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389" r:id="rId3"/>
    <p:sldId id="258" r:id="rId4"/>
    <p:sldId id="394" r:id="rId5"/>
    <p:sldId id="395" r:id="rId6"/>
    <p:sldId id="396" r:id="rId7"/>
    <p:sldId id="397" r:id="rId8"/>
    <p:sldId id="390" r:id="rId9"/>
    <p:sldId id="430" r:id="rId10"/>
    <p:sldId id="431" r:id="rId11"/>
    <p:sldId id="433" r:id="rId12"/>
    <p:sldId id="434" r:id="rId13"/>
    <p:sldId id="391" r:id="rId14"/>
    <p:sldId id="340" r:id="rId15"/>
    <p:sldId id="426" r:id="rId16"/>
    <p:sldId id="352" r:id="rId17"/>
    <p:sldId id="392" r:id="rId18"/>
    <p:sldId id="411" r:id="rId19"/>
    <p:sldId id="412" r:id="rId20"/>
    <p:sldId id="413" r:id="rId21"/>
    <p:sldId id="414" r:id="rId22"/>
    <p:sldId id="393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261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4" initials="e" lastIdx="1" clrIdx="0">
    <p:extLst>
      <p:ext uri="{19B8F6BF-5375-455C-9EA6-DF929625EA0E}">
        <p15:presenceInfo xmlns:p15="http://schemas.microsoft.com/office/powerpoint/2012/main" userId="eva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76" d="100"/>
          <a:sy n="76" d="100"/>
        </p:scale>
        <p:origin x="67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9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93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1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2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00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06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2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70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3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E67D98-6159-48C6-AAB7-2E514DF6DF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4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87638" y="2669584"/>
            <a:ext cx="5600247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87638" y="1112837"/>
            <a:ext cx="5600247" cy="155674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87638" y="4432892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87638" y="4729163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3BA5692-8A32-4F26-BCE6-3BA7C1990449}"/>
              </a:ext>
            </a:extLst>
          </p:cNvPr>
          <p:cNvCxnSpPr>
            <a:cxnSpLocks/>
          </p:cNvCxnSpPr>
          <p:nvPr userDrawn="1"/>
        </p:nvCxnSpPr>
        <p:spPr>
          <a:xfrm>
            <a:off x="887638" y="4122057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gradFill>
          <a:gsLst>
            <a:gs pos="100000">
              <a:srgbClr val="041B2A"/>
            </a:gs>
            <a:gs pos="22000">
              <a:srgbClr val="586A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AC24C8-9904-4991-85FF-84B763663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6944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D325F-DD31-4A87-970E-195732D7B9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98640" y="4117294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4411" y="1130300"/>
            <a:ext cx="5426076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4411" y="343653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2" y="3140265"/>
            <a:ext cx="5426076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2019/10/28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8.wdp"/><Relationship Id="rId18" Type="http://schemas.openxmlformats.org/officeDocument/2006/relationships/image" Target="../media/image15.png"/><Relationship Id="rId3" Type="http://schemas.microsoft.com/office/2007/relationships/hdphoto" Target="../media/hdphoto3.wdp"/><Relationship Id="rId21" Type="http://schemas.microsoft.com/office/2007/relationships/hdphoto" Target="../media/hdphoto12.wdp"/><Relationship Id="rId7" Type="http://schemas.microsoft.com/office/2007/relationships/hdphoto" Target="../media/hdphoto5.wdp"/><Relationship Id="rId12" Type="http://schemas.openxmlformats.org/officeDocument/2006/relationships/image" Target="../media/image12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11.png"/><Relationship Id="rId19" Type="http://schemas.microsoft.com/office/2007/relationships/hdphoto" Target="../media/hdphoto11.wdp"/><Relationship Id="rId4" Type="http://schemas.openxmlformats.org/officeDocument/2006/relationships/image" Target="../media/image8.png"/><Relationship Id="rId9" Type="http://schemas.microsoft.com/office/2007/relationships/hdphoto" Target="../media/hdphoto6.wdp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emf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jpe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封面小标题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封面大标题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205" name="2008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22028" y="1482748"/>
            <a:ext cx="10840242" cy="3482896"/>
            <a:chOff x="680246" y="1880963"/>
            <a:chExt cx="10840242" cy="3482896"/>
          </a:xfrm>
        </p:grpSpPr>
        <p:grpSp>
          <p:nvGrpSpPr>
            <p:cNvPr id="206" name="íṥļîḋè">
              <a:extLst>
                <a:ext uri="{FF2B5EF4-FFF2-40B4-BE49-F238E27FC236}">
                  <a16:creationId xmlns:a16="http://schemas.microsoft.com/office/drawing/2014/main" id="{C113CC41-7A19-4CA0-A817-53EC0CB83CEA}"/>
                </a:ext>
              </a:extLst>
            </p:cNvPr>
            <p:cNvGrpSpPr/>
            <p:nvPr/>
          </p:nvGrpSpPr>
          <p:grpSpPr>
            <a:xfrm>
              <a:off x="680246" y="2011436"/>
              <a:ext cx="5224052" cy="3352423"/>
              <a:chOff x="680246" y="2011436"/>
              <a:chExt cx="4380753" cy="3352423"/>
            </a:xfrm>
          </p:grpSpPr>
          <p:sp>
            <p:nvSpPr>
              <p:cNvPr id="226" name="iṥliḍè">
                <a:extLst>
                  <a:ext uri="{FF2B5EF4-FFF2-40B4-BE49-F238E27FC236}">
                    <a16:creationId xmlns:a16="http://schemas.microsoft.com/office/drawing/2014/main" id="{74C98081-8F2B-44CB-B25E-43F14C2797FE}"/>
                  </a:ext>
                </a:extLst>
              </p:cNvPr>
              <p:cNvSpPr/>
              <p:nvPr/>
            </p:nvSpPr>
            <p:spPr>
              <a:xfrm>
                <a:off x="680246" y="4942232"/>
                <a:ext cx="4380753" cy="1015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27" name="直接连接符 226">
                <a:extLst>
                  <a:ext uri="{FF2B5EF4-FFF2-40B4-BE49-F238E27FC236}">
                    <a16:creationId xmlns:a16="http://schemas.microsoft.com/office/drawing/2014/main" id="{622C73CD-59D4-4907-B05B-6EDE2A53BEF7}"/>
                  </a:ext>
                </a:extLst>
              </p:cNvPr>
              <p:cNvCxnSpPr/>
              <p:nvPr/>
            </p:nvCxnSpPr>
            <p:spPr>
              <a:xfrm rot="16200000" flipV="1">
                <a:off x="-194877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íṥlïḓê">
                <a:extLst>
                  <a:ext uri="{FF2B5EF4-FFF2-40B4-BE49-F238E27FC236}">
                    <a16:creationId xmlns:a16="http://schemas.microsoft.com/office/drawing/2014/main" id="{28B61A72-3698-4A3B-8EAC-33AC1D6EAD22}"/>
                  </a:ext>
                </a:extLst>
              </p:cNvPr>
              <p:cNvSpPr/>
              <p:nvPr/>
            </p:nvSpPr>
            <p:spPr>
              <a:xfrm>
                <a:off x="1073785" y="3451436"/>
                <a:ext cx="352022" cy="1440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29" name="直接连接符 228">
                <a:extLst>
                  <a:ext uri="{FF2B5EF4-FFF2-40B4-BE49-F238E27FC236}">
                    <a16:creationId xmlns:a16="http://schemas.microsoft.com/office/drawing/2014/main" id="{6F805A49-2CD1-42FB-8691-36D8F5508191}"/>
                  </a:ext>
                </a:extLst>
              </p:cNvPr>
              <p:cNvCxnSpPr/>
              <p:nvPr/>
            </p:nvCxnSpPr>
            <p:spPr>
              <a:xfrm rot="16200000" flipV="1">
                <a:off x="428444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íšḻíďè">
                <a:extLst>
                  <a:ext uri="{FF2B5EF4-FFF2-40B4-BE49-F238E27FC236}">
                    <a16:creationId xmlns:a16="http://schemas.microsoft.com/office/drawing/2014/main" id="{C38D5285-5067-465D-BE2C-89733256A9CE}"/>
                  </a:ext>
                </a:extLst>
              </p:cNvPr>
              <p:cNvSpPr/>
              <p:nvPr/>
            </p:nvSpPr>
            <p:spPr>
              <a:xfrm>
                <a:off x="1697107" y="2299436"/>
                <a:ext cx="352022" cy="2592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F30965C0-3F8A-4EFB-91D5-CABB0CB04AC7}"/>
                  </a:ext>
                </a:extLst>
              </p:cNvPr>
              <p:cNvCxnSpPr/>
              <p:nvPr/>
            </p:nvCxnSpPr>
            <p:spPr>
              <a:xfrm rot="16200000" flipV="1">
                <a:off x="1051766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íṧ1íḋè">
                <a:extLst>
                  <a:ext uri="{FF2B5EF4-FFF2-40B4-BE49-F238E27FC236}">
                    <a16:creationId xmlns:a16="http://schemas.microsoft.com/office/drawing/2014/main" id="{8EED9C27-6C55-463B-ACB0-728D6D30B6B3}"/>
                  </a:ext>
                </a:extLst>
              </p:cNvPr>
              <p:cNvSpPr/>
              <p:nvPr/>
            </p:nvSpPr>
            <p:spPr>
              <a:xfrm>
                <a:off x="2320429" y="3739436"/>
                <a:ext cx="352022" cy="1152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25A1E900-A559-4A02-B654-004E154F8A04}"/>
                  </a:ext>
                </a:extLst>
              </p:cNvPr>
              <p:cNvCxnSpPr/>
              <p:nvPr/>
            </p:nvCxnSpPr>
            <p:spPr>
              <a:xfrm rot="16200000" flipV="1">
                <a:off x="1675088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ṣ1îḍè">
                <a:extLst>
                  <a:ext uri="{FF2B5EF4-FFF2-40B4-BE49-F238E27FC236}">
                    <a16:creationId xmlns:a16="http://schemas.microsoft.com/office/drawing/2014/main" id="{535DF171-410E-4B53-8A26-645544C96DE1}"/>
                  </a:ext>
                </a:extLst>
              </p:cNvPr>
              <p:cNvSpPr/>
              <p:nvPr/>
            </p:nvSpPr>
            <p:spPr>
              <a:xfrm>
                <a:off x="2943751" y="4315436"/>
                <a:ext cx="352022" cy="576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5" name="直接连接符 234">
                <a:extLst>
                  <a:ext uri="{FF2B5EF4-FFF2-40B4-BE49-F238E27FC236}">
                    <a16:creationId xmlns:a16="http://schemas.microsoft.com/office/drawing/2014/main" id="{0B2A0674-0906-4A60-BC70-5B8DB4BF2F38}"/>
                  </a:ext>
                </a:extLst>
              </p:cNvPr>
              <p:cNvCxnSpPr/>
              <p:nvPr/>
            </p:nvCxnSpPr>
            <p:spPr>
              <a:xfrm rot="16200000" flipV="1">
                <a:off x="2298410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işḻíḑe">
                <a:extLst>
                  <a:ext uri="{FF2B5EF4-FFF2-40B4-BE49-F238E27FC236}">
                    <a16:creationId xmlns:a16="http://schemas.microsoft.com/office/drawing/2014/main" id="{1A046854-6391-4EAE-8DD3-BC05FD2552B7}"/>
                  </a:ext>
                </a:extLst>
              </p:cNvPr>
              <p:cNvSpPr/>
              <p:nvPr/>
            </p:nvSpPr>
            <p:spPr>
              <a:xfrm>
                <a:off x="3567073" y="3163436"/>
                <a:ext cx="352022" cy="172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F82B13FF-D185-4180-9309-011CD7342C18}"/>
                  </a:ext>
                </a:extLst>
              </p:cNvPr>
              <p:cNvCxnSpPr/>
              <p:nvPr/>
            </p:nvCxnSpPr>
            <p:spPr>
              <a:xfrm rot="16200000" flipV="1">
                <a:off x="2921735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ïŝ1ïdè">
                <a:extLst>
                  <a:ext uri="{FF2B5EF4-FFF2-40B4-BE49-F238E27FC236}">
                    <a16:creationId xmlns:a16="http://schemas.microsoft.com/office/drawing/2014/main" id="{50ACC5A0-0BAB-44B8-A24A-41CFB390B0E5}"/>
                  </a:ext>
                </a:extLst>
              </p:cNvPr>
              <p:cNvSpPr/>
              <p:nvPr/>
            </p:nvSpPr>
            <p:spPr>
              <a:xfrm>
                <a:off x="4190397" y="4027436"/>
                <a:ext cx="352022" cy="864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sp>
            <p:nvSpPr>
              <p:cNvPr id="239" name="iṣlïḋè">
                <a:extLst>
                  <a:ext uri="{FF2B5EF4-FFF2-40B4-BE49-F238E27FC236}">
                    <a16:creationId xmlns:a16="http://schemas.microsoft.com/office/drawing/2014/main" id="{E9A4C5D5-5156-4970-B2AA-443A48CBA935}"/>
                  </a:ext>
                </a:extLst>
              </p:cNvPr>
              <p:cNvSpPr/>
              <p:nvPr/>
            </p:nvSpPr>
            <p:spPr>
              <a:xfrm>
                <a:off x="1033998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50%</a:t>
                </a:r>
              </a:p>
            </p:txBody>
          </p:sp>
          <p:sp>
            <p:nvSpPr>
              <p:cNvPr id="240" name="ïš1ïďé">
                <a:extLst>
                  <a:ext uri="{FF2B5EF4-FFF2-40B4-BE49-F238E27FC236}">
                    <a16:creationId xmlns:a16="http://schemas.microsoft.com/office/drawing/2014/main" id="{B39A8788-8903-4910-9CCA-9AFAD83C92A5}"/>
                  </a:ext>
                </a:extLst>
              </p:cNvPr>
              <p:cNvSpPr/>
              <p:nvPr/>
            </p:nvSpPr>
            <p:spPr>
              <a:xfrm>
                <a:off x="1658783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90%</a:t>
                </a:r>
              </a:p>
            </p:txBody>
          </p:sp>
          <p:sp>
            <p:nvSpPr>
              <p:cNvPr id="241" name="íşľïďé">
                <a:extLst>
                  <a:ext uri="{FF2B5EF4-FFF2-40B4-BE49-F238E27FC236}">
                    <a16:creationId xmlns:a16="http://schemas.microsoft.com/office/drawing/2014/main" id="{4841E76F-A964-4CD8-883C-0D65C3AE2670}"/>
                  </a:ext>
                </a:extLst>
              </p:cNvPr>
              <p:cNvSpPr/>
              <p:nvPr/>
            </p:nvSpPr>
            <p:spPr>
              <a:xfrm>
                <a:off x="2283569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40%</a:t>
                </a:r>
              </a:p>
            </p:txBody>
          </p:sp>
          <p:sp>
            <p:nvSpPr>
              <p:cNvPr id="242" name="íŝ1ïḓé">
                <a:extLst>
                  <a:ext uri="{FF2B5EF4-FFF2-40B4-BE49-F238E27FC236}">
                    <a16:creationId xmlns:a16="http://schemas.microsoft.com/office/drawing/2014/main" id="{9F1F260B-0DED-4EB9-AD46-3B6310BABA04}"/>
                  </a:ext>
                </a:extLst>
              </p:cNvPr>
              <p:cNvSpPr/>
              <p:nvPr/>
            </p:nvSpPr>
            <p:spPr>
              <a:xfrm>
                <a:off x="2908354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20%</a:t>
                </a:r>
              </a:p>
            </p:txBody>
          </p:sp>
          <p:sp>
            <p:nvSpPr>
              <p:cNvPr id="243" name="işlïḑe">
                <a:extLst>
                  <a:ext uri="{FF2B5EF4-FFF2-40B4-BE49-F238E27FC236}">
                    <a16:creationId xmlns:a16="http://schemas.microsoft.com/office/drawing/2014/main" id="{318CBC45-0372-466F-9F22-0D9F1D7A4E8E}"/>
                  </a:ext>
                </a:extLst>
              </p:cNvPr>
              <p:cNvSpPr/>
              <p:nvPr/>
            </p:nvSpPr>
            <p:spPr>
              <a:xfrm>
                <a:off x="3533140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60%</a:t>
                </a:r>
              </a:p>
            </p:txBody>
          </p:sp>
          <p:sp>
            <p:nvSpPr>
              <p:cNvPr id="244" name="iṩḷîḋé">
                <a:extLst>
                  <a:ext uri="{FF2B5EF4-FFF2-40B4-BE49-F238E27FC236}">
                    <a16:creationId xmlns:a16="http://schemas.microsoft.com/office/drawing/2014/main" id="{DDB3AE6F-C506-48BD-8183-9EB81EB5C83B}"/>
                  </a:ext>
                </a:extLst>
              </p:cNvPr>
              <p:cNvSpPr/>
              <p:nvPr/>
            </p:nvSpPr>
            <p:spPr>
              <a:xfrm>
                <a:off x="4157925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30%</a:t>
                </a:r>
              </a:p>
            </p:txBody>
          </p:sp>
        </p:grpSp>
        <p:grpSp>
          <p:nvGrpSpPr>
            <p:cNvPr id="207" name="ïsľidê">
              <a:extLst>
                <a:ext uri="{FF2B5EF4-FFF2-40B4-BE49-F238E27FC236}">
                  <a16:creationId xmlns:a16="http://schemas.microsoft.com/office/drawing/2014/main" id="{AB98D9F4-ED6A-4E42-B471-A562B3A1E2DA}"/>
                </a:ext>
              </a:extLst>
            </p:cNvPr>
            <p:cNvGrpSpPr/>
            <p:nvPr/>
          </p:nvGrpSpPr>
          <p:grpSpPr>
            <a:xfrm>
              <a:off x="6272940" y="1880963"/>
              <a:ext cx="5247548" cy="1570472"/>
              <a:chOff x="671425" y="2224916"/>
              <a:chExt cx="3540626" cy="1570472"/>
            </a:xfrm>
          </p:grpSpPr>
          <p:sp>
            <p:nvSpPr>
              <p:cNvPr id="224" name="iṡľïḑé">
                <a:extLst>
                  <a:ext uri="{FF2B5EF4-FFF2-40B4-BE49-F238E27FC236}">
                    <a16:creationId xmlns:a16="http://schemas.microsoft.com/office/drawing/2014/main" id="{D1EE88DD-5C88-4754-B613-1E8D8EC25056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954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latin typeface="+mj-ea"/>
                    <a:ea typeface="+mj-ea"/>
                  </a:rPr>
                  <a:t>伴随着公司发展，工单数量越来越多，</a:t>
                </a:r>
                <a:endParaRPr lang="en-US" altLang="zh-CN" sz="1200" dirty="0">
                  <a:latin typeface="+mj-ea"/>
                  <a:ea typeface="+mj-ea"/>
                </a:endParaRPr>
              </a:p>
              <a:p>
                <a:r>
                  <a:rPr lang="zh-CN" altLang="en-US" sz="1200" dirty="0">
                    <a:latin typeface="+mj-ea"/>
                    <a:ea typeface="+mj-ea"/>
                  </a:rPr>
                  <a:t>统计工作繁琐低效，统计数据难以实时掌握。</a:t>
                </a:r>
              </a:p>
            </p:txBody>
          </p:sp>
          <p:sp>
            <p:nvSpPr>
              <p:cNvPr id="225" name="í$1idé">
                <a:extLst>
                  <a:ext uri="{FF2B5EF4-FFF2-40B4-BE49-F238E27FC236}">
                    <a16:creationId xmlns:a16="http://schemas.microsoft.com/office/drawing/2014/main" id="{FD9FADA6-DE29-4087-A376-4F9457DADE7B}"/>
                  </a:ext>
                </a:extLst>
              </p:cNvPr>
              <p:cNvSpPr txBox="1"/>
              <p:nvPr/>
            </p:nvSpPr>
            <p:spPr bwMode="auto">
              <a:xfrm>
                <a:off x="671425" y="2224916"/>
                <a:ext cx="3524773" cy="48506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800" dirty="0"/>
                  <a:t>售后工单数量多，难以统计</a:t>
                </a:r>
                <a:endParaRPr lang="en-US" altLang="zh-CN" sz="2800" dirty="0"/>
              </a:p>
            </p:txBody>
          </p:sp>
        </p:grpSp>
        <p:grpSp>
          <p:nvGrpSpPr>
            <p:cNvPr id="208" name="iṣḷíďê">
              <a:extLst>
                <a:ext uri="{FF2B5EF4-FFF2-40B4-BE49-F238E27FC236}">
                  <a16:creationId xmlns:a16="http://schemas.microsoft.com/office/drawing/2014/main" id="{FB6AD2CB-28D7-4412-825D-89F8F15B3886}"/>
                </a:ext>
              </a:extLst>
            </p:cNvPr>
            <p:cNvGrpSpPr/>
            <p:nvPr/>
          </p:nvGrpSpPr>
          <p:grpSpPr>
            <a:xfrm>
              <a:off x="6296435" y="4011842"/>
              <a:ext cx="1239565" cy="930595"/>
              <a:chOff x="6296435" y="4011842"/>
              <a:chExt cx="1239565" cy="930595"/>
            </a:xfrm>
          </p:grpSpPr>
          <p:sp>
            <p:nvSpPr>
              <p:cNvPr id="222" name="ïSḷíḑè">
                <a:extLst>
                  <a:ext uri="{FF2B5EF4-FFF2-40B4-BE49-F238E27FC236}">
                    <a16:creationId xmlns:a16="http://schemas.microsoft.com/office/drawing/2014/main" id="{D9F562E9-370A-42E6-8BCE-45AB873D1F46}"/>
                  </a:ext>
                </a:extLst>
              </p:cNvPr>
              <p:cNvSpPr/>
              <p:nvPr/>
            </p:nvSpPr>
            <p:spPr>
              <a:xfrm>
                <a:off x="6716006" y="4011842"/>
                <a:ext cx="400421" cy="468120"/>
              </a:xfrm>
              <a:custGeom>
                <a:avLst/>
                <a:gdLst>
                  <a:gd name="T0" fmla="*/ 2388 w 2494"/>
                  <a:gd name="T1" fmla="*/ 0 h 2920"/>
                  <a:gd name="T2" fmla="*/ 2194 w 2494"/>
                  <a:gd name="T3" fmla="*/ 121 h 2920"/>
                  <a:gd name="T4" fmla="*/ 2103 w 2494"/>
                  <a:gd name="T5" fmla="*/ 210 h 2920"/>
                  <a:gd name="T6" fmla="*/ 2044 w 2494"/>
                  <a:gd name="T7" fmla="*/ 233 h 2920"/>
                  <a:gd name="T8" fmla="*/ 1985 w 2494"/>
                  <a:gd name="T9" fmla="*/ 210 h 2920"/>
                  <a:gd name="T10" fmla="*/ 1893 w 2494"/>
                  <a:gd name="T11" fmla="*/ 121 h 2920"/>
                  <a:gd name="T12" fmla="*/ 1651 w 2494"/>
                  <a:gd name="T13" fmla="*/ 0 h 2920"/>
                  <a:gd name="T14" fmla="*/ 1410 w 2494"/>
                  <a:gd name="T15" fmla="*/ 121 h 2920"/>
                  <a:gd name="T16" fmla="*/ 1317 w 2494"/>
                  <a:gd name="T17" fmla="*/ 210 h 2920"/>
                  <a:gd name="T18" fmla="*/ 1258 w 2494"/>
                  <a:gd name="T19" fmla="*/ 233 h 2920"/>
                  <a:gd name="T20" fmla="*/ 1199 w 2494"/>
                  <a:gd name="T21" fmla="*/ 210 h 2920"/>
                  <a:gd name="T22" fmla="*/ 1106 w 2494"/>
                  <a:gd name="T23" fmla="*/ 121 h 2920"/>
                  <a:gd name="T24" fmla="*/ 865 w 2494"/>
                  <a:gd name="T25" fmla="*/ 0 h 2920"/>
                  <a:gd name="T26" fmla="*/ 623 w 2494"/>
                  <a:gd name="T27" fmla="*/ 121 h 2920"/>
                  <a:gd name="T28" fmla="*/ 531 w 2494"/>
                  <a:gd name="T29" fmla="*/ 210 h 2920"/>
                  <a:gd name="T30" fmla="*/ 471 w 2494"/>
                  <a:gd name="T31" fmla="*/ 233 h 2920"/>
                  <a:gd name="T32" fmla="*/ 412 w 2494"/>
                  <a:gd name="T33" fmla="*/ 210 h 2920"/>
                  <a:gd name="T34" fmla="*/ 320 w 2494"/>
                  <a:gd name="T35" fmla="*/ 121 h 2920"/>
                  <a:gd name="T36" fmla="*/ 117 w 2494"/>
                  <a:gd name="T37" fmla="*/ 0 h 2920"/>
                  <a:gd name="T38" fmla="*/ 0 w 2494"/>
                  <a:gd name="T39" fmla="*/ 213 h 2920"/>
                  <a:gd name="T40" fmla="*/ 0 w 2494"/>
                  <a:gd name="T41" fmla="*/ 2707 h 2920"/>
                  <a:gd name="T42" fmla="*/ 117 w 2494"/>
                  <a:gd name="T43" fmla="*/ 2920 h 2920"/>
                  <a:gd name="T44" fmla="*/ 317 w 2494"/>
                  <a:gd name="T45" fmla="*/ 2800 h 2920"/>
                  <a:gd name="T46" fmla="*/ 411 w 2494"/>
                  <a:gd name="T47" fmla="*/ 2710 h 2920"/>
                  <a:gd name="T48" fmla="*/ 471 w 2494"/>
                  <a:gd name="T49" fmla="*/ 2687 h 2920"/>
                  <a:gd name="T50" fmla="*/ 530 w 2494"/>
                  <a:gd name="T51" fmla="*/ 2710 h 2920"/>
                  <a:gd name="T52" fmla="*/ 623 w 2494"/>
                  <a:gd name="T53" fmla="*/ 2799 h 2920"/>
                  <a:gd name="T54" fmla="*/ 865 w 2494"/>
                  <a:gd name="T55" fmla="*/ 2920 h 2920"/>
                  <a:gd name="T56" fmla="*/ 1106 w 2494"/>
                  <a:gd name="T57" fmla="*/ 2799 h 2920"/>
                  <a:gd name="T58" fmla="*/ 1199 w 2494"/>
                  <a:gd name="T59" fmla="*/ 2710 h 2920"/>
                  <a:gd name="T60" fmla="*/ 1258 w 2494"/>
                  <a:gd name="T61" fmla="*/ 2687 h 2920"/>
                  <a:gd name="T62" fmla="*/ 1317 w 2494"/>
                  <a:gd name="T63" fmla="*/ 2710 h 2920"/>
                  <a:gd name="T64" fmla="*/ 1410 w 2494"/>
                  <a:gd name="T65" fmla="*/ 2799 h 2920"/>
                  <a:gd name="T66" fmla="*/ 1651 w 2494"/>
                  <a:gd name="T67" fmla="*/ 2920 h 2920"/>
                  <a:gd name="T68" fmla="*/ 1893 w 2494"/>
                  <a:gd name="T69" fmla="*/ 2799 h 2920"/>
                  <a:gd name="T70" fmla="*/ 1986 w 2494"/>
                  <a:gd name="T71" fmla="*/ 2710 h 2920"/>
                  <a:gd name="T72" fmla="*/ 2045 w 2494"/>
                  <a:gd name="T73" fmla="*/ 2687 h 2920"/>
                  <a:gd name="T74" fmla="*/ 2104 w 2494"/>
                  <a:gd name="T75" fmla="*/ 2710 h 2920"/>
                  <a:gd name="T76" fmla="*/ 2197 w 2494"/>
                  <a:gd name="T77" fmla="*/ 2799 h 2920"/>
                  <a:gd name="T78" fmla="*/ 2388 w 2494"/>
                  <a:gd name="T79" fmla="*/ 2920 h 2920"/>
                  <a:gd name="T80" fmla="*/ 2494 w 2494"/>
                  <a:gd name="T81" fmla="*/ 2707 h 2920"/>
                  <a:gd name="T82" fmla="*/ 2494 w 2494"/>
                  <a:gd name="T83" fmla="*/ 213 h 2920"/>
                  <a:gd name="T84" fmla="*/ 2388 w 2494"/>
                  <a:gd name="T85" fmla="*/ 0 h 2920"/>
                  <a:gd name="T86" fmla="*/ 1947 w 2494"/>
                  <a:gd name="T87" fmla="*/ 2193 h 2920"/>
                  <a:gd name="T88" fmla="*/ 1334 w 2494"/>
                  <a:gd name="T89" fmla="*/ 2193 h 2920"/>
                  <a:gd name="T90" fmla="*/ 1334 w 2494"/>
                  <a:gd name="T91" fmla="*/ 1940 h 2920"/>
                  <a:gd name="T92" fmla="*/ 1947 w 2494"/>
                  <a:gd name="T93" fmla="*/ 1940 h 2920"/>
                  <a:gd name="T94" fmla="*/ 1947 w 2494"/>
                  <a:gd name="T95" fmla="*/ 2193 h 2920"/>
                  <a:gd name="T96" fmla="*/ 1947 w 2494"/>
                  <a:gd name="T97" fmla="*/ 1580 h 2920"/>
                  <a:gd name="T98" fmla="*/ 560 w 2494"/>
                  <a:gd name="T99" fmla="*/ 1580 h 2920"/>
                  <a:gd name="T100" fmla="*/ 560 w 2494"/>
                  <a:gd name="T101" fmla="*/ 1340 h 2920"/>
                  <a:gd name="T102" fmla="*/ 1947 w 2494"/>
                  <a:gd name="T103" fmla="*/ 1340 h 2920"/>
                  <a:gd name="T104" fmla="*/ 1947 w 2494"/>
                  <a:gd name="T105" fmla="*/ 1580 h 2920"/>
                  <a:gd name="T106" fmla="*/ 1947 w 2494"/>
                  <a:gd name="T107" fmla="*/ 980 h 2920"/>
                  <a:gd name="T108" fmla="*/ 560 w 2494"/>
                  <a:gd name="T109" fmla="*/ 980 h 2920"/>
                  <a:gd name="T110" fmla="*/ 560 w 2494"/>
                  <a:gd name="T111" fmla="*/ 727 h 2920"/>
                  <a:gd name="T112" fmla="*/ 1947 w 2494"/>
                  <a:gd name="T113" fmla="*/ 727 h 2920"/>
                  <a:gd name="T114" fmla="*/ 1947 w 2494"/>
                  <a:gd name="T115" fmla="*/ 980 h 2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94" h="2920">
                    <a:moveTo>
                      <a:pt x="2388" y="0"/>
                    </a:moveTo>
                    <a:cubicBezTo>
                      <a:pt x="2324" y="0"/>
                      <a:pt x="2231" y="84"/>
                      <a:pt x="2194" y="121"/>
                    </a:cubicBezTo>
                    <a:lnTo>
                      <a:pt x="2103" y="210"/>
                    </a:lnTo>
                    <a:cubicBezTo>
                      <a:pt x="2087" y="225"/>
                      <a:pt x="2066" y="233"/>
                      <a:pt x="2044" y="233"/>
                    </a:cubicBezTo>
                    <a:cubicBezTo>
                      <a:pt x="2021" y="233"/>
                      <a:pt x="2001" y="225"/>
                      <a:pt x="1985" y="210"/>
                    </a:cubicBezTo>
                    <a:lnTo>
                      <a:pt x="1893" y="121"/>
                    </a:lnTo>
                    <a:cubicBezTo>
                      <a:pt x="1831" y="61"/>
                      <a:pt x="1728" y="0"/>
                      <a:pt x="1651" y="0"/>
                    </a:cubicBezTo>
                    <a:cubicBezTo>
                      <a:pt x="1575" y="0"/>
                      <a:pt x="1472" y="61"/>
                      <a:pt x="1410" y="121"/>
                    </a:cubicBezTo>
                    <a:lnTo>
                      <a:pt x="1317" y="210"/>
                    </a:lnTo>
                    <a:cubicBezTo>
                      <a:pt x="1302" y="225"/>
                      <a:pt x="1281" y="233"/>
                      <a:pt x="1258" y="233"/>
                    </a:cubicBezTo>
                    <a:cubicBezTo>
                      <a:pt x="1236" y="233"/>
                      <a:pt x="1215" y="225"/>
                      <a:pt x="1199" y="210"/>
                    </a:cubicBezTo>
                    <a:lnTo>
                      <a:pt x="1106" y="121"/>
                    </a:lnTo>
                    <a:cubicBezTo>
                      <a:pt x="1046" y="62"/>
                      <a:pt x="941" y="0"/>
                      <a:pt x="865" y="0"/>
                    </a:cubicBezTo>
                    <a:cubicBezTo>
                      <a:pt x="789" y="0"/>
                      <a:pt x="684" y="62"/>
                      <a:pt x="623" y="121"/>
                    </a:cubicBezTo>
                    <a:lnTo>
                      <a:pt x="531" y="210"/>
                    </a:lnTo>
                    <a:cubicBezTo>
                      <a:pt x="515" y="225"/>
                      <a:pt x="494" y="233"/>
                      <a:pt x="471" y="233"/>
                    </a:cubicBezTo>
                    <a:cubicBezTo>
                      <a:pt x="449" y="233"/>
                      <a:pt x="428" y="225"/>
                      <a:pt x="412" y="210"/>
                    </a:cubicBezTo>
                    <a:lnTo>
                      <a:pt x="320" y="121"/>
                    </a:lnTo>
                    <a:cubicBezTo>
                      <a:pt x="315" y="116"/>
                      <a:pt x="192" y="0"/>
                      <a:pt x="117" y="0"/>
                    </a:cubicBezTo>
                    <a:cubicBezTo>
                      <a:pt x="33" y="0"/>
                      <a:pt x="0" y="115"/>
                      <a:pt x="0" y="213"/>
                    </a:cubicBezTo>
                    <a:lnTo>
                      <a:pt x="0" y="2707"/>
                    </a:lnTo>
                    <a:cubicBezTo>
                      <a:pt x="0" y="2805"/>
                      <a:pt x="33" y="2920"/>
                      <a:pt x="117" y="2920"/>
                    </a:cubicBezTo>
                    <a:cubicBezTo>
                      <a:pt x="189" y="2920"/>
                      <a:pt x="304" y="2812"/>
                      <a:pt x="317" y="2800"/>
                    </a:cubicBezTo>
                    <a:lnTo>
                      <a:pt x="411" y="2710"/>
                    </a:lnTo>
                    <a:cubicBezTo>
                      <a:pt x="426" y="2695"/>
                      <a:pt x="448" y="2687"/>
                      <a:pt x="471" y="2687"/>
                    </a:cubicBezTo>
                    <a:cubicBezTo>
                      <a:pt x="493" y="2687"/>
                      <a:pt x="514" y="2695"/>
                      <a:pt x="530" y="2710"/>
                    </a:cubicBezTo>
                    <a:lnTo>
                      <a:pt x="623" y="2799"/>
                    </a:lnTo>
                    <a:cubicBezTo>
                      <a:pt x="683" y="2858"/>
                      <a:pt x="789" y="2920"/>
                      <a:pt x="865" y="2920"/>
                    </a:cubicBezTo>
                    <a:cubicBezTo>
                      <a:pt x="940" y="2920"/>
                      <a:pt x="1046" y="2858"/>
                      <a:pt x="1106" y="2799"/>
                    </a:cubicBezTo>
                    <a:lnTo>
                      <a:pt x="1199" y="2710"/>
                    </a:lnTo>
                    <a:cubicBezTo>
                      <a:pt x="1214" y="2695"/>
                      <a:pt x="1236" y="2687"/>
                      <a:pt x="1258" y="2687"/>
                    </a:cubicBezTo>
                    <a:cubicBezTo>
                      <a:pt x="1281" y="2687"/>
                      <a:pt x="1302" y="2695"/>
                      <a:pt x="1317" y="2710"/>
                    </a:cubicBezTo>
                    <a:lnTo>
                      <a:pt x="1410" y="2799"/>
                    </a:lnTo>
                    <a:cubicBezTo>
                      <a:pt x="1470" y="2858"/>
                      <a:pt x="1576" y="2920"/>
                      <a:pt x="1651" y="2920"/>
                    </a:cubicBezTo>
                    <a:cubicBezTo>
                      <a:pt x="1727" y="2920"/>
                      <a:pt x="1832" y="2858"/>
                      <a:pt x="1893" y="2799"/>
                    </a:cubicBezTo>
                    <a:lnTo>
                      <a:pt x="1986" y="2710"/>
                    </a:lnTo>
                    <a:cubicBezTo>
                      <a:pt x="2001" y="2695"/>
                      <a:pt x="2022" y="2687"/>
                      <a:pt x="2045" y="2687"/>
                    </a:cubicBezTo>
                    <a:cubicBezTo>
                      <a:pt x="2067" y="2687"/>
                      <a:pt x="2088" y="2695"/>
                      <a:pt x="2104" y="2710"/>
                    </a:cubicBezTo>
                    <a:lnTo>
                      <a:pt x="2197" y="2799"/>
                    </a:lnTo>
                    <a:cubicBezTo>
                      <a:pt x="2243" y="2844"/>
                      <a:pt x="2328" y="2920"/>
                      <a:pt x="2388" y="2920"/>
                    </a:cubicBezTo>
                    <a:cubicBezTo>
                      <a:pt x="2457" y="2920"/>
                      <a:pt x="2494" y="2844"/>
                      <a:pt x="2494" y="2707"/>
                    </a:cubicBezTo>
                    <a:lnTo>
                      <a:pt x="2494" y="213"/>
                    </a:lnTo>
                    <a:cubicBezTo>
                      <a:pt x="2494" y="76"/>
                      <a:pt x="2457" y="0"/>
                      <a:pt x="2388" y="0"/>
                    </a:cubicBezTo>
                    <a:close/>
                    <a:moveTo>
                      <a:pt x="1947" y="2193"/>
                    </a:moveTo>
                    <a:lnTo>
                      <a:pt x="1334" y="2193"/>
                    </a:lnTo>
                    <a:lnTo>
                      <a:pt x="1334" y="1940"/>
                    </a:lnTo>
                    <a:lnTo>
                      <a:pt x="1947" y="1940"/>
                    </a:lnTo>
                    <a:lnTo>
                      <a:pt x="1947" y="2193"/>
                    </a:lnTo>
                    <a:close/>
                    <a:moveTo>
                      <a:pt x="1947" y="1580"/>
                    </a:moveTo>
                    <a:lnTo>
                      <a:pt x="560" y="1580"/>
                    </a:lnTo>
                    <a:lnTo>
                      <a:pt x="560" y="1340"/>
                    </a:lnTo>
                    <a:lnTo>
                      <a:pt x="1947" y="1340"/>
                    </a:lnTo>
                    <a:lnTo>
                      <a:pt x="1947" y="1580"/>
                    </a:lnTo>
                    <a:close/>
                    <a:moveTo>
                      <a:pt x="1947" y="980"/>
                    </a:moveTo>
                    <a:lnTo>
                      <a:pt x="560" y="980"/>
                    </a:lnTo>
                    <a:lnTo>
                      <a:pt x="560" y="727"/>
                    </a:lnTo>
                    <a:lnTo>
                      <a:pt x="1947" y="727"/>
                    </a:lnTo>
                    <a:lnTo>
                      <a:pt x="1947" y="98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23" name="iśḻîḓe">
                <a:extLst>
                  <a:ext uri="{FF2B5EF4-FFF2-40B4-BE49-F238E27FC236}">
                    <a16:creationId xmlns:a16="http://schemas.microsoft.com/office/drawing/2014/main" id="{0657C3B5-4863-4102-8101-2B78A36DF68F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09" name="íṡlîḋê">
              <a:extLst>
                <a:ext uri="{FF2B5EF4-FFF2-40B4-BE49-F238E27FC236}">
                  <a16:creationId xmlns:a16="http://schemas.microsoft.com/office/drawing/2014/main" id="{E993D5B3-1AD2-4622-8E13-70932549FA24}"/>
                </a:ext>
              </a:extLst>
            </p:cNvPr>
            <p:cNvGrpSpPr/>
            <p:nvPr/>
          </p:nvGrpSpPr>
          <p:grpSpPr>
            <a:xfrm>
              <a:off x="7618426" y="4011842"/>
              <a:ext cx="1239565" cy="930595"/>
              <a:chOff x="6296435" y="4011842"/>
              <a:chExt cx="1239565" cy="930595"/>
            </a:xfrm>
          </p:grpSpPr>
          <p:sp>
            <p:nvSpPr>
              <p:cNvPr id="220" name="ï$lïḓè">
                <a:extLst>
                  <a:ext uri="{FF2B5EF4-FFF2-40B4-BE49-F238E27FC236}">
                    <a16:creationId xmlns:a16="http://schemas.microsoft.com/office/drawing/2014/main" id="{C4C58B8D-E353-4B52-B4CF-1968CB8A7B62}"/>
                  </a:ext>
                </a:extLst>
              </p:cNvPr>
              <p:cNvSpPr/>
              <p:nvPr/>
            </p:nvSpPr>
            <p:spPr>
              <a:xfrm>
                <a:off x="6758416" y="4011842"/>
                <a:ext cx="315600" cy="468120"/>
              </a:xfrm>
              <a:custGeom>
                <a:avLst/>
                <a:gdLst>
                  <a:gd name="connsiteX0" fmla="*/ 96235 w 409209"/>
                  <a:gd name="connsiteY0" fmla="*/ 437615 h 606966"/>
                  <a:gd name="connsiteX1" fmla="*/ 306553 w 409209"/>
                  <a:gd name="connsiteY1" fmla="*/ 437615 h 606966"/>
                  <a:gd name="connsiteX2" fmla="*/ 326930 w 409209"/>
                  <a:gd name="connsiteY2" fmla="*/ 457973 h 606966"/>
                  <a:gd name="connsiteX3" fmla="*/ 306553 w 409209"/>
                  <a:gd name="connsiteY3" fmla="*/ 478331 h 606966"/>
                  <a:gd name="connsiteX4" fmla="*/ 96235 w 409209"/>
                  <a:gd name="connsiteY4" fmla="*/ 478331 h 606966"/>
                  <a:gd name="connsiteX5" fmla="*/ 75858 w 409209"/>
                  <a:gd name="connsiteY5" fmla="*/ 457973 h 606966"/>
                  <a:gd name="connsiteX6" fmla="*/ 96235 w 409209"/>
                  <a:gd name="connsiteY6" fmla="*/ 437615 h 606966"/>
                  <a:gd name="connsiteX7" fmla="*/ 96230 w 409209"/>
                  <a:gd name="connsiteY7" fmla="*/ 335860 h 606966"/>
                  <a:gd name="connsiteX8" fmla="*/ 245378 w 409209"/>
                  <a:gd name="connsiteY8" fmla="*/ 335860 h 606966"/>
                  <a:gd name="connsiteX9" fmla="*/ 265750 w 409209"/>
                  <a:gd name="connsiteY9" fmla="*/ 356183 h 606966"/>
                  <a:gd name="connsiteX10" fmla="*/ 245378 w 409209"/>
                  <a:gd name="connsiteY10" fmla="*/ 376506 h 606966"/>
                  <a:gd name="connsiteX11" fmla="*/ 96230 w 409209"/>
                  <a:gd name="connsiteY11" fmla="*/ 376506 h 606966"/>
                  <a:gd name="connsiteX12" fmla="*/ 75858 w 409209"/>
                  <a:gd name="connsiteY12" fmla="*/ 356183 h 606966"/>
                  <a:gd name="connsiteX13" fmla="*/ 96230 w 409209"/>
                  <a:gd name="connsiteY13" fmla="*/ 335860 h 606966"/>
                  <a:gd name="connsiteX14" fmla="*/ 96235 w 409209"/>
                  <a:gd name="connsiteY14" fmla="*/ 234034 h 606966"/>
                  <a:gd name="connsiteX15" fmla="*/ 306553 w 409209"/>
                  <a:gd name="connsiteY15" fmla="*/ 234034 h 606966"/>
                  <a:gd name="connsiteX16" fmla="*/ 326930 w 409209"/>
                  <a:gd name="connsiteY16" fmla="*/ 254357 h 606966"/>
                  <a:gd name="connsiteX17" fmla="*/ 306553 w 409209"/>
                  <a:gd name="connsiteY17" fmla="*/ 274680 h 606966"/>
                  <a:gd name="connsiteX18" fmla="*/ 96235 w 409209"/>
                  <a:gd name="connsiteY18" fmla="*/ 274680 h 606966"/>
                  <a:gd name="connsiteX19" fmla="*/ 75858 w 409209"/>
                  <a:gd name="connsiteY19" fmla="*/ 254357 h 606966"/>
                  <a:gd name="connsiteX20" fmla="*/ 96235 w 409209"/>
                  <a:gd name="connsiteY20" fmla="*/ 234034 h 606966"/>
                  <a:gd name="connsiteX21" fmla="*/ 96237 w 409209"/>
                  <a:gd name="connsiteY21" fmla="*/ 132208 h 606966"/>
                  <a:gd name="connsiteX22" fmla="*/ 204584 w 409209"/>
                  <a:gd name="connsiteY22" fmla="*/ 132208 h 606966"/>
                  <a:gd name="connsiteX23" fmla="*/ 224963 w 409209"/>
                  <a:gd name="connsiteY23" fmla="*/ 152566 h 606966"/>
                  <a:gd name="connsiteX24" fmla="*/ 204584 w 409209"/>
                  <a:gd name="connsiteY24" fmla="*/ 172924 h 606966"/>
                  <a:gd name="connsiteX25" fmla="*/ 96237 w 409209"/>
                  <a:gd name="connsiteY25" fmla="*/ 172924 h 606966"/>
                  <a:gd name="connsiteX26" fmla="*/ 75858 w 409209"/>
                  <a:gd name="connsiteY26" fmla="*/ 152566 h 606966"/>
                  <a:gd name="connsiteX27" fmla="*/ 96237 w 409209"/>
                  <a:gd name="connsiteY27" fmla="*/ 132208 h 606966"/>
                  <a:gd name="connsiteX28" fmla="*/ 350579 w 409209"/>
                  <a:gd name="connsiteY28" fmla="*/ 49348 h 606966"/>
                  <a:gd name="connsiteX29" fmla="*/ 347353 w 409209"/>
                  <a:gd name="connsiteY29" fmla="*/ 50637 h 606966"/>
                  <a:gd name="connsiteX30" fmla="*/ 329100 w 409209"/>
                  <a:gd name="connsiteY30" fmla="*/ 68862 h 606966"/>
                  <a:gd name="connsiteX31" fmla="*/ 295545 w 409209"/>
                  <a:gd name="connsiteY31" fmla="*/ 68862 h 606966"/>
                  <a:gd name="connsiteX32" fmla="*/ 277569 w 409209"/>
                  <a:gd name="connsiteY32" fmla="*/ 50913 h 606966"/>
                  <a:gd name="connsiteX33" fmla="*/ 274435 w 409209"/>
                  <a:gd name="connsiteY33" fmla="*/ 49624 h 606966"/>
                  <a:gd name="connsiteX34" fmla="*/ 271208 w 409209"/>
                  <a:gd name="connsiteY34" fmla="*/ 50913 h 606966"/>
                  <a:gd name="connsiteX35" fmla="*/ 253324 w 409209"/>
                  <a:gd name="connsiteY35" fmla="*/ 68862 h 606966"/>
                  <a:gd name="connsiteX36" fmla="*/ 219861 w 409209"/>
                  <a:gd name="connsiteY36" fmla="*/ 68954 h 606966"/>
                  <a:gd name="connsiteX37" fmla="*/ 203637 w 409209"/>
                  <a:gd name="connsiteY37" fmla="*/ 52846 h 606966"/>
                  <a:gd name="connsiteX38" fmla="*/ 197276 w 409209"/>
                  <a:gd name="connsiteY38" fmla="*/ 52846 h 606966"/>
                  <a:gd name="connsiteX39" fmla="*/ 181236 w 409209"/>
                  <a:gd name="connsiteY39" fmla="*/ 68862 h 606966"/>
                  <a:gd name="connsiteX40" fmla="*/ 147772 w 409209"/>
                  <a:gd name="connsiteY40" fmla="*/ 68954 h 606966"/>
                  <a:gd name="connsiteX41" fmla="*/ 131548 w 409209"/>
                  <a:gd name="connsiteY41" fmla="*/ 52846 h 606966"/>
                  <a:gd name="connsiteX42" fmla="*/ 125279 w 409209"/>
                  <a:gd name="connsiteY42" fmla="*/ 52846 h 606966"/>
                  <a:gd name="connsiteX43" fmla="*/ 109239 w 409209"/>
                  <a:gd name="connsiteY43" fmla="*/ 68862 h 606966"/>
                  <a:gd name="connsiteX44" fmla="*/ 75684 w 409209"/>
                  <a:gd name="connsiteY44" fmla="*/ 68954 h 606966"/>
                  <a:gd name="connsiteX45" fmla="*/ 59551 w 409209"/>
                  <a:gd name="connsiteY45" fmla="*/ 52846 h 606966"/>
                  <a:gd name="connsiteX46" fmla="*/ 56417 w 409209"/>
                  <a:gd name="connsiteY46" fmla="*/ 51557 h 606966"/>
                  <a:gd name="connsiteX47" fmla="*/ 53191 w 409209"/>
                  <a:gd name="connsiteY47" fmla="*/ 52846 h 606966"/>
                  <a:gd name="connsiteX48" fmla="*/ 40746 w 409209"/>
                  <a:gd name="connsiteY48" fmla="*/ 65272 h 606966"/>
                  <a:gd name="connsiteX49" fmla="*/ 40746 w 409209"/>
                  <a:gd name="connsiteY49" fmla="*/ 449198 h 606966"/>
                  <a:gd name="connsiteX50" fmla="*/ 40746 w 409209"/>
                  <a:gd name="connsiteY50" fmla="*/ 541429 h 606966"/>
                  <a:gd name="connsiteX51" fmla="*/ 53191 w 409209"/>
                  <a:gd name="connsiteY51" fmla="*/ 553855 h 606966"/>
                  <a:gd name="connsiteX52" fmla="*/ 59551 w 409209"/>
                  <a:gd name="connsiteY52" fmla="*/ 553855 h 606966"/>
                  <a:gd name="connsiteX53" fmla="*/ 75592 w 409209"/>
                  <a:gd name="connsiteY53" fmla="*/ 537839 h 606966"/>
                  <a:gd name="connsiteX54" fmla="*/ 109055 w 409209"/>
                  <a:gd name="connsiteY54" fmla="*/ 537655 h 606966"/>
                  <a:gd name="connsiteX55" fmla="*/ 125279 w 409209"/>
                  <a:gd name="connsiteY55" fmla="*/ 553855 h 606966"/>
                  <a:gd name="connsiteX56" fmla="*/ 131640 w 409209"/>
                  <a:gd name="connsiteY56" fmla="*/ 553855 h 606966"/>
                  <a:gd name="connsiteX57" fmla="*/ 147680 w 409209"/>
                  <a:gd name="connsiteY57" fmla="*/ 537839 h 606966"/>
                  <a:gd name="connsiteX58" fmla="*/ 181143 w 409209"/>
                  <a:gd name="connsiteY58" fmla="*/ 537655 h 606966"/>
                  <a:gd name="connsiteX59" fmla="*/ 197276 w 409209"/>
                  <a:gd name="connsiteY59" fmla="*/ 553855 h 606966"/>
                  <a:gd name="connsiteX60" fmla="*/ 203637 w 409209"/>
                  <a:gd name="connsiteY60" fmla="*/ 553855 h 606966"/>
                  <a:gd name="connsiteX61" fmla="*/ 219677 w 409209"/>
                  <a:gd name="connsiteY61" fmla="*/ 537839 h 606966"/>
                  <a:gd name="connsiteX62" fmla="*/ 253140 w 409209"/>
                  <a:gd name="connsiteY62" fmla="*/ 537655 h 606966"/>
                  <a:gd name="connsiteX63" fmla="*/ 271208 w 409209"/>
                  <a:gd name="connsiteY63" fmla="*/ 555788 h 606966"/>
                  <a:gd name="connsiteX64" fmla="*/ 274435 w 409209"/>
                  <a:gd name="connsiteY64" fmla="*/ 557077 h 606966"/>
                  <a:gd name="connsiteX65" fmla="*/ 277569 w 409209"/>
                  <a:gd name="connsiteY65" fmla="*/ 555788 h 606966"/>
                  <a:gd name="connsiteX66" fmla="*/ 295545 w 409209"/>
                  <a:gd name="connsiteY66" fmla="*/ 537839 h 606966"/>
                  <a:gd name="connsiteX67" fmla="*/ 312323 w 409209"/>
                  <a:gd name="connsiteY67" fmla="*/ 530844 h 606966"/>
                  <a:gd name="connsiteX68" fmla="*/ 329008 w 409209"/>
                  <a:gd name="connsiteY68" fmla="*/ 537655 h 606966"/>
                  <a:gd name="connsiteX69" fmla="*/ 347353 w 409209"/>
                  <a:gd name="connsiteY69" fmla="*/ 556064 h 606966"/>
                  <a:gd name="connsiteX70" fmla="*/ 350579 w 409209"/>
                  <a:gd name="connsiteY70" fmla="*/ 557353 h 606966"/>
                  <a:gd name="connsiteX71" fmla="*/ 353714 w 409209"/>
                  <a:gd name="connsiteY71" fmla="*/ 556064 h 606966"/>
                  <a:gd name="connsiteX72" fmla="*/ 368371 w 409209"/>
                  <a:gd name="connsiteY72" fmla="*/ 541429 h 606966"/>
                  <a:gd name="connsiteX73" fmla="*/ 368371 w 409209"/>
                  <a:gd name="connsiteY73" fmla="*/ 449106 h 606966"/>
                  <a:gd name="connsiteX74" fmla="*/ 368371 w 409209"/>
                  <a:gd name="connsiteY74" fmla="*/ 65272 h 606966"/>
                  <a:gd name="connsiteX75" fmla="*/ 353714 w 409209"/>
                  <a:gd name="connsiteY75" fmla="*/ 50637 h 606966"/>
                  <a:gd name="connsiteX76" fmla="*/ 350579 w 409209"/>
                  <a:gd name="connsiteY76" fmla="*/ 49348 h 606966"/>
                  <a:gd name="connsiteX77" fmla="*/ 350326 w 409209"/>
                  <a:gd name="connsiteY77" fmla="*/ 0 h 606966"/>
                  <a:gd name="connsiteX78" fmla="*/ 367265 w 409209"/>
                  <a:gd name="connsiteY78" fmla="*/ 6546 h 606966"/>
                  <a:gd name="connsiteX79" fmla="*/ 400175 w 409209"/>
                  <a:gd name="connsiteY79" fmla="*/ 39499 h 606966"/>
                  <a:gd name="connsiteX80" fmla="*/ 409209 w 409209"/>
                  <a:gd name="connsiteY80" fmla="*/ 61130 h 606966"/>
                  <a:gd name="connsiteX81" fmla="*/ 409209 w 409209"/>
                  <a:gd name="connsiteY81" fmla="*/ 449106 h 606966"/>
                  <a:gd name="connsiteX82" fmla="*/ 409209 w 409209"/>
                  <a:gd name="connsiteY82" fmla="*/ 545571 h 606966"/>
                  <a:gd name="connsiteX83" fmla="*/ 400175 w 409209"/>
                  <a:gd name="connsiteY83" fmla="*/ 567202 h 606966"/>
                  <a:gd name="connsiteX84" fmla="*/ 367357 w 409209"/>
                  <a:gd name="connsiteY84" fmla="*/ 600063 h 606966"/>
                  <a:gd name="connsiteX85" fmla="*/ 350579 w 409209"/>
                  <a:gd name="connsiteY85" fmla="*/ 606966 h 606966"/>
                  <a:gd name="connsiteX86" fmla="*/ 333617 w 409209"/>
                  <a:gd name="connsiteY86" fmla="*/ 599878 h 606966"/>
                  <a:gd name="connsiteX87" fmla="*/ 312323 w 409209"/>
                  <a:gd name="connsiteY87" fmla="*/ 578616 h 606966"/>
                  <a:gd name="connsiteX88" fmla="*/ 291212 w 409209"/>
                  <a:gd name="connsiteY88" fmla="*/ 599694 h 606966"/>
                  <a:gd name="connsiteX89" fmla="*/ 257749 w 409209"/>
                  <a:gd name="connsiteY89" fmla="*/ 599878 h 606966"/>
                  <a:gd name="connsiteX90" fmla="*/ 236454 w 409209"/>
                  <a:gd name="connsiteY90" fmla="*/ 578616 h 606966"/>
                  <a:gd name="connsiteX91" fmla="*/ 217280 w 409209"/>
                  <a:gd name="connsiteY91" fmla="*/ 597853 h 606966"/>
                  <a:gd name="connsiteX92" fmla="*/ 183817 w 409209"/>
                  <a:gd name="connsiteY92" fmla="*/ 597946 h 606966"/>
                  <a:gd name="connsiteX93" fmla="*/ 164458 w 409209"/>
                  <a:gd name="connsiteY93" fmla="*/ 578616 h 606966"/>
                  <a:gd name="connsiteX94" fmla="*/ 145191 w 409209"/>
                  <a:gd name="connsiteY94" fmla="*/ 597853 h 606966"/>
                  <a:gd name="connsiteX95" fmla="*/ 111728 w 409209"/>
                  <a:gd name="connsiteY95" fmla="*/ 597946 h 606966"/>
                  <a:gd name="connsiteX96" fmla="*/ 92369 w 409209"/>
                  <a:gd name="connsiteY96" fmla="*/ 578616 h 606966"/>
                  <a:gd name="connsiteX97" fmla="*/ 73195 w 409209"/>
                  <a:gd name="connsiteY97" fmla="*/ 597853 h 606966"/>
                  <a:gd name="connsiteX98" fmla="*/ 39732 w 409209"/>
                  <a:gd name="connsiteY98" fmla="*/ 597946 h 606966"/>
                  <a:gd name="connsiteX99" fmla="*/ 8942 w 409209"/>
                  <a:gd name="connsiteY99" fmla="*/ 567202 h 606966"/>
                  <a:gd name="connsiteX100" fmla="*/ 0 w 409209"/>
                  <a:gd name="connsiteY100" fmla="*/ 545571 h 606966"/>
                  <a:gd name="connsiteX101" fmla="*/ 0 w 409209"/>
                  <a:gd name="connsiteY101" fmla="*/ 449198 h 606966"/>
                  <a:gd name="connsiteX102" fmla="*/ 0 w 409209"/>
                  <a:gd name="connsiteY102" fmla="*/ 61130 h 606966"/>
                  <a:gd name="connsiteX103" fmla="*/ 8942 w 409209"/>
                  <a:gd name="connsiteY103" fmla="*/ 39499 h 606966"/>
                  <a:gd name="connsiteX104" fmla="*/ 39640 w 409209"/>
                  <a:gd name="connsiteY104" fmla="*/ 8848 h 606966"/>
                  <a:gd name="connsiteX105" fmla="*/ 73103 w 409209"/>
                  <a:gd name="connsiteY105" fmla="*/ 8756 h 606966"/>
                  <a:gd name="connsiteX106" fmla="*/ 92369 w 409209"/>
                  <a:gd name="connsiteY106" fmla="*/ 28085 h 606966"/>
                  <a:gd name="connsiteX107" fmla="*/ 111636 w 409209"/>
                  <a:gd name="connsiteY107" fmla="*/ 8848 h 606966"/>
                  <a:gd name="connsiteX108" fmla="*/ 145099 w 409209"/>
                  <a:gd name="connsiteY108" fmla="*/ 8756 h 606966"/>
                  <a:gd name="connsiteX109" fmla="*/ 164458 w 409209"/>
                  <a:gd name="connsiteY109" fmla="*/ 28085 h 606966"/>
                  <a:gd name="connsiteX110" fmla="*/ 183725 w 409209"/>
                  <a:gd name="connsiteY110" fmla="*/ 8848 h 606966"/>
                  <a:gd name="connsiteX111" fmla="*/ 217188 w 409209"/>
                  <a:gd name="connsiteY111" fmla="*/ 8756 h 606966"/>
                  <a:gd name="connsiteX112" fmla="*/ 236454 w 409209"/>
                  <a:gd name="connsiteY112" fmla="*/ 28085 h 606966"/>
                  <a:gd name="connsiteX113" fmla="*/ 257565 w 409209"/>
                  <a:gd name="connsiteY113" fmla="*/ 7007 h 606966"/>
                  <a:gd name="connsiteX114" fmla="*/ 291120 w 409209"/>
                  <a:gd name="connsiteY114" fmla="*/ 6823 h 606966"/>
                  <a:gd name="connsiteX115" fmla="*/ 312323 w 409209"/>
                  <a:gd name="connsiteY115" fmla="*/ 28085 h 606966"/>
                  <a:gd name="connsiteX116" fmla="*/ 333802 w 409209"/>
                  <a:gd name="connsiteY116" fmla="*/ 6639 h 606966"/>
                  <a:gd name="connsiteX117" fmla="*/ 350326 w 409209"/>
                  <a:gd name="connsiteY117" fmla="*/ 0 h 606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409209" h="606966">
                    <a:moveTo>
                      <a:pt x="96235" y="437615"/>
                    </a:moveTo>
                    <a:lnTo>
                      <a:pt x="306553" y="437615"/>
                    </a:lnTo>
                    <a:cubicBezTo>
                      <a:pt x="317894" y="437615"/>
                      <a:pt x="326930" y="446735"/>
                      <a:pt x="326930" y="457973"/>
                    </a:cubicBezTo>
                    <a:cubicBezTo>
                      <a:pt x="326930" y="469211"/>
                      <a:pt x="317894" y="478331"/>
                      <a:pt x="306553" y="478331"/>
                    </a:cubicBezTo>
                    <a:lnTo>
                      <a:pt x="96235" y="478331"/>
                    </a:lnTo>
                    <a:cubicBezTo>
                      <a:pt x="84986" y="478331"/>
                      <a:pt x="75858" y="469211"/>
                      <a:pt x="75858" y="457973"/>
                    </a:cubicBezTo>
                    <a:cubicBezTo>
                      <a:pt x="75858" y="446735"/>
                      <a:pt x="84986" y="437615"/>
                      <a:pt x="96235" y="437615"/>
                    </a:cubicBezTo>
                    <a:close/>
                    <a:moveTo>
                      <a:pt x="96230" y="335860"/>
                    </a:moveTo>
                    <a:lnTo>
                      <a:pt x="245378" y="335860"/>
                    </a:lnTo>
                    <a:cubicBezTo>
                      <a:pt x="256624" y="335860"/>
                      <a:pt x="265750" y="344964"/>
                      <a:pt x="265750" y="356183"/>
                    </a:cubicBezTo>
                    <a:cubicBezTo>
                      <a:pt x="265750" y="367402"/>
                      <a:pt x="256624" y="376506"/>
                      <a:pt x="245378" y="376506"/>
                    </a:cubicBezTo>
                    <a:lnTo>
                      <a:pt x="96230" y="376506"/>
                    </a:lnTo>
                    <a:cubicBezTo>
                      <a:pt x="84984" y="376506"/>
                      <a:pt x="75858" y="367402"/>
                      <a:pt x="75858" y="356183"/>
                    </a:cubicBezTo>
                    <a:cubicBezTo>
                      <a:pt x="75858" y="344964"/>
                      <a:pt x="84984" y="335860"/>
                      <a:pt x="96230" y="335860"/>
                    </a:cubicBezTo>
                    <a:close/>
                    <a:moveTo>
                      <a:pt x="96235" y="234034"/>
                    </a:moveTo>
                    <a:lnTo>
                      <a:pt x="306553" y="234034"/>
                    </a:lnTo>
                    <a:cubicBezTo>
                      <a:pt x="317894" y="234034"/>
                      <a:pt x="326930" y="243138"/>
                      <a:pt x="326930" y="254357"/>
                    </a:cubicBezTo>
                    <a:cubicBezTo>
                      <a:pt x="326930" y="265576"/>
                      <a:pt x="317894" y="274680"/>
                      <a:pt x="306553" y="274680"/>
                    </a:cubicBezTo>
                    <a:lnTo>
                      <a:pt x="96235" y="274680"/>
                    </a:lnTo>
                    <a:cubicBezTo>
                      <a:pt x="84986" y="274680"/>
                      <a:pt x="75858" y="265576"/>
                      <a:pt x="75858" y="254357"/>
                    </a:cubicBezTo>
                    <a:cubicBezTo>
                      <a:pt x="75858" y="243138"/>
                      <a:pt x="84986" y="234034"/>
                      <a:pt x="96235" y="234034"/>
                    </a:cubicBezTo>
                    <a:close/>
                    <a:moveTo>
                      <a:pt x="96237" y="132208"/>
                    </a:moveTo>
                    <a:lnTo>
                      <a:pt x="204584" y="132208"/>
                    </a:lnTo>
                    <a:cubicBezTo>
                      <a:pt x="215926" y="132208"/>
                      <a:pt x="224963" y="141328"/>
                      <a:pt x="224963" y="152566"/>
                    </a:cubicBezTo>
                    <a:cubicBezTo>
                      <a:pt x="224963" y="163804"/>
                      <a:pt x="215926" y="172924"/>
                      <a:pt x="204584" y="172924"/>
                    </a:cubicBezTo>
                    <a:lnTo>
                      <a:pt x="96237" y="172924"/>
                    </a:lnTo>
                    <a:cubicBezTo>
                      <a:pt x="84987" y="172924"/>
                      <a:pt x="75858" y="163804"/>
                      <a:pt x="75858" y="152566"/>
                    </a:cubicBezTo>
                    <a:cubicBezTo>
                      <a:pt x="75858" y="141328"/>
                      <a:pt x="84987" y="132208"/>
                      <a:pt x="96237" y="132208"/>
                    </a:cubicBezTo>
                    <a:close/>
                    <a:moveTo>
                      <a:pt x="350579" y="49348"/>
                    </a:moveTo>
                    <a:cubicBezTo>
                      <a:pt x="349381" y="49348"/>
                      <a:pt x="348183" y="49808"/>
                      <a:pt x="347353" y="50637"/>
                    </a:cubicBezTo>
                    <a:lnTo>
                      <a:pt x="329100" y="68862"/>
                    </a:lnTo>
                    <a:cubicBezTo>
                      <a:pt x="319882" y="77975"/>
                      <a:pt x="304487" y="77790"/>
                      <a:pt x="295545" y="68862"/>
                    </a:cubicBezTo>
                    <a:lnTo>
                      <a:pt x="277569" y="50913"/>
                    </a:lnTo>
                    <a:cubicBezTo>
                      <a:pt x="276739" y="50084"/>
                      <a:pt x="275633" y="49624"/>
                      <a:pt x="274435" y="49624"/>
                    </a:cubicBezTo>
                    <a:cubicBezTo>
                      <a:pt x="273236" y="49624"/>
                      <a:pt x="272038" y="50084"/>
                      <a:pt x="271208" y="50913"/>
                    </a:cubicBezTo>
                    <a:lnTo>
                      <a:pt x="253324" y="68862"/>
                    </a:lnTo>
                    <a:cubicBezTo>
                      <a:pt x="244106" y="77883"/>
                      <a:pt x="228803" y="77790"/>
                      <a:pt x="219861" y="68954"/>
                    </a:cubicBezTo>
                    <a:lnTo>
                      <a:pt x="203637" y="52846"/>
                    </a:lnTo>
                    <a:cubicBezTo>
                      <a:pt x="201885" y="51097"/>
                      <a:pt x="199027" y="51097"/>
                      <a:pt x="197276" y="52846"/>
                    </a:cubicBezTo>
                    <a:lnTo>
                      <a:pt x="181236" y="68862"/>
                    </a:lnTo>
                    <a:cubicBezTo>
                      <a:pt x="172017" y="77883"/>
                      <a:pt x="156714" y="77790"/>
                      <a:pt x="147772" y="68954"/>
                    </a:cubicBezTo>
                    <a:lnTo>
                      <a:pt x="131548" y="52846"/>
                    </a:lnTo>
                    <a:cubicBezTo>
                      <a:pt x="129796" y="51097"/>
                      <a:pt x="127031" y="51097"/>
                      <a:pt x="125279" y="52846"/>
                    </a:cubicBezTo>
                    <a:lnTo>
                      <a:pt x="109239" y="68862"/>
                    </a:lnTo>
                    <a:cubicBezTo>
                      <a:pt x="100021" y="77883"/>
                      <a:pt x="84718" y="77790"/>
                      <a:pt x="75684" y="68954"/>
                    </a:cubicBezTo>
                    <a:lnTo>
                      <a:pt x="59551" y="52846"/>
                    </a:lnTo>
                    <a:cubicBezTo>
                      <a:pt x="58722" y="52017"/>
                      <a:pt x="57616" y="51557"/>
                      <a:pt x="56417" y="51557"/>
                    </a:cubicBezTo>
                    <a:cubicBezTo>
                      <a:pt x="55219" y="51557"/>
                      <a:pt x="54113" y="52017"/>
                      <a:pt x="53191" y="52846"/>
                    </a:cubicBezTo>
                    <a:lnTo>
                      <a:pt x="40746" y="65272"/>
                    </a:lnTo>
                    <a:lnTo>
                      <a:pt x="40746" y="449198"/>
                    </a:lnTo>
                    <a:lnTo>
                      <a:pt x="40746" y="541429"/>
                    </a:lnTo>
                    <a:lnTo>
                      <a:pt x="53191" y="553855"/>
                    </a:lnTo>
                    <a:cubicBezTo>
                      <a:pt x="54942" y="555604"/>
                      <a:pt x="57800" y="555604"/>
                      <a:pt x="59551" y="553855"/>
                    </a:cubicBezTo>
                    <a:lnTo>
                      <a:pt x="75592" y="537839"/>
                    </a:lnTo>
                    <a:cubicBezTo>
                      <a:pt x="84810" y="528726"/>
                      <a:pt x="100113" y="528911"/>
                      <a:pt x="109055" y="537655"/>
                    </a:cubicBezTo>
                    <a:lnTo>
                      <a:pt x="125279" y="553855"/>
                    </a:lnTo>
                    <a:cubicBezTo>
                      <a:pt x="127031" y="555604"/>
                      <a:pt x="129889" y="555604"/>
                      <a:pt x="131640" y="553855"/>
                    </a:cubicBezTo>
                    <a:lnTo>
                      <a:pt x="147680" y="537839"/>
                    </a:lnTo>
                    <a:cubicBezTo>
                      <a:pt x="156899" y="528726"/>
                      <a:pt x="172201" y="528911"/>
                      <a:pt x="181143" y="537655"/>
                    </a:cubicBezTo>
                    <a:lnTo>
                      <a:pt x="197276" y="553855"/>
                    </a:lnTo>
                    <a:cubicBezTo>
                      <a:pt x="199027" y="555604"/>
                      <a:pt x="201885" y="555604"/>
                      <a:pt x="203637" y="553855"/>
                    </a:cubicBezTo>
                    <a:lnTo>
                      <a:pt x="219677" y="537839"/>
                    </a:lnTo>
                    <a:cubicBezTo>
                      <a:pt x="228895" y="528726"/>
                      <a:pt x="244198" y="528911"/>
                      <a:pt x="253140" y="537655"/>
                    </a:cubicBezTo>
                    <a:lnTo>
                      <a:pt x="271208" y="555788"/>
                    </a:lnTo>
                    <a:cubicBezTo>
                      <a:pt x="272038" y="556617"/>
                      <a:pt x="273236" y="557077"/>
                      <a:pt x="274435" y="557077"/>
                    </a:cubicBezTo>
                    <a:cubicBezTo>
                      <a:pt x="275633" y="557077"/>
                      <a:pt x="276739" y="556617"/>
                      <a:pt x="277569" y="555788"/>
                    </a:cubicBezTo>
                    <a:lnTo>
                      <a:pt x="295545" y="537839"/>
                    </a:lnTo>
                    <a:cubicBezTo>
                      <a:pt x="299970" y="533329"/>
                      <a:pt x="305962" y="530844"/>
                      <a:pt x="312323" y="530844"/>
                    </a:cubicBezTo>
                    <a:cubicBezTo>
                      <a:pt x="318591" y="530844"/>
                      <a:pt x="324491" y="533329"/>
                      <a:pt x="329008" y="537655"/>
                    </a:cubicBezTo>
                    <a:lnTo>
                      <a:pt x="347353" y="556064"/>
                    </a:lnTo>
                    <a:cubicBezTo>
                      <a:pt x="348183" y="556893"/>
                      <a:pt x="349381" y="557353"/>
                      <a:pt x="350579" y="557353"/>
                    </a:cubicBezTo>
                    <a:cubicBezTo>
                      <a:pt x="351778" y="557353"/>
                      <a:pt x="352884" y="556893"/>
                      <a:pt x="353714" y="556064"/>
                    </a:cubicBezTo>
                    <a:lnTo>
                      <a:pt x="368371" y="541429"/>
                    </a:lnTo>
                    <a:lnTo>
                      <a:pt x="368371" y="449106"/>
                    </a:lnTo>
                    <a:lnTo>
                      <a:pt x="368371" y="65272"/>
                    </a:lnTo>
                    <a:lnTo>
                      <a:pt x="353714" y="50637"/>
                    </a:lnTo>
                    <a:cubicBezTo>
                      <a:pt x="352884" y="49808"/>
                      <a:pt x="351778" y="49348"/>
                      <a:pt x="350579" y="49348"/>
                    </a:cubicBezTo>
                    <a:close/>
                    <a:moveTo>
                      <a:pt x="350326" y="0"/>
                    </a:moveTo>
                    <a:cubicBezTo>
                      <a:pt x="356503" y="-35"/>
                      <a:pt x="362748" y="2128"/>
                      <a:pt x="367265" y="6546"/>
                    </a:cubicBezTo>
                    <a:lnTo>
                      <a:pt x="400175" y="39499"/>
                    </a:lnTo>
                    <a:cubicBezTo>
                      <a:pt x="405983" y="45206"/>
                      <a:pt x="409209" y="52938"/>
                      <a:pt x="409209" y="61130"/>
                    </a:cubicBezTo>
                    <a:lnTo>
                      <a:pt x="409209" y="449106"/>
                    </a:lnTo>
                    <a:lnTo>
                      <a:pt x="409209" y="545571"/>
                    </a:lnTo>
                    <a:cubicBezTo>
                      <a:pt x="409209" y="553763"/>
                      <a:pt x="405983" y="561495"/>
                      <a:pt x="400175" y="567202"/>
                    </a:cubicBezTo>
                    <a:lnTo>
                      <a:pt x="367357" y="600063"/>
                    </a:lnTo>
                    <a:cubicBezTo>
                      <a:pt x="362748" y="604573"/>
                      <a:pt x="356848" y="606966"/>
                      <a:pt x="350579" y="606966"/>
                    </a:cubicBezTo>
                    <a:cubicBezTo>
                      <a:pt x="344219" y="606966"/>
                      <a:pt x="338042" y="604389"/>
                      <a:pt x="333617" y="599878"/>
                    </a:cubicBezTo>
                    <a:lnTo>
                      <a:pt x="312323" y="578616"/>
                    </a:lnTo>
                    <a:lnTo>
                      <a:pt x="291212" y="599694"/>
                    </a:lnTo>
                    <a:cubicBezTo>
                      <a:pt x="281994" y="608807"/>
                      <a:pt x="266691" y="608623"/>
                      <a:pt x="257749" y="599878"/>
                    </a:cubicBezTo>
                    <a:lnTo>
                      <a:pt x="236454" y="578616"/>
                    </a:lnTo>
                    <a:lnTo>
                      <a:pt x="217280" y="597853"/>
                    </a:lnTo>
                    <a:cubicBezTo>
                      <a:pt x="208061" y="606874"/>
                      <a:pt x="192759" y="606782"/>
                      <a:pt x="183817" y="597946"/>
                    </a:cubicBezTo>
                    <a:lnTo>
                      <a:pt x="164458" y="578616"/>
                    </a:lnTo>
                    <a:lnTo>
                      <a:pt x="145191" y="597853"/>
                    </a:lnTo>
                    <a:cubicBezTo>
                      <a:pt x="136065" y="606874"/>
                      <a:pt x="120670" y="606782"/>
                      <a:pt x="111728" y="597946"/>
                    </a:cubicBezTo>
                    <a:lnTo>
                      <a:pt x="92369" y="578616"/>
                    </a:lnTo>
                    <a:lnTo>
                      <a:pt x="73195" y="597853"/>
                    </a:lnTo>
                    <a:cubicBezTo>
                      <a:pt x="63976" y="606874"/>
                      <a:pt x="48674" y="606782"/>
                      <a:pt x="39732" y="597946"/>
                    </a:cubicBezTo>
                    <a:lnTo>
                      <a:pt x="8942" y="567202"/>
                    </a:lnTo>
                    <a:cubicBezTo>
                      <a:pt x="3134" y="561495"/>
                      <a:pt x="0" y="553763"/>
                      <a:pt x="0" y="545571"/>
                    </a:cubicBezTo>
                    <a:lnTo>
                      <a:pt x="0" y="449198"/>
                    </a:lnTo>
                    <a:lnTo>
                      <a:pt x="0" y="61130"/>
                    </a:lnTo>
                    <a:cubicBezTo>
                      <a:pt x="0" y="52938"/>
                      <a:pt x="3134" y="45206"/>
                      <a:pt x="8942" y="39499"/>
                    </a:cubicBezTo>
                    <a:lnTo>
                      <a:pt x="39640" y="8848"/>
                    </a:lnTo>
                    <a:cubicBezTo>
                      <a:pt x="48766" y="-173"/>
                      <a:pt x="64161" y="-81"/>
                      <a:pt x="73103" y="8756"/>
                    </a:cubicBezTo>
                    <a:lnTo>
                      <a:pt x="92369" y="28085"/>
                    </a:lnTo>
                    <a:lnTo>
                      <a:pt x="111636" y="8848"/>
                    </a:lnTo>
                    <a:cubicBezTo>
                      <a:pt x="120854" y="-173"/>
                      <a:pt x="136157" y="-81"/>
                      <a:pt x="145099" y="8756"/>
                    </a:cubicBezTo>
                    <a:lnTo>
                      <a:pt x="164458" y="28085"/>
                    </a:lnTo>
                    <a:lnTo>
                      <a:pt x="183725" y="8848"/>
                    </a:lnTo>
                    <a:cubicBezTo>
                      <a:pt x="192851" y="-173"/>
                      <a:pt x="208154" y="-81"/>
                      <a:pt x="217188" y="8756"/>
                    </a:cubicBezTo>
                    <a:lnTo>
                      <a:pt x="236454" y="28085"/>
                    </a:lnTo>
                    <a:lnTo>
                      <a:pt x="257565" y="7007"/>
                    </a:lnTo>
                    <a:cubicBezTo>
                      <a:pt x="266783" y="-2106"/>
                      <a:pt x="282086" y="-1922"/>
                      <a:pt x="291120" y="6823"/>
                    </a:cubicBezTo>
                    <a:lnTo>
                      <a:pt x="312323" y="28085"/>
                    </a:lnTo>
                    <a:lnTo>
                      <a:pt x="333802" y="6639"/>
                    </a:lnTo>
                    <a:cubicBezTo>
                      <a:pt x="338042" y="2267"/>
                      <a:pt x="344150" y="34"/>
                      <a:pt x="350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21" name="ïŝḷîḓé">
                <a:extLst>
                  <a:ext uri="{FF2B5EF4-FFF2-40B4-BE49-F238E27FC236}">
                    <a16:creationId xmlns:a16="http://schemas.microsoft.com/office/drawing/2014/main" id="{84795944-9E75-4F7A-AF88-273DC312AFD6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10" name="îṥlîde">
              <a:extLst>
                <a:ext uri="{FF2B5EF4-FFF2-40B4-BE49-F238E27FC236}">
                  <a16:creationId xmlns:a16="http://schemas.microsoft.com/office/drawing/2014/main" id="{A897C92B-CFAC-40A7-A7F5-6AB74BCAA97E}"/>
                </a:ext>
              </a:extLst>
            </p:cNvPr>
            <p:cNvGrpSpPr/>
            <p:nvPr/>
          </p:nvGrpSpPr>
          <p:grpSpPr>
            <a:xfrm>
              <a:off x="8940417" y="4011842"/>
              <a:ext cx="1239565" cy="930595"/>
              <a:chOff x="6296435" y="4011842"/>
              <a:chExt cx="1239565" cy="930595"/>
            </a:xfrm>
          </p:grpSpPr>
          <p:sp>
            <p:nvSpPr>
              <p:cNvPr id="218" name="íṣ1îḍé">
                <a:extLst>
                  <a:ext uri="{FF2B5EF4-FFF2-40B4-BE49-F238E27FC236}">
                    <a16:creationId xmlns:a16="http://schemas.microsoft.com/office/drawing/2014/main" id="{7B1CC47F-D3E2-4AD6-971C-795FAB6AA512}"/>
                  </a:ext>
                </a:extLst>
              </p:cNvPr>
              <p:cNvSpPr/>
              <p:nvPr/>
            </p:nvSpPr>
            <p:spPr>
              <a:xfrm>
                <a:off x="6716006" y="4011842"/>
                <a:ext cx="400421" cy="468120"/>
              </a:xfrm>
              <a:custGeom>
                <a:avLst/>
                <a:gdLst>
                  <a:gd name="T0" fmla="*/ 2388 w 2494"/>
                  <a:gd name="T1" fmla="*/ 0 h 2920"/>
                  <a:gd name="T2" fmla="*/ 2194 w 2494"/>
                  <a:gd name="T3" fmla="*/ 121 h 2920"/>
                  <a:gd name="T4" fmla="*/ 2103 w 2494"/>
                  <a:gd name="T5" fmla="*/ 210 h 2920"/>
                  <a:gd name="T6" fmla="*/ 2044 w 2494"/>
                  <a:gd name="T7" fmla="*/ 233 h 2920"/>
                  <a:gd name="T8" fmla="*/ 1985 w 2494"/>
                  <a:gd name="T9" fmla="*/ 210 h 2920"/>
                  <a:gd name="T10" fmla="*/ 1893 w 2494"/>
                  <a:gd name="T11" fmla="*/ 121 h 2920"/>
                  <a:gd name="T12" fmla="*/ 1651 w 2494"/>
                  <a:gd name="T13" fmla="*/ 0 h 2920"/>
                  <a:gd name="T14" fmla="*/ 1410 w 2494"/>
                  <a:gd name="T15" fmla="*/ 121 h 2920"/>
                  <a:gd name="T16" fmla="*/ 1317 w 2494"/>
                  <a:gd name="T17" fmla="*/ 210 h 2920"/>
                  <a:gd name="T18" fmla="*/ 1258 w 2494"/>
                  <a:gd name="T19" fmla="*/ 233 h 2920"/>
                  <a:gd name="T20" fmla="*/ 1199 w 2494"/>
                  <a:gd name="T21" fmla="*/ 210 h 2920"/>
                  <a:gd name="T22" fmla="*/ 1106 w 2494"/>
                  <a:gd name="T23" fmla="*/ 121 h 2920"/>
                  <a:gd name="T24" fmla="*/ 865 w 2494"/>
                  <a:gd name="T25" fmla="*/ 0 h 2920"/>
                  <a:gd name="T26" fmla="*/ 623 w 2494"/>
                  <a:gd name="T27" fmla="*/ 121 h 2920"/>
                  <a:gd name="T28" fmla="*/ 531 w 2494"/>
                  <a:gd name="T29" fmla="*/ 210 h 2920"/>
                  <a:gd name="T30" fmla="*/ 471 w 2494"/>
                  <a:gd name="T31" fmla="*/ 233 h 2920"/>
                  <a:gd name="T32" fmla="*/ 412 w 2494"/>
                  <a:gd name="T33" fmla="*/ 210 h 2920"/>
                  <a:gd name="T34" fmla="*/ 320 w 2494"/>
                  <a:gd name="T35" fmla="*/ 121 h 2920"/>
                  <a:gd name="T36" fmla="*/ 117 w 2494"/>
                  <a:gd name="T37" fmla="*/ 0 h 2920"/>
                  <a:gd name="T38" fmla="*/ 0 w 2494"/>
                  <a:gd name="T39" fmla="*/ 213 h 2920"/>
                  <a:gd name="T40" fmla="*/ 0 w 2494"/>
                  <a:gd name="T41" fmla="*/ 2707 h 2920"/>
                  <a:gd name="T42" fmla="*/ 117 w 2494"/>
                  <a:gd name="T43" fmla="*/ 2920 h 2920"/>
                  <a:gd name="T44" fmla="*/ 317 w 2494"/>
                  <a:gd name="T45" fmla="*/ 2800 h 2920"/>
                  <a:gd name="T46" fmla="*/ 411 w 2494"/>
                  <a:gd name="T47" fmla="*/ 2710 h 2920"/>
                  <a:gd name="T48" fmla="*/ 471 w 2494"/>
                  <a:gd name="T49" fmla="*/ 2687 h 2920"/>
                  <a:gd name="T50" fmla="*/ 530 w 2494"/>
                  <a:gd name="T51" fmla="*/ 2710 h 2920"/>
                  <a:gd name="T52" fmla="*/ 623 w 2494"/>
                  <a:gd name="T53" fmla="*/ 2799 h 2920"/>
                  <a:gd name="T54" fmla="*/ 865 w 2494"/>
                  <a:gd name="T55" fmla="*/ 2920 h 2920"/>
                  <a:gd name="T56" fmla="*/ 1106 w 2494"/>
                  <a:gd name="T57" fmla="*/ 2799 h 2920"/>
                  <a:gd name="T58" fmla="*/ 1199 w 2494"/>
                  <a:gd name="T59" fmla="*/ 2710 h 2920"/>
                  <a:gd name="T60" fmla="*/ 1258 w 2494"/>
                  <a:gd name="T61" fmla="*/ 2687 h 2920"/>
                  <a:gd name="T62" fmla="*/ 1317 w 2494"/>
                  <a:gd name="T63" fmla="*/ 2710 h 2920"/>
                  <a:gd name="T64" fmla="*/ 1410 w 2494"/>
                  <a:gd name="T65" fmla="*/ 2799 h 2920"/>
                  <a:gd name="T66" fmla="*/ 1651 w 2494"/>
                  <a:gd name="T67" fmla="*/ 2920 h 2920"/>
                  <a:gd name="T68" fmla="*/ 1893 w 2494"/>
                  <a:gd name="T69" fmla="*/ 2799 h 2920"/>
                  <a:gd name="T70" fmla="*/ 1986 w 2494"/>
                  <a:gd name="T71" fmla="*/ 2710 h 2920"/>
                  <a:gd name="T72" fmla="*/ 2045 w 2494"/>
                  <a:gd name="T73" fmla="*/ 2687 h 2920"/>
                  <a:gd name="T74" fmla="*/ 2104 w 2494"/>
                  <a:gd name="T75" fmla="*/ 2710 h 2920"/>
                  <a:gd name="T76" fmla="*/ 2197 w 2494"/>
                  <a:gd name="T77" fmla="*/ 2799 h 2920"/>
                  <a:gd name="T78" fmla="*/ 2388 w 2494"/>
                  <a:gd name="T79" fmla="*/ 2920 h 2920"/>
                  <a:gd name="T80" fmla="*/ 2494 w 2494"/>
                  <a:gd name="T81" fmla="*/ 2707 h 2920"/>
                  <a:gd name="T82" fmla="*/ 2494 w 2494"/>
                  <a:gd name="T83" fmla="*/ 213 h 2920"/>
                  <a:gd name="T84" fmla="*/ 2388 w 2494"/>
                  <a:gd name="T85" fmla="*/ 0 h 2920"/>
                  <a:gd name="T86" fmla="*/ 1947 w 2494"/>
                  <a:gd name="T87" fmla="*/ 2193 h 2920"/>
                  <a:gd name="T88" fmla="*/ 1334 w 2494"/>
                  <a:gd name="T89" fmla="*/ 2193 h 2920"/>
                  <a:gd name="T90" fmla="*/ 1334 w 2494"/>
                  <a:gd name="T91" fmla="*/ 1940 h 2920"/>
                  <a:gd name="T92" fmla="*/ 1947 w 2494"/>
                  <a:gd name="T93" fmla="*/ 1940 h 2920"/>
                  <a:gd name="T94" fmla="*/ 1947 w 2494"/>
                  <a:gd name="T95" fmla="*/ 2193 h 2920"/>
                  <a:gd name="T96" fmla="*/ 1947 w 2494"/>
                  <a:gd name="T97" fmla="*/ 1580 h 2920"/>
                  <a:gd name="T98" fmla="*/ 560 w 2494"/>
                  <a:gd name="T99" fmla="*/ 1580 h 2920"/>
                  <a:gd name="T100" fmla="*/ 560 w 2494"/>
                  <a:gd name="T101" fmla="*/ 1340 h 2920"/>
                  <a:gd name="T102" fmla="*/ 1947 w 2494"/>
                  <a:gd name="T103" fmla="*/ 1340 h 2920"/>
                  <a:gd name="T104" fmla="*/ 1947 w 2494"/>
                  <a:gd name="T105" fmla="*/ 1580 h 2920"/>
                  <a:gd name="T106" fmla="*/ 1947 w 2494"/>
                  <a:gd name="T107" fmla="*/ 980 h 2920"/>
                  <a:gd name="T108" fmla="*/ 560 w 2494"/>
                  <a:gd name="T109" fmla="*/ 980 h 2920"/>
                  <a:gd name="T110" fmla="*/ 560 w 2494"/>
                  <a:gd name="T111" fmla="*/ 727 h 2920"/>
                  <a:gd name="T112" fmla="*/ 1947 w 2494"/>
                  <a:gd name="T113" fmla="*/ 727 h 2920"/>
                  <a:gd name="T114" fmla="*/ 1947 w 2494"/>
                  <a:gd name="T115" fmla="*/ 980 h 2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94" h="2920">
                    <a:moveTo>
                      <a:pt x="2388" y="0"/>
                    </a:moveTo>
                    <a:cubicBezTo>
                      <a:pt x="2324" y="0"/>
                      <a:pt x="2231" y="84"/>
                      <a:pt x="2194" y="121"/>
                    </a:cubicBezTo>
                    <a:lnTo>
                      <a:pt x="2103" y="210"/>
                    </a:lnTo>
                    <a:cubicBezTo>
                      <a:pt x="2087" y="225"/>
                      <a:pt x="2066" y="233"/>
                      <a:pt x="2044" y="233"/>
                    </a:cubicBezTo>
                    <a:cubicBezTo>
                      <a:pt x="2021" y="233"/>
                      <a:pt x="2001" y="225"/>
                      <a:pt x="1985" y="210"/>
                    </a:cubicBezTo>
                    <a:lnTo>
                      <a:pt x="1893" y="121"/>
                    </a:lnTo>
                    <a:cubicBezTo>
                      <a:pt x="1831" y="61"/>
                      <a:pt x="1728" y="0"/>
                      <a:pt x="1651" y="0"/>
                    </a:cubicBezTo>
                    <a:cubicBezTo>
                      <a:pt x="1575" y="0"/>
                      <a:pt x="1472" y="61"/>
                      <a:pt x="1410" y="121"/>
                    </a:cubicBezTo>
                    <a:lnTo>
                      <a:pt x="1317" y="210"/>
                    </a:lnTo>
                    <a:cubicBezTo>
                      <a:pt x="1302" y="225"/>
                      <a:pt x="1281" y="233"/>
                      <a:pt x="1258" y="233"/>
                    </a:cubicBezTo>
                    <a:cubicBezTo>
                      <a:pt x="1236" y="233"/>
                      <a:pt x="1215" y="225"/>
                      <a:pt x="1199" y="210"/>
                    </a:cubicBezTo>
                    <a:lnTo>
                      <a:pt x="1106" y="121"/>
                    </a:lnTo>
                    <a:cubicBezTo>
                      <a:pt x="1046" y="62"/>
                      <a:pt x="941" y="0"/>
                      <a:pt x="865" y="0"/>
                    </a:cubicBezTo>
                    <a:cubicBezTo>
                      <a:pt x="789" y="0"/>
                      <a:pt x="684" y="62"/>
                      <a:pt x="623" y="121"/>
                    </a:cubicBezTo>
                    <a:lnTo>
                      <a:pt x="531" y="210"/>
                    </a:lnTo>
                    <a:cubicBezTo>
                      <a:pt x="515" y="225"/>
                      <a:pt x="494" y="233"/>
                      <a:pt x="471" y="233"/>
                    </a:cubicBezTo>
                    <a:cubicBezTo>
                      <a:pt x="449" y="233"/>
                      <a:pt x="428" y="225"/>
                      <a:pt x="412" y="210"/>
                    </a:cubicBezTo>
                    <a:lnTo>
                      <a:pt x="320" y="121"/>
                    </a:lnTo>
                    <a:cubicBezTo>
                      <a:pt x="315" y="116"/>
                      <a:pt x="192" y="0"/>
                      <a:pt x="117" y="0"/>
                    </a:cubicBezTo>
                    <a:cubicBezTo>
                      <a:pt x="33" y="0"/>
                      <a:pt x="0" y="115"/>
                      <a:pt x="0" y="213"/>
                    </a:cubicBezTo>
                    <a:lnTo>
                      <a:pt x="0" y="2707"/>
                    </a:lnTo>
                    <a:cubicBezTo>
                      <a:pt x="0" y="2805"/>
                      <a:pt x="33" y="2920"/>
                      <a:pt x="117" y="2920"/>
                    </a:cubicBezTo>
                    <a:cubicBezTo>
                      <a:pt x="189" y="2920"/>
                      <a:pt x="304" y="2812"/>
                      <a:pt x="317" y="2800"/>
                    </a:cubicBezTo>
                    <a:lnTo>
                      <a:pt x="411" y="2710"/>
                    </a:lnTo>
                    <a:cubicBezTo>
                      <a:pt x="426" y="2695"/>
                      <a:pt x="448" y="2687"/>
                      <a:pt x="471" y="2687"/>
                    </a:cubicBezTo>
                    <a:cubicBezTo>
                      <a:pt x="493" y="2687"/>
                      <a:pt x="514" y="2695"/>
                      <a:pt x="530" y="2710"/>
                    </a:cubicBezTo>
                    <a:lnTo>
                      <a:pt x="623" y="2799"/>
                    </a:lnTo>
                    <a:cubicBezTo>
                      <a:pt x="683" y="2858"/>
                      <a:pt x="789" y="2920"/>
                      <a:pt x="865" y="2920"/>
                    </a:cubicBezTo>
                    <a:cubicBezTo>
                      <a:pt x="940" y="2920"/>
                      <a:pt x="1046" y="2858"/>
                      <a:pt x="1106" y="2799"/>
                    </a:cubicBezTo>
                    <a:lnTo>
                      <a:pt x="1199" y="2710"/>
                    </a:lnTo>
                    <a:cubicBezTo>
                      <a:pt x="1214" y="2695"/>
                      <a:pt x="1236" y="2687"/>
                      <a:pt x="1258" y="2687"/>
                    </a:cubicBezTo>
                    <a:cubicBezTo>
                      <a:pt x="1281" y="2687"/>
                      <a:pt x="1302" y="2695"/>
                      <a:pt x="1317" y="2710"/>
                    </a:cubicBezTo>
                    <a:lnTo>
                      <a:pt x="1410" y="2799"/>
                    </a:lnTo>
                    <a:cubicBezTo>
                      <a:pt x="1470" y="2858"/>
                      <a:pt x="1576" y="2920"/>
                      <a:pt x="1651" y="2920"/>
                    </a:cubicBezTo>
                    <a:cubicBezTo>
                      <a:pt x="1727" y="2920"/>
                      <a:pt x="1832" y="2858"/>
                      <a:pt x="1893" y="2799"/>
                    </a:cubicBezTo>
                    <a:lnTo>
                      <a:pt x="1986" y="2710"/>
                    </a:lnTo>
                    <a:cubicBezTo>
                      <a:pt x="2001" y="2695"/>
                      <a:pt x="2022" y="2687"/>
                      <a:pt x="2045" y="2687"/>
                    </a:cubicBezTo>
                    <a:cubicBezTo>
                      <a:pt x="2067" y="2687"/>
                      <a:pt x="2088" y="2695"/>
                      <a:pt x="2104" y="2710"/>
                    </a:cubicBezTo>
                    <a:lnTo>
                      <a:pt x="2197" y="2799"/>
                    </a:lnTo>
                    <a:cubicBezTo>
                      <a:pt x="2243" y="2844"/>
                      <a:pt x="2328" y="2920"/>
                      <a:pt x="2388" y="2920"/>
                    </a:cubicBezTo>
                    <a:cubicBezTo>
                      <a:pt x="2457" y="2920"/>
                      <a:pt x="2494" y="2844"/>
                      <a:pt x="2494" y="2707"/>
                    </a:cubicBezTo>
                    <a:lnTo>
                      <a:pt x="2494" y="213"/>
                    </a:lnTo>
                    <a:cubicBezTo>
                      <a:pt x="2494" y="76"/>
                      <a:pt x="2457" y="0"/>
                      <a:pt x="2388" y="0"/>
                    </a:cubicBezTo>
                    <a:close/>
                    <a:moveTo>
                      <a:pt x="1947" y="2193"/>
                    </a:moveTo>
                    <a:lnTo>
                      <a:pt x="1334" y="2193"/>
                    </a:lnTo>
                    <a:lnTo>
                      <a:pt x="1334" y="1940"/>
                    </a:lnTo>
                    <a:lnTo>
                      <a:pt x="1947" y="1940"/>
                    </a:lnTo>
                    <a:lnTo>
                      <a:pt x="1947" y="2193"/>
                    </a:lnTo>
                    <a:close/>
                    <a:moveTo>
                      <a:pt x="1947" y="1580"/>
                    </a:moveTo>
                    <a:lnTo>
                      <a:pt x="560" y="1580"/>
                    </a:lnTo>
                    <a:lnTo>
                      <a:pt x="560" y="1340"/>
                    </a:lnTo>
                    <a:lnTo>
                      <a:pt x="1947" y="1340"/>
                    </a:lnTo>
                    <a:lnTo>
                      <a:pt x="1947" y="1580"/>
                    </a:lnTo>
                    <a:close/>
                    <a:moveTo>
                      <a:pt x="1947" y="980"/>
                    </a:moveTo>
                    <a:lnTo>
                      <a:pt x="560" y="980"/>
                    </a:lnTo>
                    <a:lnTo>
                      <a:pt x="560" y="727"/>
                    </a:lnTo>
                    <a:lnTo>
                      <a:pt x="1947" y="727"/>
                    </a:lnTo>
                    <a:lnTo>
                      <a:pt x="1947" y="98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19" name="îṧḻîďé">
                <a:extLst>
                  <a:ext uri="{FF2B5EF4-FFF2-40B4-BE49-F238E27FC236}">
                    <a16:creationId xmlns:a16="http://schemas.microsoft.com/office/drawing/2014/main" id="{12C869BF-0443-4857-A02A-391A7DDB0276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11" name="isḻïḍê">
              <a:extLst>
                <a:ext uri="{FF2B5EF4-FFF2-40B4-BE49-F238E27FC236}">
                  <a16:creationId xmlns:a16="http://schemas.microsoft.com/office/drawing/2014/main" id="{BCF39218-66EB-40DE-9177-4A3C32BBEDD6}"/>
                </a:ext>
              </a:extLst>
            </p:cNvPr>
            <p:cNvGrpSpPr/>
            <p:nvPr/>
          </p:nvGrpSpPr>
          <p:grpSpPr>
            <a:xfrm>
              <a:off x="10262409" y="4011842"/>
              <a:ext cx="1239565" cy="930595"/>
              <a:chOff x="6296435" y="4011842"/>
              <a:chExt cx="1239565" cy="930595"/>
            </a:xfrm>
          </p:grpSpPr>
          <p:sp>
            <p:nvSpPr>
              <p:cNvPr id="216" name="îšḻíḍê">
                <a:extLst>
                  <a:ext uri="{FF2B5EF4-FFF2-40B4-BE49-F238E27FC236}">
                    <a16:creationId xmlns:a16="http://schemas.microsoft.com/office/drawing/2014/main" id="{1280D9AA-8A33-4971-BF51-673C4A811E8C}"/>
                  </a:ext>
                </a:extLst>
              </p:cNvPr>
              <p:cNvSpPr/>
              <p:nvPr/>
            </p:nvSpPr>
            <p:spPr>
              <a:xfrm>
                <a:off x="6758416" y="4011842"/>
                <a:ext cx="315600" cy="468120"/>
              </a:xfrm>
              <a:custGeom>
                <a:avLst/>
                <a:gdLst>
                  <a:gd name="connsiteX0" fmla="*/ 96235 w 409209"/>
                  <a:gd name="connsiteY0" fmla="*/ 437615 h 606966"/>
                  <a:gd name="connsiteX1" fmla="*/ 306553 w 409209"/>
                  <a:gd name="connsiteY1" fmla="*/ 437615 h 606966"/>
                  <a:gd name="connsiteX2" fmla="*/ 326930 w 409209"/>
                  <a:gd name="connsiteY2" fmla="*/ 457973 h 606966"/>
                  <a:gd name="connsiteX3" fmla="*/ 306553 w 409209"/>
                  <a:gd name="connsiteY3" fmla="*/ 478331 h 606966"/>
                  <a:gd name="connsiteX4" fmla="*/ 96235 w 409209"/>
                  <a:gd name="connsiteY4" fmla="*/ 478331 h 606966"/>
                  <a:gd name="connsiteX5" fmla="*/ 75858 w 409209"/>
                  <a:gd name="connsiteY5" fmla="*/ 457973 h 606966"/>
                  <a:gd name="connsiteX6" fmla="*/ 96235 w 409209"/>
                  <a:gd name="connsiteY6" fmla="*/ 437615 h 606966"/>
                  <a:gd name="connsiteX7" fmla="*/ 96230 w 409209"/>
                  <a:gd name="connsiteY7" fmla="*/ 335860 h 606966"/>
                  <a:gd name="connsiteX8" fmla="*/ 245378 w 409209"/>
                  <a:gd name="connsiteY8" fmla="*/ 335860 h 606966"/>
                  <a:gd name="connsiteX9" fmla="*/ 265750 w 409209"/>
                  <a:gd name="connsiteY9" fmla="*/ 356183 h 606966"/>
                  <a:gd name="connsiteX10" fmla="*/ 245378 w 409209"/>
                  <a:gd name="connsiteY10" fmla="*/ 376506 h 606966"/>
                  <a:gd name="connsiteX11" fmla="*/ 96230 w 409209"/>
                  <a:gd name="connsiteY11" fmla="*/ 376506 h 606966"/>
                  <a:gd name="connsiteX12" fmla="*/ 75858 w 409209"/>
                  <a:gd name="connsiteY12" fmla="*/ 356183 h 606966"/>
                  <a:gd name="connsiteX13" fmla="*/ 96230 w 409209"/>
                  <a:gd name="connsiteY13" fmla="*/ 335860 h 606966"/>
                  <a:gd name="connsiteX14" fmla="*/ 96235 w 409209"/>
                  <a:gd name="connsiteY14" fmla="*/ 234034 h 606966"/>
                  <a:gd name="connsiteX15" fmla="*/ 306553 w 409209"/>
                  <a:gd name="connsiteY15" fmla="*/ 234034 h 606966"/>
                  <a:gd name="connsiteX16" fmla="*/ 326930 w 409209"/>
                  <a:gd name="connsiteY16" fmla="*/ 254357 h 606966"/>
                  <a:gd name="connsiteX17" fmla="*/ 306553 w 409209"/>
                  <a:gd name="connsiteY17" fmla="*/ 274680 h 606966"/>
                  <a:gd name="connsiteX18" fmla="*/ 96235 w 409209"/>
                  <a:gd name="connsiteY18" fmla="*/ 274680 h 606966"/>
                  <a:gd name="connsiteX19" fmla="*/ 75858 w 409209"/>
                  <a:gd name="connsiteY19" fmla="*/ 254357 h 606966"/>
                  <a:gd name="connsiteX20" fmla="*/ 96235 w 409209"/>
                  <a:gd name="connsiteY20" fmla="*/ 234034 h 606966"/>
                  <a:gd name="connsiteX21" fmla="*/ 96237 w 409209"/>
                  <a:gd name="connsiteY21" fmla="*/ 132208 h 606966"/>
                  <a:gd name="connsiteX22" fmla="*/ 204584 w 409209"/>
                  <a:gd name="connsiteY22" fmla="*/ 132208 h 606966"/>
                  <a:gd name="connsiteX23" fmla="*/ 224963 w 409209"/>
                  <a:gd name="connsiteY23" fmla="*/ 152566 h 606966"/>
                  <a:gd name="connsiteX24" fmla="*/ 204584 w 409209"/>
                  <a:gd name="connsiteY24" fmla="*/ 172924 h 606966"/>
                  <a:gd name="connsiteX25" fmla="*/ 96237 w 409209"/>
                  <a:gd name="connsiteY25" fmla="*/ 172924 h 606966"/>
                  <a:gd name="connsiteX26" fmla="*/ 75858 w 409209"/>
                  <a:gd name="connsiteY26" fmla="*/ 152566 h 606966"/>
                  <a:gd name="connsiteX27" fmla="*/ 96237 w 409209"/>
                  <a:gd name="connsiteY27" fmla="*/ 132208 h 606966"/>
                  <a:gd name="connsiteX28" fmla="*/ 350579 w 409209"/>
                  <a:gd name="connsiteY28" fmla="*/ 49348 h 606966"/>
                  <a:gd name="connsiteX29" fmla="*/ 347353 w 409209"/>
                  <a:gd name="connsiteY29" fmla="*/ 50637 h 606966"/>
                  <a:gd name="connsiteX30" fmla="*/ 329100 w 409209"/>
                  <a:gd name="connsiteY30" fmla="*/ 68862 h 606966"/>
                  <a:gd name="connsiteX31" fmla="*/ 295545 w 409209"/>
                  <a:gd name="connsiteY31" fmla="*/ 68862 h 606966"/>
                  <a:gd name="connsiteX32" fmla="*/ 277569 w 409209"/>
                  <a:gd name="connsiteY32" fmla="*/ 50913 h 606966"/>
                  <a:gd name="connsiteX33" fmla="*/ 274435 w 409209"/>
                  <a:gd name="connsiteY33" fmla="*/ 49624 h 606966"/>
                  <a:gd name="connsiteX34" fmla="*/ 271208 w 409209"/>
                  <a:gd name="connsiteY34" fmla="*/ 50913 h 606966"/>
                  <a:gd name="connsiteX35" fmla="*/ 253324 w 409209"/>
                  <a:gd name="connsiteY35" fmla="*/ 68862 h 606966"/>
                  <a:gd name="connsiteX36" fmla="*/ 219861 w 409209"/>
                  <a:gd name="connsiteY36" fmla="*/ 68954 h 606966"/>
                  <a:gd name="connsiteX37" fmla="*/ 203637 w 409209"/>
                  <a:gd name="connsiteY37" fmla="*/ 52846 h 606966"/>
                  <a:gd name="connsiteX38" fmla="*/ 197276 w 409209"/>
                  <a:gd name="connsiteY38" fmla="*/ 52846 h 606966"/>
                  <a:gd name="connsiteX39" fmla="*/ 181236 w 409209"/>
                  <a:gd name="connsiteY39" fmla="*/ 68862 h 606966"/>
                  <a:gd name="connsiteX40" fmla="*/ 147772 w 409209"/>
                  <a:gd name="connsiteY40" fmla="*/ 68954 h 606966"/>
                  <a:gd name="connsiteX41" fmla="*/ 131548 w 409209"/>
                  <a:gd name="connsiteY41" fmla="*/ 52846 h 606966"/>
                  <a:gd name="connsiteX42" fmla="*/ 125279 w 409209"/>
                  <a:gd name="connsiteY42" fmla="*/ 52846 h 606966"/>
                  <a:gd name="connsiteX43" fmla="*/ 109239 w 409209"/>
                  <a:gd name="connsiteY43" fmla="*/ 68862 h 606966"/>
                  <a:gd name="connsiteX44" fmla="*/ 75684 w 409209"/>
                  <a:gd name="connsiteY44" fmla="*/ 68954 h 606966"/>
                  <a:gd name="connsiteX45" fmla="*/ 59551 w 409209"/>
                  <a:gd name="connsiteY45" fmla="*/ 52846 h 606966"/>
                  <a:gd name="connsiteX46" fmla="*/ 56417 w 409209"/>
                  <a:gd name="connsiteY46" fmla="*/ 51557 h 606966"/>
                  <a:gd name="connsiteX47" fmla="*/ 53191 w 409209"/>
                  <a:gd name="connsiteY47" fmla="*/ 52846 h 606966"/>
                  <a:gd name="connsiteX48" fmla="*/ 40746 w 409209"/>
                  <a:gd name="connsiteY48" fmla="*/ 65272 h 606966"/>
                  <a:gd name="connsiteX49" fmla="*/ 40746 w 409209"/>
                  <a:gd name="connsiteY49" fmla="*/ 449198 h 606966"/>
                  <a:gd name="connsiteX50" fmla="*/ 40746 w 409209"/>
                  <a:gd name="connsiteY50" fmla="*/ 541429 h 606966"/>
                  <a:gd name="connsiteX51" fmla="*/ 53191 w 409209"/>
                  <a:gd name="connsiteY51" fmla="*/ 553855 h 606966"/>
                  <a:gd name="connsiteX52" fmla="*/ 59551 w 409209"/>
                  <a:gd name="connsiteY52" fmla="*/ 553855 h 606966"/>
                  <a:gd name="connsiteX53" fmla="*/ 75592 w 409209"/>
                  <a:gd name="connsiteY53" fmla="*/ 537839 h 606966"/>
                  <a:gd name="connsiteX54" fmla="*/ 109055 w 409209"/>
                  <a:gd name="connsiteY54" fmla="*/ 537655 h 606966"/>
                  <a:gd name="connsiteX55" fmla="*/ 125279 w 409209"/>
                  <a:gd name="connsiteY55" fmla="*/ 553855 h 606966"/>
                  <a:gd name="connsiteX56" fmla="*/ 131640 w 409209"/>
                  <a:gd name="connsiteY56" fmla="*/ 553855 h 606966"/>
                  <a:gd name="connsiteX57" fmla="*/ 147680 w 409209"/>
                  <a:gd name="connsiteY57" fmla="*/ 537839 h 606966"/>
                  <a:gd name="connsiteX58" fmla="*/ 181143 w 409209"/>
                  <a:gd name="connsiteY58" fmla="*/ 537655 h 606966"/>
                  <a:gd name="connsiteX59" fmla="*/ 197276 w 409209"/>
                  <a:gd name="connsiteY59" fmla="*/ 553855 h 606966"/>
                  <a:gd name="connsiteX60" fmla="*/ 203637 w 409209"/>
                  <a:gd name="connsiteY60" fmla="*/ 553855 h 606966"/>
                  <a:gd name="connsiteX61" fmla="*/ 219677 w 409209"/>
                  <a:gd name="connsiteY61" fmla="*/ 537839 h 606966"/>
                  <a:gd name="connsiteX62" fmla="*/ 253140 w 409209"/>
                  <a:gd name="connsiteY62" fmla="*/ 537655 h 606966"/>
                  <a:gd name="connsiteX63" fmla="*/ 271208 w 409209"/>
                  <a:gd name="connsiteY63" fmla="*/ 555788 h 606966"/>
                  <a:gd name="connsiteX64" fmla="*/ 274435 w 409209"/>
                  <a:gd name="connsiteY64" fmla="*/ 557077 h 606966"/>
                  <a:gd name="connsiteX65" fmla="*/ 277569 w 409209"/>
                  <a:gd name="connsiteY65" fmla="*/ 555788 h 606966"/>
                  <a:gd name="connsiteX66" fmla="*/ 295545 w 409209"/>
                  <a:gd name="connsiteY66" fmla="*/ 537839 h 606966"/>
                  <a:gd name="connsiteX67" fmla="*/ 312323 w 409209"/>
                  <a:gd name="connsiteY67" fmla="*/ 530844 h 606966"/>
                  <a:gd name="connsiteX68" fmla="*/ 329008 w 409209"/>
                  <a:gd name="connsiteY68" fmla="*/ 537655 h 606966"/>
                  <a:gd name="connsiteX69" fmla="*/ 347353 w 409209"/>
                  <a:gd name="connsiteY69" fmla="*/ 556064 h 606966"/>
                  <a:gd name="connsiteX70" fmla="*/ 350579 w 409209"/>
                  <a:gd name="connsiteY70" fmla="*/ 557353 h 606966"/>
                  <a:gd name="connsiteX71" fmla="*/ 353714 w 409209"/>
                  <a:gd name="connsiteY71" fmla="*/ 556064 h 606966"/>
                  <a:gd name="connsiteX72" fmla="*/ 368371 w 409209"/>
                  <a:gd name="connsiteY72" fmla="*/ 541429 h 606966"/>
                  <a:gd name="connsiteX73" fmla="*/ 368371 w 409209"/>
                  <a:gd name="connsiteY73" fmla="*/ 449106 h 606966"/>
                  <a:gd name="connsiteX74" fmla="*/ 368371 w 409209"/>
                  <a:gd name="connsiteY74" fmla="*/ 65272 h 606966"/>
                  <a:gd name="connsiteX75" fmla="*/ 353714 w 409209"/>
                  <a:gd name="connsiteY75" fmla="*/ 50637 h 606966"/>
                  <a:gd name="connsiteX76" fmla="*/ 350579 w 409209"/>
                  <a:gd name="connsiteY76" fmla="*/ 49348 h 606966"/>
                  <a:gd name="connsiteX77" fmla="*/ 350326 w 409209"/>
                  <a:gd name="connsiteY77" fmla="*/ 0 h 606966"/>
                  <a:gd name="connsiteX78" fmla="*/ 367265 w 409209"/>
                  <a:gd name="connsiteY78" fmla="*/ 6546 h 606966"/>
                  <a:gd name="connsiteX79" fmla="*/ 400175 w 409209"/>
                  <a:gd name="connsiteY79" fmla="*/ 39499 h 606966"/>
                  <a:gd name="connsiteX80" fmla="*/ 409209 w 409209"/>
                  <a:gd name="connsiteY80" fmla="*/ 61130 h 606966"/>
                  <a:gd name="connsiteX81" fmla="*/ 409209 w 409209"/>
                  <a:gd name="connsiteY81" fmla="*/ 449106 h 606966"/>
                  <a:gd name="connsiteX82" fmla="*/ 409209 w 409209"/>
                  <a:gd name="connsiteY82" fmla="*/ 545571 h 606966"/>
                  <a:gd name="connsiteX83" fmla="*/ 400175 w 409209"/>
                  <a:gd name="connsiteY83" fmla="*/ 567202 h 606966"/>
                  <a:gd name="connsiteX84" fmla="*/ 367357 w 409209"/>
                  <a:gd name="connsiteY84" fmla="*/ 600063 h 606966"/>
                  <a:gd name="connsiteX85" fmla="*/ 350579 w 409209"/>
                  <a:gd name="connsiteY85" fmla="*/ 606966 h 606966"/>
                  <a:gd name="connsiteX86" fmla="*/ 333617 w 409209"/>
                  <a:gd name="connsiteY86" fmla="*/ 599878 h 606966"/>
                  <a:gd name="connsiteX87" fmla="*/ 312323 w 409209"/>
                  <a:gd name="connsiteY87" fmla="*/ 578616 h 606966"/>
                  <a:gd name="connsiteX88" fmla="*/ 291212 w 409209"/>
                  <a:gd name="connsiteY88" fmla="*/ 599694 h 606966"/>
                  <a:gd name="connsiteX89" fmla="*/ 257749 w 409209"/>
                  <a:gd name="connsiteY89" fmla="*/ 599878 h 606966"/>
                  <a:gd name="connsiteX90" fmla="*/ 236454 w 409209"/>
                  <a:gd name="connsiteY90" fmla="*/ 578616 h 606966"/>
                  <a:gd name="connsiteX91" fmla="*/ 217280 w 409209"/>
                  <a:gd name="connsiteY91" fmla="*/ 597853 h 606966"/>
                  <a:gd name="connsiteX92" fmla="*/ 183817 w 409209"/>
                  <a:gd name="connsiteY92" fmla="*/ 597946 h 606966"/>
                  <a:gd name="connsiteX93" fmla="*/ 164458 w 409209"/>
                  <a:gd name="connsiteY93" fmla="*/ 578616 h 606966"/>
                  <a:gd name="connsiteX94" fmla="*/ 145191 w 409209"/>
                  <a:gd name="connsiteY94" fmla="*/ 597853 h 606966"/>
                  <a:gd name="connsiteX95" fmla="*/ 111728 w 409209"/>
                  <a:gd name="connsiteY95" fmla="*/ 597946 h 606966"/>
                  <a:gd name="connsiteX96" fmla="*/ 92369 w 409209"/>
                  <a:gd name="connsiteY96" fmla="*/ 578616 h 606966"/>
                  <a:gd name="connsiteX97" fmla="*/ 73195 w 409209"/>
                  <a:gd name="connsiteY97" fmla="*/ 597853 h 606966"/>
                  <a:gd name="connsiteX98" fmla="*/ 39732 w 409209"/>
                  <a:gd name="connsiteY98" fmla="*/ 597946 h 606966"/>
                  <a:gd name="connsiteX99" fmla="*/ 8942 w 409209"/>
                  <a:gd name="connsiteY99" fmla="*/ 567202 h 606966"/>
                  <a:gd name="connsiteX100" fmla="*/ 0 w 409209"/>
                  <a:gd name="connsiteY100" fmla="*/ 545571 h 606966"/>
                  <a:gd name="connsiteX101" fmla="*/ 0 w 409209"/>
                  <a:gd name="connsiteY101" fmla="*/ 449198 h 606966"/>
                  <a:gd name="connsiteX102" fmla="*/ 0 w 409209"/>
                  <a:gd name="connsiteY102" fmla="*/ 61130 h 606966"/>
                  <a:gd name="connsiteX103" fmla="*/ 8942 w 409209"/>
                  <a:gd name="connsiteY103" fmla="*/ 39499 h 606966"/>
                  <a:gd name="connsiteX104" fmla="*/ 39640 w 409209"/>
                  <a:gd name="connsiteY104" fmla="*/ 8848 h 606966"/>
                  <a:gd name="connsiteX105" fmla="*/ 73103 w 409209"/>
                  <a:gd name="connsiteY105" fmla="*/ 8756 h 606966"/>
                  <a:gd name="connsiteX106" fmla="*/ 92369 w 409209"/>
                  <a:gd name="connsiteY106" fmla="*/ 28085 h 606966"/>
                  <a:gd name="connsiteX107" fmla="*/ 111636 w 409209"/>
                  <a:gd name="connsiteY107" fmla="*/ 8848 h 606966"/>
                  <a:gd name="connsiteX108" fmla="*/ 145099 w 409209"/>
                  <a:gd name="connsiteY108" fmla="*/ 8756 h 606966"/>
                  <a:gd name="connsiteX109" fmla="*/ 164458 w 409209"/>
                  <a:gd name="connsiteY109" fmla="*/ 28085 h 606966"/>
                  <a:gd name="connsiteX110" fmla="*/ 183725 w 409209"/>
                  <a:gd name="connsiteY110" fmla="*/ 8848 h 606966"/>
                  <a:gd name="connsiteX111" fmla="*/ 217188 w 409209"/>
                  <a:gd name="connsiteY111" fmla="*/ 8756 h 606966"/>
                  <a:gd name="connsiteX112" fmla="*/ 236454 w 409209"/>
                  <a:gd name="connsiteY112" fmla="*/ 28085 h 606966"/>
                  <a:gd name="connsiteX113" fmla="*/ 257565 w 409209"/>
                  <a:gd name="connsiteY113" fmla="*/ 7007 h 606966"/>
                  <a:gd name="connsiteX114" fmla="*/ 291120 w 409209"/>
                  <a:gd name="connsiteY114" fmla="*/ 6823 h 606966"/>
                  <a:gd name="connsiteX115" fmla="*/ 312323 w 409209"/>
                  <a:gd name="connsiteY115" fmla="*/ 28085 h 606966"/>
                  <a:gd name="connsiteX116" fmla="*/ 333802 w 409209"/>
                  <a:gd name="connsiteY116" fmla="*/ 6639 h 606966"/>
                  <a:gd name="connsiteX117" fmla="*/ 350326 w 409209"/>
                  <a:gd name="connsiteY117" fmla="*/ 0 h 606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409209" h="606966">
                    <a:moveTo>
                      <a:pt x="96235" y="437615"/>
                    </a:moveTo>
                    <a:lnTo>
                      <a:pt x="306553" y="437615"/>
                    </a:lnTo>
                    <a:cubicBezTo>
                      <a:pt x="317894" y="437615"/>
                      <a:pt x="326930" y="446735"/>
                      <a:pt x="326930" y="457973"/>
                    </a:cubicBezTo>
                    <a:cubicBezTo>
                      <a:pt x="326930" y="469211"/>
                      <a:pt x="317894" y="478331"/>
                      <a:pt x="306553" y="478331"/>
                    </a:cubicBezTo>
                    <a:lnTo>
                      <a:pt x="96235" y="478331"/>
                    </a:lnTo>
                    <a:cubicBezTo>
                      <a:pt x="84986" y="478331"/>
                      <a:pt x="75858" y="469211"/>
                      <a:pt x="75858" y="457973"/>
                    </a:cubicBezTo>
                    <a:cubicBezTo>
                      <a:pt x="75858" y="446735"/>
                      <a:pt x="84986" y="437615"/>
                      <a:pt x="96235" y="437615"/>
                    </a:cubicBezTo>
                    <a:close/>
                    <a:moveTo>
                      <a:pt x="96230" y="335860"/>
                    </a:moveTo>
                    <a:lnTo>
                      <a:pt x="245378" y="335860"/>
                    </a:lnTo>
                    <a:cubicBezTo>
                      <a:pt x="256624" y="335860"/>
                      <a:pt x="265750" y="344964"/>
                      <a:pt x="265750" y="356183"/>
                    </a:cubicBezTo>
                    <a:cubicBezTo>
                      <a:pt x="265750" y="367402"/>
                      <a:pt x="256624" y="376506"/>
                      <a:pt x="245378" y="376506"/>
                    </a:cubicBezTo>
                    <a:lnTo>
                      <a:pt x="96230" y="376506"/>
                    </a:lnTo>
                    <a:cubicBezTo>
                      <a:pt x="84984" y="376506"/>
                      <a:pt x="75858" y="367402"/>
                      <a:pt x="75858" y="356183"/>
                    </a:cubicBezTo>
                    <a:cubicBezTo>
                      <a:pt x="75858" y="344964"/>
                      <a:pt x="84984" y="335860"/>
                      <a:pt x="96230" y="335860"/>
                    </a:cubicBezTo>
                    <a:close/>
                    <a:moveTo>
                      <a:pt x="96235" y="234034"/>
                    </a:moveTo>
                    <a:lnTo>
                      <a:pt x="306553" y="234034"/>
                    </a:lnTo>
                    <a:cubicBezTo>
                      <a:pt x="317894" y="234034"/>
                      <a:pt x="326930" y="243138"/>
                      <a:pt x="326930" y="254357"/>
                    </a:cubicBezTo>
                    <a:cubicBezTo>
                      <a:pt x="326930" y="265576"/>
                      <a:pt x="317894" y="274680"/>
                      <a:pt x="306553" y="274680"/>
                    </a:cubicBezTo>
                    <a:lnTo>
                      <a:pt x="96235" y="274680"/>
                    </a:lnTo>
                    <a:cubicBezTo>
                      <a:pt x="84986" y="274680"/>
                      <a:pt x="75858" y="265576"/>
                      <a:pt x="75858" y="254357"/>
                    </a:cubicBezTo>
                    <a:cubicBezTo>
                      <a:pt x="75858" y="243138"/>
                      <a:pt x="84986" y="234034"/>
                      <a:pt x="96235" y="234034"/>
                    </a:cubicBezTo>
                    <a:close/>
                    <a:moveTo>
                      <a:pt x="96237" y="132208"/>
                    </a:moveTo>
                    <a:lnTo>
                      <a:pt x="204584" y="132208"/>
                    </a:lnTo>
                    <a:cubicBezTo>
                      <a:pt x="215926" y="132208"/>
                      <a:pt x="224963" y="141328"/>
                      <a:pt x="224963" y="152566"/>
                    </a:cubicBezTo>
                    <a:cubicBezTo>
                      <a:pt x="224963" y="163804"/>
                      <a:pt x="215926" y="172924"/>
                      <a:pt x="204584" y="172924"/>
                    </a:cubicBezTo>
                    <a:lnTo>
                      <a:pt x="96237" y="172924"/>
                    </a:lnTo>
                    <a:cubicBezTo>
                      <a:pt x="84987" y="172924"/>
                      <a:pt x="75858" y="163804"/>
                      <a:pt x="75858" y="152566"/>
                    </a:cubicBezTo>
                    <a:cubicBezTo>
                      <a:pt x="75858" y="141328"/>
                      <a:pt x="84987" y="132208"/>
                      <a:pt x="96237" y="132208"/>
                    </a:cubicBezTo>
                    <a:close/>
                    <a:moveTo>
                      <a:pt x="350579" y="49348"/>
                    </a:moveTo>
                    <a:cubicBezTo>
                      <a:pt x="349381" y="49348"/>
                      <a:pt x="348183" y="49808"/>
                      <a:pt x="347353" y="50637"/>
                    </a:cubicBezTo>
                    <a:lnTo>
                      <a:pt x="329100" y="68862"/>
                    </a:lnTo>
                    <a:cubicBezTo>
                      <a:pt x="319882" y="77975"/>
                      <a:pt x="304487" y="77790"/>
                      <a:pt x="295545" y="68862"/>
                    </a:cubicBezTo>
                    <a:lnTo>
                      <a:pt x="277569" y="50913"/>
                    </a:lnTo>
                    <a:cubicBezTo>
                      <a:pt x="276739" y="50084"/>
                      <a:pt x="275633" y="49624"/>
                      <a:pt x="274435" y="49624"/>
                    </a:cubicBezTo>
                    <a:cubicBezTo>
                      <a:pt x="273236" y="49624"/>
                      <a:pt x="272038" y="50084"/>
                      <a:pt x="271208" y="50913"/>
                    </a:cubicBezTo>
                    <a:lnTo>
                      <a:pt x="253324" y="68862"/>
                    </a:lnTo>
                    <a:cubicBezTo>
                      <a:pt x="244106" y="77883"/>
                      <a:pt x="228803" y="77790"/>
                      <a:pt x="219861" y="68954"/>
                    </a:cubicBezTo>
                    <a:lnTo>
                      <a:pt x="203637" y="52846"/>
                    </a:lnTo>
                    <a:cubicBezTo>
                      <a:pt x="201885" y="51097"/>
                      <a:pt x="199027" y="51097"/>
                      <a:pt x="197276" y="52846"/>
                    </a:cubicBezTo>
                    <a:lnTo>
                      <a:pt x="181236" y="68862"/>
                    </a:lnTo>
                    <a:cubicBezTo>
                      <a:pt x="172017" y="77883"/>
                      <a:pt x="156714" y="77790"/>
                      <a:pt x="147772" y="68954"/>
                    </a:cubicBezTo>
                    <a:lnTo>
                      <a:pt x="131548" y="52846"/>
                    </a:lnTo>
                    <a:cubicBezTo>
                      <a:pt x="129796" y="51097"/>
                      <a:pt x="127031" y="51097"/>
                      <a:pt x="125279" y="52846"/>
                    </a:cubicBezTo>
                    <a:lnTo>
                      <a:pt x="109239" y="68862"/>
                    </a:lnTo>
                    <a:cubicBezTo>
                      <a:pt x="100021" y="77883"/>
                      <a:pt x="84718" y="77790"/>
                      <a:pt x="75684" y="68954"/>
                    </a:cubicBezTo>
                    <a:lnTo>
                      <a:pt x="59551" y="52846"/>
                    </a:lnTo>
                    <a:cubicBezTo>
                      <a:pt x="58722" y="52017"/>
                      <a:pt x="57616" y="51557"/>
                      <a:pt x="56417" y="51557"/>
                    </a:cubicBezTo>
                    <a:cubicBezTo>
                      <a:pt x="55219" y="51557"/>
                      <a:pt x="54113" y="52017"/>
                      <a:pt x="53191" y="52846"/>
                    </a:cubicBezTo>
                    <a:lnTo>
                      <a:pt x="40746" y="65272"/>
                    </a:lnTo>
                    <a:lnTo>
                      <a:pt x="40746" y="449198"/>
                    </a:lnTo>
                    <a:lnTo>
                      <a:pt x="40746" y="541429"/>
                    </a:lnTo>
                    <a:lnTo>
                      <a:pt x="53191" y="553855"/>
                    </a:lnTo>
                    <a:cubicBezTo>
                      <a:pt x="54942" y="555604"/>
                      <a:pt x="57800" y="555604"/>
                      <a:pt x="59551" y="553855"/>
                    </a:cubicBezTo>
                    <a:lnTo>
                      <a:pt x="75592" y="537839"/>
                    </a:lnTo>
                    <a:cubicBezTo>
                      <a:pt x="84810" y="528726"/>
                      <a:pt x="100113" y="528911"/>
                      <a:pt x="109055" y="537655"/>
                    </a:cubicBezTo>
                    <a:lnTo>
                      <a:pt x="125279" y="553855"/>
                    </a:lnTo>
                    <a:cubicBezTo>
                      <a:pt x="127031" y="555604"/>
                      <a:pt x="129889" y="555604"/>
                      <a:pt x="131640" y="553855"/>
                    </a:cubicBezTo>
                    <a:lnTo>
                      <a:pt x="147680" y="537839"/>
                    </a:lnTo>
                    <a:cubicBezTo>
                      <a:pt x="156899" y="528726"/>
                      <a:pt x="172201" y="528911"/>
                      <a:pt x="181143" y="537655"/>
                    </a:cubicBezTo>
                    <a:lnTo>
                      <a:pt x="197276" y="553855"/>
                    </a:lnTo>
                    <a:cubicBezTo>
                      <a:pt x="199027" y="555604"/>
                      <a:pt x="201885" y="555604"/>
                      <a:pt x="203637" y="553855"/>
                    </a:cubicBezTo>
                    <a:lnTo>
                      <a:pt x="219677" y="537839"/>
                    </a:lnTo>
                    <a:cubicBezTo>
                      <a:pt x="228895" y="528726"/>
                      <a:pt x="244198" y="528911"/>
                      <a:pt x="253140" y="537655"/>
                    </a:cubicBezTo>
                    <a:lnTo>
                      <a:pt x="271208" y="555788"/>
                    </a:lnTo>
                    <a:cubicBezTo>
                      <a:pt x="272038" y="556617"/>
                      <a:pt x="273236" y="557077"/>
                      <a:pt x="274435" y="557077"/>
                    </a:cubicBezTo>
                    <a:cubicBezTo>
                      <a:pt x="275633" y="557077"/>
                      <a:pt x="276739" y="556617"/>
                      <a:pt x="277569" y="555788"/>
                    </a:cubicBezTo>
                    <a:lnTo>
                      <a:pt x="295545" y="537839"/>
                    </a:lnTo>
                    <a:cubicBezTo>
                      <a:pt x="299970" y="533329"/>
                      <a:pt x="305962" y="530844"/>
                      <a:pt x="312323" y="530844"/>
                    </a:cubicBezTo>
                    <a:cubicBezTo>
                      <a:pt x="318591" y="530844"/>
                      <a:pt x="324491" y="533329"/>
                      <a:pt x="329008" y="537655"/>
                    </a:cubicBezTo>
                    <a:lnTo>
                      <a:pt x="347353" y="556064"/>
                    </a:lnTo>
                    <a:cubicBezTo>
                      <a:pt x="348183" y="556893"/>
                      <a:pt x="349381" y="557353"/>
                      <a:pt x="350579" y="557353"/>
                    </a:cubicBezTo>
                    <a:cubicBezTo>
                      <a:pt x="351778" y="557353"/>
                      <a:pt x="352884" y="556893"/>
                      <a:pt x="353714" y="556064"/>
                    </a:cubicBezTo>
                    <a:lnTo>
                      <a:pt x="368371" y="541429"/>
                    </a:lnTo>
                    <a:lnTo>
                      <a:pt x="368371" y="449106"/>
                    </a:lnTo>
                    <a:lnTo>
                      <a:pt x="368371" y="65272"/>
                    </a:lnTo>
                    <a:lnTo>
                      <a:pt x="353714" y="50637"/>
                    </a:lnTo>
                    <a:cubicBezTo>
                      <a:pt x="352884" y="49808"/>
                      <a:pt x="351778" y="49348"/>
                      <a:pt x="350579" y="49348"/>
                    </a:cubicBezTo>
                    <a:close/>
                    <a:moveTo>
                      <a:pt x="350326" y="0"/>
                    </a:moveTo>
                    <a:cubicBezTo>
                      <a:pt x="356503" y="-35"/>
                      <a:pt x="362748" y="2128"/>
                      <a:pt x="367265" y="6546"/>
                    </a:cubicBezTo>
                    <a:lnTo>
                      <a:pt x="400175" y="39499"/>
                    </a:lnTo>
                    <a:cubicBezTo>
                      <a:pt x="405983" y="45206"/>
                      <a:pt x="409209" y="52938"/>
                      <a:pt x="409209" y="61130"/>
                    </a:cubicBezTo>
                    <a:lnTo>
                      <a:pt x="409209" y="449106"/>
                    </a:lnTo>
                    <a:lnTo>
                      <a:pt x="409209" y="545571"/>
                    </a:lnTo>
                    <a:cubicBezTo>
                      <a:pt x="409209" y="553763"/>
                      <a:pt x="405983" y="561495"/>
                      <a:pt x="400175" y="567202"/>
                    </a:cubicBezTo>
                    <a:lnTo>
                      <a:pt x="367357" y="600063"/>
                    </a:lnTo>
                    <a:cubicBezTo>
                      <a:pt x="362748" y="604573"/>
                      <a:pt x="356848" y="606966"/>
                      <a:pt x="350579" y="606966"/>
                    </a:cubicBezTo>
                    <a:cubicBezTo>
                      <a:pt x="344219" y="606966"/>
                      <a:pt x="338042" y="604389"/>
                      <a:pt x="333617" y="599878"/>
                    </a:cubicBezTo>
                    <a:lnTo>
                      <a:pt x="312323" y="578616"/>
                    </a:lnTo>
                    <a:lnTo>
                      <a:pt x="291212" y="599694"/>
                    </a:lnTo>
                    <a:cubicBezTo>
                      <a:pt x="281994" y="608807"/>
                      <a:pt x="266691" y="608623"/>
                      <a:pt x="257749" y="599878"/>
                    </a:cubicBezTo>
                    <a:lnTo>
                      <a:pt x="236454" y="578616"/>
                    </a:lnTo>
                    <a:lnTo>
                      <a:pt x="217280" y="597853"/>
                    </a:lnTo>
                    <a:cubicBezTo>
                      <a:pt x="208061" y="606874"/>
                      <a:pt x="192759" y="606782"/>
                      <a:pt x="183817" y="597946"/>
                    </a:cubicBezTo>
                    <a:lnTo>
                      <a:pt x="164458" y="578616"/>
                    </a:lnTo>
                    <a:lnTo>
                      <a:pt x="145191" y="597853"/>
                    </a:lnTo>
                    <a:cubicBezTo>
                      <a:pt x="136065" y="606874"/>
                      <a:pt x="120670" y="606782"/>
                      <a:pt x="111728" y="597946"/>
                    </a:cubicBezTo>
                    <a:lnTo>
                      <a:pt x="92369" y="578616"/>
                    </a:lnTo>
                    <a:lnTo>
                      <a:pt x="73195" y="597853"/>
                    </a:lnTo>
                    <a:cubicBezTo>
                      <a:pt x="63976" y="606874"/>
                      <a:pt x="48674" y="606782"/>
                      <a:pt x="39732" y="597946"/>
                    </a:cubicBezTo>
                    <a:lnTo>
                      <a:pt x="8942" y="567202"/>
                    </a:lnTo>
                    <a:cubicBezTo>
                      <a:pt x="3134" y="561495"/>
                      <a:pt x="0" y="553763"/>
                      <a:pt x="0" y="545571"/>
                    </a:cubicBezTo>
                    <a:lnTo>
                      <a:pt x="0" y="449198"/>
                    </a:lnTo>
                    <a:lnTo>
                      <a:pt x="0" y="61130"/>
                    </a:lnTo>
                    <a:cubicBezTo>
                      <a:pt x="0" y="52938"/>
                      <a:pt x="3134" y="45206"/>
                      <a:pt x="8942" y="39499"/>
                    </a:cubicBezTo>
                    <a:lnTo>
                      <a:pt x="39640" y="8848"/>
                    </a:lnTo>
                    <a:cubicBezTo>
                      <a:pt x="48766" y="-173"/>
                      <a:pt x="64161" y="-81"/>
                      <a:pt x="73103" y="8756"/>
                    </a:cubicBezTo>
                    <a:lnTo>
                      <a:pt x="92369" y="28085"/>
                    </a:lnTo>
                    <a:lnTo>
                      <a:pt x="111636" y="8848"/>
                    </a:lnTo>
                    <a:cubicBezTo>
                      <a:pt x="120854" y="-173"/>
                      <a:pt x="136157" y="-81"/>
                      <a:pt x="145099" y="8756"/>
                    </a:cubicBezTo>
                    <a:lnTo>
                      <a:pt x="164458" y="28085"/>
                    </a:lnTo>
                    <a:lnTo>
                      <a:pt x="183725" y="8848"/>
                    </a:lnTo>
                    <a:cubicBezTo>
                      <a:pt x="192851" y="-173"/>
                      <a:pt x="208154" y="-81"/>
                      <a:pt x="217188" y="8756"/>
                    </a:cubicBezTo>
                    <a:lnTo>
                      <a:pt x="236454" y="28085"/>
                    </a:lnTo>
                    <a:lnTo>
                      <a:pt x="257565" y="7007"/>
                    </a:lnTo>
                    <a:cubicBezTo>
                      <a:pt x="266783" y="-2106"/>
                      <a:pt x="282086" y="-1922"/>
                      <a:pt x="291120" y="6823"/>
                    </a:cubicBezTo>
                    <a:lnTo>
                      <a:pt x="312323" y="28085"/>
                    </a:lnTo>
                    <a:lnTo>
                      <a:pt x="333802" y="6639"/>
                    </a:lnTo>
                    <a:cubicBezTo>
                      <a:pt x="338042" y="2267"/>
                      <a:pt x="344150" y="34"/>
                      <a:pt x="350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17" name="îṥļiḓè">
                <a:extLst>
                  <a:ext uri="{FF2B5EF4-FFF2-40B4-BE49-F238E27FC236}">
                    <a16:creationId xmlns:a16="http://schemas.microsoft.com/office/drawing/2014/main" id="{932886D6-9072-4383-825C-B7E19370BFFC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D03A8EA6-5C89-4311-9E30-92622017C58C}"/>
                </a:ext>
              </a:extLst>
            </p:cNvPr>
            <p:cNvCxnSpPr/>
            <p:nvPr/>
          </p:nvCxnSpPr>
          <p:spPr>
            <a:xfrm>
              <a:off x="7572214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D50AD04-4D6E-491D-BCE5-2353CE84FDE7}"/>
                </a:ext>
              </a:extLst>
            </p:cNvPr>
            <p:cNvCxnSpPr/>
            <p:nvPr/>
          </p:nvCxnSpPr>
          <p:spPr>
            <a:xfrm>
              <a:off x="8884967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3559EDBB-864B-49C6-B0CF-6988CCC312E6}"/>
                </a:ext>
              </a:extLst>
            </p:cNvPr>
            <p:cNvCxnSpPr/>
            <p:nvPr/>
          </p:nvCxnSpPr>
          <p:spPr>
            <a:xfrm>
              <a:off x="10197720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B5FE8051-1CF7-47E7-B6D0-843A38917D2F}"/>
                </a:ext>
              </a:extLst>
            </p:cNvPr>
            <p:cNvCxnSpPr/>
            <p:nvPr/>
          </p:nvCxnSpPr>
          <p:spPr>
            <a:xfrm>
              <a:off x="6411000" y="3605344"/>
              <a:ext cx="509097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îsľiďé">
            <a:extLst>
              <a:ext uri="{FF2B5EF4-FFF2-40B4-BE49-F238E27FC236}">
                <a16:creationId xmlns:a16="http://schemas.microsoft.com/office/drawing/2014/main" id="{99044E65-71C2-4B92-8DDC-1AD787D09245}"/>
              </a:ext>
            </a:extLst>
          </p:cNvPr>
          <p:cNvGrpSpPr/>
          <p:nvPr/>
        </p:nvGrpSpPr>
        <p:grpSpPr>
          <a:xfrm>
            <a:off x="0" y="4754588"/>
            <a:ext cx="12177677" cy="2440828"/>
            <a:chOff x="0" y="4466341"/>
            <a:chExt cx="9144000" cy="1832773"/>
          </a:xfrm>
        </p:grpSpPr>
        <p:sp>
          <p:nvSpPr>
            <p:cNvPr id="246" name="ï$ľíḋè">
              <a:extLst>
                <a:ext uri="{FF2B5EF4-FFF2-40B4-BE49-F238E27FC236}">
                  <a16:creationId xmlns:a16="http://schemas.microsoft.com/office/drawing/2014/main" id="{C96AB7A6-6F11-47F9-A08C-BEE0B06BA360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7" name="íSḻïḓè">
              <a:extLst>
                <a:ext uri="{FF2B5EF4-FFF2-40B4-BE49-F238E27FC236}">
                  <a16:creationId xmlns:a16="http://schemas.microsoft.com/office/drawing/2014/main" id="{0235A7A7-B055-43F4-808D-987A934AB16E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8" name="iṩ1iḍé">
              <a:extLst>
                <a:ext uri="{FF2B5EF4-FFF2-40B4-BE49-F238E27FC236}">
                  <a16:creationId xmlns:a16="http://schemas.microsoft.com/office/drawing/2014/main" id="{2BFFCD75-73D8-4335-B57B-3F31CF8EA2AA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9" name="îšlíďê">
              <a:extLst>
                <a:ext uri="{FF2B5EF4-FFF2-40B4-BE49-F238E27FC236}">
                  <a16:creationId xmlns:a16="http://schemas.microsoft.com/office/drawing/2014/main" id="{A20A5A27-E3A3-48AB-92CF-1E6178DF0008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0" name="íṡľídé">
              <a:extLst>
                <a:ext uri="{FF2B5EF4-FFF2-40B4-BE49-F238E27FC236}">
                  <a16:creationId xmlns:a16="http://schemas.microsoft.com/office/drawing/2014/main" id="{AFCBC4F1-1055-4876-9F57-6E2A4FE12B01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251" name="íṧ1îḍe">
              <a:extLst>
                <a:ext uri="{FF2B5EF4-FFF2-40B4-BE49-F238E27FC236}">
                  <a16:creationId xmlns:a16="http://schemas.microsoft.com/office/drawing/2014/main" id="{7B67B1F2-C009-483C-AF02-AF7CD9CC0600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252" name="iṡ1idê">
              <a:extLst>
                <a:ext uri="{FF2B5EF4-FFF2-40B4-BE49-F238E27FC236}">
                  <a16:creationId xmlns:a16="http://schemas.microsoft.com/office/drawing/2014/main" id="{BC971B8A-D9C2-4DD4-9715-E1BF4770DCFD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3" name="ïṧlîḓè">
              <a:extLst>
                <a:ext uri="{FF2B5EF4-FFF2-40B4-BE49-F238E27FC236}">
                  <a16:creationId xmlns:a16="http://schemas.microsoft.com/office/drawing/2014/main" id="{A0E8778B-4382-4CAE-954E-7697FD0E38F4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54" name="îṥļídé">
              <a:extLst>
                <a:ext uri="{FF2B5EF4-FFF2-40B4-BE49-F238E27FC236}">
                  <a16:creationId xmlns:a16="http://schemas.microsoft.com/office/drawing/2014/main" id="{4EAA081C-D4C3-49C3-8999-3ADC5B68EAA7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55" name="iṣlídê">
              <a:extLst>
                <a:ext uri="{FF2B5EF4-FFF2-40B4-BE49-F238E27FC236}">
                  <a16:creationId xmlns:a16="http://schemas.microsoft.com/office/drawing/2014/main" id="{13431743-9C0F-4F93-B715-A6A7A5293D14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6" name="ï$ḻíḑê">
              <a:extLst>
                <a:ext uri="{FF2B5EF4-FFF2-40B4-BE49-F238E27FC236}">
                  <a16:creationId xmlns:a16="http://schemas.microsoft.com/office/drawing/2014/main" id="{DE94EF8D-D402-4448-8F36-C78900E43B27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57" name="iṥ1ïḋe">
              <a:extLst>
                <a:ext uri="{FF2B5EF4-FFF2-40B4-BE49-F238E27FC236}">
                  <a16:creationId xmlns:a16="http://schemas.microsoft.com/office/drawing/2014/main" id="{A7914C39-7FFF-4625-8F62-A3561D395C37}"/>
                </a:ext>
              </a:extLst>
            </p:cNvPr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8" name="îṩḷíḋe">
              <a:extLst>
                <a:ext uri="{FF2B5EF4-FFF2-40B4-BE49-F238E27FC236}">
                  <a16:creationId xmlns:a16="http://schemas.microsoft.com/office/drawing/2014/main" id="{376A8BEC-9D7C-4711-820C-E7882ADBEFDA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9" name="ïŝḷiḑé">
              <a:extLst>
                <a:ext uri="{FF2B5EF4-FFF2-40B4-BE49-F238E27FC236}">
                  <a16:creationId xmlns:a16="http://schemas.microsoft.com/office/drawing/2014/main" id="{83CE5A90-E7A3-40C4-AF9A-B2CCE17A1389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0" name="işḷíḑê">
              <a:extLst>
                <a:ext uri="{FF2B5EF4-FFF2-40B4-BE49-F238E27FC236}">
                  <a16:creationId xmlns:a16="http://schemas.microsoft.com/office/drawing/2014/main" id="{5ECFB45B-C0BE-4D47-8927-C2688F9BC984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1" name="ïṣliḋê">
              <a:extLst>
                <a:ext uri="{FF2B5EF4-FFF2-40B4-BE49-F238E27FC236}">
                  <a16:creationId xmlns:a16="http://schemas.microsoft.com/office/drawing/2014/main" id="{5511EAEE-6F34-47C0-B55E-003AFDC42AF0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62" name="iṣlíḋe">
              <a:extLst>
                <a:ext uri="{FF2B5EF4-FFF2-40B4-BE49-F238E27FC236}">
                  <a16:creationId xmlns:a16="http://schemas.microsoft.com/office/drawing/2014/main" id="{BD52D1FA-6B93-4BBB-AA76-6639FB421281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3" name="íšľíḓé">
              <a:extLst>
                <a:ext uri="{FF2B5EF4-FFF2-40B4-BE49-F238E27FC236}">
                  <a16:creationId xmlns:a16="http://schemas.microsoft.com/office/drawing/2014/main" id="{0B15C851-F157-4A57-BC95-4B7A43139144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64" name="ïšliḑè">
              <a:extLst>
                <a:ext uri="{FF2B5EF4-FFF2-40B4-BE49-F238E27FC236}">
                  <a16:creationId xmlns:a16="http://schemas.microsoft.com/office/drawing/2014/main" id="{24B91648-F27B-4881-A656-9EE49B9927C7}"/>
                </a:ext>
              </a:extLst>
            </p:cNvPr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5" name="iŝļíḋé">
              <a:extLst>
                <a:ext uri="{FF2B5EF4-FFF2-40B4-BE49-F238E27FC236}">
                  <a16:creationId xmlns:a16="http://schemas.microsoft.com/office/drawing/2014/main" id="{7D1C52A3-3E7F-4F08-A48E-09ECEE8091AA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6" name="iṧ1iďé">
              <a:extLst>
                <a:ext uri="{FF2B5EF4-FFF2-40B4-BE49-F238E27FC236}">
                  <a16:creationId xmlns:a16="http://schemas.microsoft.com/office/drawing/2014/main" id="{92559AA5-08DB-44A7-8194-5EFE8D5DE668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7" name="ïṡ1ïḋé">
              <a:extLst>
                <a:ext uri="{FF2B5EF4-FFF2-40B4-BE49-F238E27FC236}">
                  <a16:creationId xmlns:a16="http://schemas.microsoft.com/office/drawing/2014/main" id="{19020C11-2C81-4A0A-9FED-E40B0F84B121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268" name="ïṩľîḓé">
              <a:extLst>
                <a:ext uri="{FF2B5EF4-FFF2-40B4-BE49-F238E27FC236}">
                  <a16:creationId xmlns:a16="http://schemas.microsoft.com/office/drawing/2014/main" id="{EA7784E9-ABC3-4756-B167-108F78A2870A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269" name="íṥliḑé">
              <a:extLst>
                <a:ext uri="{FF2B5EF4-FFF2-40B4-BE49-F238E27FC236}">
                  <a16:creationId xmlns:a16="http://schemas.microsoft.com/office/drawing/2014/main" id="{FD4DC11B-4B01-4004-A4AA-47368C6483AF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70" name="îṧ1ïdé">
              <a:extLst>
                <a:ext uri="{FF2B5EF4-FFF2-40B4-BE49-F238E27FC236}">
                  <a16:creationId xmlns:a16="http://schemas.microsoft.com/office/drawing/2014/main" id="{DFD680BB-D3CB-46CD-AC82-0EF1E2DFB9B9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71" name="íṧľîdé">
              <a:extLst>
                <a:ext uri="{FF2B5EF4-FFF2-40B4-BE49-F238E27FC236}">
                  <a16:creationId xmlns:a16="http://schemas.microsoft.com/office/drawing/2014/main" id="{F3902DE8-F754-4C6A-9A79-2C140CCFFA52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72" name="i$ḻïḓè">
              <a:extLst>
                <a:ext uri="{FF2B5EF4-FFF2-40B4-BE49-F238E27FC236}">
                  <a16:creationId xmlns:a16="http://schemas.microsoft.com/office/drawing/2014/main" id="{588F21D5-ADBE-4164-9349-CFA54029E5B8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73" name="íşļîḋe">
              <a:extLst>
                <a:ext uri="{FF2B5EF4-FFF2-40B4-BE49-F238E27FC236}">
                  <a16:creationId xmlns:a16="http://schemas.microsoft.com/office/drawing/2014/main" id="{7D9A3931-2CDB-431C-AC0E-69CCE88C864D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74" name="iṩḻïdé">
              <a:extLst>
                <a:ext uri="{FF2B5EF4-FFF2-40B4-BE49-F238E27FC236}">
                  <a16:creationId xmlns:a16="http://schemas.microsoft.com/office/drawing/2014/main" id="{D65C478C-F05F-4862-834A-061BC27FD0CE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6124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2176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4" y="1"/>
            <a:ext cx="12019239" cy="6858000"/>
            <a:chOff x="-2" y="1"/>
            <a:chExt cx="12019239" cy="6858000"/>
          </a:xfrm>
        </p:grpSpPr>
        <p:grpSp>
          <p:nvGrpSpPr>
            <p:cNvPr id="228" name="iSlïďè"/>
            <p:cNvGrpSpPr/>
            <p:nvPr/>
          </p:nvGrpSpPr>
          <p:grpSpPr>
            <a:xfrm>
              <a:off x="-2" y="1"/>
              <a:ext cx="5943606" cy="6858000"/>
              <a:chOff x="-1" y="1"/>
              <a:chExt cx="4183200" cy="6858000"/>
            </a:xfrm>
          </p:grpSpPr>
          <p:sp>
            <p:nvSpPr>
              <p:cNvPr id="448" name="î$ľidè"/>
              <p:cNvSpPr/>
              <p:nvPr/>
            </p:nvSpPr>
            <p:spPr>
              <a:xfrm rot="10800000" flipH="1">
                <a:off x="4075333" y="1"/>
                <a:ext cx="107866" cy="68579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iś1ïďè"/>
              <p:cNvSpPr/>
              <p:nvPr/>
            </p:nvSpPr>
            <p:spPr>
              <a:xfrm rot="5400000">
                <a:off x="-1389925" y="1392744"/>
                <a:ext cx="6855181" cy="407533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iSľïďe"/>
            <p:cNvGrpSpPr/>
            <p:nvPr/>
          </p:nvGrpSpPr>
          <p:grpSpPr>
            <a:xfrm>
              <a:off x="0" y="2698766"/>
              <a:ext cx="5791200" cy="4156414"/>
              <a:chOff x="0" y="2698766"/>
              <a:chExt cx="5791200" cy="4156414"/>
            </a:xfrm>
          </p:grpSpPr>
          <p:sp>
            <p:nvSpPr>
              <p:cNvPr id="250" name="ïśļiḓe"/>
              <p:cNvSpPr/>
              <p:nvPr/>
            </p:nvSpPr>
            <p:spPr bwMode="auto">
              <a:xfrm>
                <a:off x="594629" y="4307980"/>
                <a:ext cx="1525363" cy="43024"/>
              </a:xfrm>
              <a:custGeom>
                <a:avLst/>
                <a:gdLst>
                  <a:gd name="T0" fmla="*/ 389 w 780"/>
                  <a:gd name="T1" fmla="*/ 19 h 20"/>
                  <a:gd name="T2" fmla="*/ 0 w 780"/>
                  <a:gd name="T3" fmla="*/ 19 h 20"/>
                  <a:gd name="T4" fmla="*/ 0 w 780"/>
                  <a:gd name="T5" fmla="*/ 0 h 20"/>
                  <a:gd name="T6" fmla="*/ 779 w 780"/>
                  <a:gd name="T7" fmla="*/ 0 h 20"/>
                  <a:gd name="T8" fmla="*/ 779 w 780"/>
                  <a:gd name="T9" fmla="*/ 19 h 20"/>
                  <a:gd name="T10" fmla="*/ 389 w 780"/>
                  <a:gd name="T11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0" h="20">
                    <a:moveTo>
                      <a:pt x="389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79" y="0"/>
                    </a:lnTo>
                    <a:lnTo>
                      <a:pt x="779" y="19"/>
                    </a:lnTo>
                    <a:lnTo>
                      <a:pt x="389" y="19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1" name="íś1iḍe"/>
              <p:cNvSpPr/>
              <p:nvPr/>
            </p:nvSpPr>
            <p:spPr bwMode="auto">
              <a:xfrm>
                <a:off x="586014" y="4299372"/>
                <a:ext cx="1542594" cy="43030"/>
              </a:xfrm>
              <a:custGeom>
                <a:avLst/>
                <a:gdLst>
                  <a:gd name="T0" fmla="*/ 781 w 788"/>
                  <a:gd name="T1" fmla="*/ 17 h 23"/>
                  <a:gd name="T2" fmla="*/ 781 w 788"/>
                  <a:gd name="T3" fmla="*/ 5 h 23"/>
                  <a:gd name="T4" fmla="*/ 6 w 788"/>
                  <a:gd name="T5" fmla="*/ 5 h 23"/>
                  <a:gd name="T6" fmla="*/ 6 w 788"/>
                  <a:gd name="T7" fmla="*/ 17 h 23"/>
                  <a:gd name="T8" fmla="*/ 781 w 788"/>
                  <a:gd name="T9" fmla="*/ 17 h 23"/>
                  <a:gd name="T10" fmla="*/ 784 w 788"/>
                  <a:gd name="T11" fmla="*/ 0 h 23"/>
                  <a:gd name="T12" fmla="*/ 787 w 788"/>
                  <a:gd name="T13" fmla="*/ 2 h 23"/>
                  <a:gd name="T14" fmla="*/ 787 w 788"/>
                  <a:gd name="T15" fmla="*/ 19 h 23"/>
                  <a:gd name="T16" fmla="*/ 784 w 788"/>
                  <a:gd name="T17" fmla="*/ 22 h 23"/>
                  <a:gd name="T18" fmla="*/ 3 w 788"/>
                  <a:gd name="T19" fmla="*/ 22 h 23"/>
                  <a:gd name="T20" fmla="*/ 0 w 788"/>
                  <a:gd name="T21" fmla="*/ 19 h 23"/>
                  <a:gd name="T22" fmla="*/ 0 w 788"/>
                  <a:gd name="T23" fmla="*/ 2 h 23"/>
                  <a:gd name="T24" fmla="*/ 3 w 788"/>
                  <a:gd name="T25" fmla="*/ 0 h 23"/>
                  <a:gd name="T26" fmla="*/ 784 w 788"/>
                  <a:gd name="T2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8" h="23">
                    <a:moveTo>
                      <a:pt x="781" y="17"/>
                    </a:moveTo>
                    <a:lnTo>
                      <a:pt x="781" y="5"/>
                    </a:lnTo>
                    <a:lnTo>
                      <a:pt x="6" y="5"/>
                    </a:lnTo>
                    <a:lnTo>
                      <a:pt x="6" y="17"/>
                    </a:lnTo>
                    <a:lnTo>
                      <a:pt x="781" y="17"/>
                    </a:lnTo>
                    <a:close/>
                    <a:moveTo>
                      <a:pt x="784" y="0"/>
                    </a:moveTo>
                    <a:cubicBezTo>
                      <a:pt x="785" y="0"/>
                      <a:pt x="787" y="0"/>
                      <a:pt x="787" y="2"/>
                    </a:cubicBezTo>
                    <a:lnTo>
                      <a:pt x="787" y="19"/>
                    </a:lnTo>
                    <a:cubicBezTo>
                      <a:pt x="787" y="21"/>
                      <a:pt x="785" y="22"/>
                      <a:pt x="784" y="22"/>
                    </a:cubicBezTo>
                    <a:lnTo>
                      <a:pt x="3" y="22"/>
                    </a:lnTo>
                    <a:cubicBezTo>
                      <a:pt x="1" y="22"/>
                      <a:pt x="0" y="21"/>
                      <a:pt x="0" y="19"/>
                    </a:cubicBezTo>
                    <a:lnTo>
                      <a:pt x="0" y="2"/>
                    </a:lnTo>
                    <a:cubicBezTo>
                      <a:pt x="0" y="0"/>
                      <a:pt x="1" y="0"/>
                      <a:pt x="3" y="0"/>
                    </a:cubicBez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2" name="ïSḷiḍé"/>
              <p:cNvSpPr/>
              <p:nvPr/>
            </p:nvSpPr>
            <p:spPr bwMode="auto">
              <a:xfrm>
                <a:off x="560158" y="4282161"/>
                <a:ext cx="51707" cy="94662"/>
              </a:xfrm>
              <a:custGeom>
                <a:avLst/>
                <a:gdLst>
                  <a:gd name="T0" fmla="*/ 13 w 27"/>
                  <a:gd name="T1" fmla="*/ 0 h 50"/>
                  <a:gd name="T2" fmla="*/ 26 w 27"/>
                  <a:gd name="T3" fmla="*/ 13 h 50"/>
                  <a:gd name="T4" fmla="*/ 26 w 27"/>
                  <a:gd name="T5" fmla="*/ 35 h 50"/>
                  <a:gd name="T6" fmla="*/ 13 w 27"/>
                  <a:gd name="T7" fmla="*/ 49 h 50"/>
                  <a:gd name="T8" fmla="*/ 0 w 27"/>
                  <a:gd name="T9" fmla="*/ 35 h 50"/>
                  <a:gd name="T10" fmla="*/ 0 w 27"/>
                  <a:gd name="T11" fmla="*/ 13 h 50"/>
                  <a:gd name="T12" fmla="*/ 13 w 27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0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lnTo>
                      <a:pt x="26" y="35"/>
                    </a:lnTo>
                    <a:cubicBezTo>
                      <a:pt x="26" y="43"/>
                      <a:pt x="20" y="49"/>
                      <a:pt x="13" y="49"/>
                    </a:cubicBezTo>
                    <a:cubicBezTo>
                      <a:pt x="6" y="49"/>
                      <a:pt x="0" y="43"/>
                      <a:pt x="0" y="35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3" name="îšḷïḑé"/>
              <p:cNvSpPr/>
              <p:nvPr/>
            </p:nvSpPr>
            <p:spPr bwMode="auto">
              <a:xfrm>
                <a:off x="551543" y="4273558"/>
                <a:ext cx="68943" cy="111868"/>
              </a:xfrm>
              <a:custGeom>
                <a:avLst/>
                <a:gdLst>
                  <a:gd name="T0" fmla="*/ 27 w 34"/>
                  <a:gd name="T1" fmla="*/ 39 h 57"/>
                  <a:gd name="T2" fmla="*/ 27 w 34"/>
                  <a:gd name="T3" fmla="*/ 17 h 57"/>
                  <a:gd name="T4" fmla="*/ 17 w 34"/>
                  <a:gd name="T5" fmla="*/ 6 h 57"/>
                  <a:gd name="T6" fmla="*/ 7 w 34"/>
                  <a:gd name="T7" fmla="*/ 17 h 57"/>
                  <a:gd name="T8" fmla="*/ 7 w 34"/>
                  <a:gd name="T9" fmla="*/ 39 h 57"/>
                  <a:gd name="T10" fmla="*/ 17 w 34"/>
                  <a:gd name="T11" fmla="*/ 49 h 57"/>
                  <a:gd name="T12" fmla="*/ 27 w 34"/>
                  <a:gd name="T13" fmla="*/ 39 h 57"/>
                  <a:gd name="T14" fmla="*/ 17 w 34"/>
                  <a:gd name="T15" fmla="*/ 0 h 57"/>
                  <a:gd name="T16" fmla="*/ 33 w 34"/>
                  <a:gd name="T17" fmla="*/ 17 h 57"/>
                  <a:gd name="T18" fmla="*/ 33 w 34"/>
                  <a:gd name="T19" fmla="*/ 39 h 57"/>
                  <a:gd name="T20" fmla="*/ 17 w 34"/>
                  <a:gd name="T21" fmla="*/ 56 h 57"/>
                  <a:gd name="T22" fmla="*/ 0 w 34"/>
                  <a:gd name="T23" fmla="*/ 39 h 57"/>
                  <a:gd name="T24" fmla="*/ 0 w 34"/>
                  <a:gd name="T25" fmla="*/ 17 h 57"/>
                  <a:gd name="T26" fmla="*/ 17 w 34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57">
                    <a:moveTo>
                      <a:pt x="27" y="39"/>
                    </a:moveTo>
                    <a:lnTo>
                      <a:pt x="27" y="17"/>
                    </a:lnTo>
                    <a:cubicBezTo>
                      <a:pt x="27" y="11"/>
                      <a:pt x="23" y="6"/>
                      <a:pt x="17" y="6"/>
                    </a:cubicBezTo>
                    <a:cubicBezTo>
                      <a:pt x="11" y="6"/>
                      <a:pt x="7" y="11"/>
                      <a:pt x="7" y="17"/>
                    </a:cubicBezTo>
                    <a:lnTo>
                      <a:pt x="7" y="39"/>
                    </a:lnTo>
                    <a:cubicBezTo>
                      <a:pt x="7" y="45"/>
                      <a:pt x="11" y="49"/>
                      <a:pt x="17" y="49"/>
                    </a:cubicBezTo>
                    <a:cubicBezTo>
                      <a:pt x="23" y="49"/>
                      <a:pt x="27" y="45"/>
                      <a:pt x="27" y="39"/>
                    </a:cubicBezTo>
                    <a:close/>
                    <a:moveTo>
                      <a:pt x="17" y="0"/>
                    </a:moveTo>
                    <a:cubicBezTo>
                      <a:pt x="26" y="0"/>
                      <a:pt x="33" y="8"/>
                      <a:pt x="33" y="17"/>
                    </a:cubicBezTo>
                    <a:lnTo>
                      <a:pt x="33" y="39"/>
                    </a:lnTo>
                    <a:cubicBezTo>
                      <a:pt x="33" y="48"/>
                      <a:pt x="26" y="56"/>
                      <a:pt x="17" y="56"/>
                    </a:cubicBezTo>
                    <a:cubicBezTo>
                      <a:pt x="8" y="56"/>
                      <a:pt x="0" y="48"/>
                      <a:pt x="0" y="39"/>
                    </a:cubicBezTo>
                    <a:lnTo>
                      <a:pt x="0" y="17"/>
                    </a:ln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4" name="ïṡḻiḑe"/>
              <p:cNvSpPr/>
              <p:nvPr/>
            </p:nvSpPr>
            <p:spPr bwMode="auto">
              <a:xfrm>
                <a:off x="2111372" y="4282161"/>
                <a:ext cx="51707" cy="94662"/>
              </a:xfrm>
              <a:custGeom>
                <a:avLst/>
                <a:gdLst>
                  <a:gd name="T0" fmla="*/ 13 w 27"/>
                  <a:gd name="T1" fmla="*/ 0 h 50"/>
                  <a:gd name="T2" fmla="*/ 26 w 27"/>
                  <a:gd name="T3" fmla="*/ 13 h 50"/>
                  <a:gd name="T4" fmla="*/ 26 w 27"/>
                  <a:gd name="T5" fmla="*/ 35 h 50"/>
                  <a:gd name="T6" fmla="*/ 13 w 27"/>
                  <a:gd name="T7" fmla="*/ 49 h 50"/>
                  <a:gd name="T8" fmla="*/ 0 w 27"/>
                  <a:gd name="T9" fmla="*/ 35 h 50"/>
                  <a:gd name="T10" fmla="*/ 0 w 27"/>
                  <a:gd name="T11" fmla="*/ 13 h 50"/>
                  <a:gd name="T12" fmla="*/ 13 w 27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0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lnTo>
                      <a:pt x="26" y="35"/>
                    </a:lnTo>
                    <a:cubicBezTo>
                      <a:pt x="26" y="43"/>
                      <a:pt x="21" y="49"/>
                      <a:pt x="13" y="49"/>
                    </a:cubicBezTo>
                    <a:cubicBezTo>
                      <a:pt x="6" y="49"/>
                      <a:pt x="0" y="43"/>
                      <a:pt x="0" y="35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5" name="îsḷîḑê"/>
              <p:cNvSpPr/>
              <p:nvPr/>
            </p:nvSpPr>
            <p:spPr bwMode="auto">
              <a:xfrm>
                <a:off x="2102757" y="4273558"/>
                <a:ext cx="60322" cy="111868"/>
              </a:xfrm>
              <a:custGeom>
                <a:avLst/>
                <a:gdLst>
                  <a:gd name="T0" fmla="*/ 26 w 33"/>
                  <a:gd name="T1" fmla="*/ 39 h 57"/>
                  <a:gd name="T2" fmla="*/ 26 w 33"/>
                  <a:gd name="T3" fmla="*/ 17 h 57"/>
                  <a:gd name="T4" fmla="*/ 16 w 33"/>
                  <a:gd name="T5" fmla="*/ 6 h 57"/>
                  <a:gd name="T6" fmla="*/ 6 w 33"/>
                  <a:gd name="T7" fmla="*/ 17 h 57"/>
                  <a:gd name="T8" fmla="*/ 6 w 33"/>
                  <a:gd name="T9" fmla="*/ 39 h 57"/>
                  <a:gd name="T10" fmla="*/ 16 w 33"/>
                  <a:gd name="T11" fmla="*/ 49 h 57"/>
                  <a:gd name="T12" fmla="*/ 26 w 33"/>
                  <a:gd name="T13" fmla="*/ 39 h 57"/>
                  <a:gd name="T14" fmla="*/ 16 w 33"/>
                  <a:gd name="T15" fmla="*/ 0 h 57"/>
                  <a:gd name="T16" fmla="*/ 32 w 33"/>
                  <a:gd name="T17" fmla="*/ 17 h 57"/>
                  <a:gd name="T18" fmla="*/ 32 w 33"/>
                  <a:gd name="T19" fmla="*/ 39 h 57"/>
                  <a:gd name="T20" fmla="*/ 16 w 33"/>
                  <a:gd name="T21" fmla="*/ 56 h 57"/>
                  <a:gd name="T22" fmla="*/ 0 w 33"/>
                  <a:gd name="T23" fmla="*/ 39 h 57"/>
                  <a:gd name="T24" fmla="*/ 0 w 33"/>
                  <a:gd name="T25" fmla="*/ 17 h 57"/>
                  <a:gd name="T26" fmla="*/ 16 w 33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57">
                    <a:moveTo>
                      <a:pt x="26" y="39"/>
                    </a:moveTo>
                    <a:lnTo>
                      <a:pt x="26" y="17"/>
                    </a:lnTo>
                    <a:cubicBezTo>
                      <a:pt x="26" y="11"/>
                      <a:pt x="21" y="6"/>
                      <a:pt x="16" y="6"/>
                    </a:cubicBezTo>
                    <a:cubicBezTo>
                      <a:pt x="10" y="6"/>
                      <a:pt x="6" y="11"/>
                      <a:pt x="6" y="17"/>
                    </a:cubicBezTo>
                    <a:lnTo>
                      <a:pt x="6" y="39"/>
                    </a:lnTo>
                    <a:cubicBezTo>
                      <a:pt x="6" y="45"/>
                      <a:pt x="10" y="49"/>
                      <a:pt x="16" y="49"/>
                    </a:cubicBezTo>
                    <a:cubicBezTo>
                      <a:pt x="21" y="49"/>
                      <a:pt x="26" y="45"/>
                      <a:pt x="26" y="39"/>
                    </a:cubicBezTo>
                    <a:close/>
                    <a:moveTo>
                      <a:pt x="16" y="0"/>
                    </a:moveTo>
                    <a:cubicBezTo>
                      <a:pt x="25" y="0"/>
                      <a:pt x="32" y="8"/>
                      <a:pt x="32" y="17"/>
                    </a:cubicBezTo>
                    <a:lnTo>
                      <a:pt x="32" y="39"/>
                    </a:lnTo>
                    <a:cubicBezTo>
                      <a:pt x="32" y="48"/>
                      <a:pt x="25" y="56"/>
                      <a:pt x="16" y="56"/>
                    </a:cubicBezTo>
                    <a:cubicBezTo>
                      <a:pt x="6" y="56"/>
                      <a:pt x="0" y="48"/>
                      <a:pt x="0" y="39"/>
                    </a:cubicBezTo>
                    <a:lnTo>
                      <a:pt x="0" y="17"/>
                    </a:lnTo>
                    <a:cubicBezTo>
                      <a:pt x="0" y="8"/>
                      <a:pt x="6" y="0"/>
                      <a:pt x="1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" name="íšḷiḑê"/>
              <p:cNvSpPr/>
              <p:nvPr/>
            </p:nvSpPr>
            <p:spPr bwMode="auto">
              <a:xfrm>
                <a:off x="629101" y="4264950"/>
                <a:ext cx="60328" cy="1058468"/>
              </a:xfrm>
              <a:custGeom>
                <a:avLst/>
                <a:gdLst>
                  <a:gd name="T0" fmla="*/ 0 w 30"/>
                  <a:gd name="T1" fmla="*/ 0 h 542"/>
                  <a:gd name="T2" fmla="*/ 22 w 30"/>
                  <a:gd name="T3" fmla="*/ 0 h 542"/>
                  <a:gd name="T4" fmla="*/ 21 w 30"/>
                  <a:gd name="T5" fmla="*/ 539 h 542"/>
                  <a:gd name="T6" fmla="*/ 1 w 30"/>
                  <a:gd name="T7" fmla="*/ 540 h 542"/>
                  <a:gd name="T8" fmla="*/ 0 w 30"/>
                  <a:gd name="T9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42">
                    <a:moveTo>
                      <a:pt x="0" y="0"/>
                    </a:moveTo>
                    <a:lnTo>
                      <a:pt x="22" y="0"/>
                    </a:lnTo>
                    <a:cubicBezTo>
                      <a:pt x="22" y="0"/>
                      <a:pt x="29" y="538"/>
                      <a:pt x="21" y="539"/>
                    </a:cubicBezTo>
                    <a:cubicBezTo>
                      <a:pt x="12" y="541"/>
                      <a:pt x="1" y="540"/>
                      <a:pt x="1" y="540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7" name="îṩḷide"/>
              <p:cNvSpPr/>
              <p:nvPr/>
            </p:nvSpPr>
            <p:spPr bwMode="auto">
              <a:xfrm>
                <a:off x="620486" y="4256347"/>
                <a:ext cx="60322" cy="1067070"/>
              </a:xfrm>
              <a:custGeom>
                <a:avLst/>
                <a:gdLst>
                  <a:gd name="T0" fmla="*/ 21 w 31"/>
                  <a:gd name="T1" fmla="*/ 540 h 549"/>
                  <a:gd name="T2" fmla="*/ 21 w 31"/>
                  <a:gd name="T3" fmla="*/ 7 h 549"/>
                  <a:gd name="T4" fmla="*/ 6 w 31"/>
                  <a:gd name="T5" fmla="*/ 7 h 549"/>
                  <a:gd name="T6" fmla="*/ 8 w 31"/>
                  <a:gd name="T7" fmla="*/ 541 h 549"/>
                  <a:gd name="T8" fmla="*/ 21 w 31"/>
                  <a:gd name="T9" fmla="*/ 540 h 549"/>
                  <a:gd name="T10" fmla="*/ 27 w 31"/>
                  <a:gd name="T11" fmla="*/ 4 h 549"/>
                  <a:gd name="T12" fmla="*/ 30 w 31"/>
                  <a:gd name="T13" fmla="*/ 273 h 549"/>
                  <a:gd name="T14" fmla="*/ 29 w 31"/>
                  <a:gd name="T15" fmla="*/ 458 h 549"/>
                  <a:gd name="T16" fmla="*/ 24 w 31"/>
                  <a:gd name="T17" fmla="*/ 546 h 549"/>
                  <a:gd name="T18" fmla="*/ 5 w 31"/>
                  <a:gd name="T19" fmla="*/ 548 h 549"/>
                  <a:gd name="T20" fmla="*/ 2 w 31"/>
                  <a:gd name="T21" fmla="*/ 544 h 549"/>
                  <a:gd name="T22" fmla="*/ 0 w 31"/>
                  <a:gd name="T23" fmla="*/ 4 h 549"/>
                  <a:gd name="T24" fmla="*/ 1 w 31"/>
                  <a:gd name="T25" fmla="*/ 1 h 549"/>
                  <a:gd name="T26" fmla="*/ 3 w 31"/>
                  <a:gd name="T27" fmla="*/ 0 h 549"/>
                  <a:gd name="T28" fmla="*/ 24 w 31"/>
                  <a:gd name="T29" fmla="*/ 0 h 549"/>
                  <a:gd name="T30" fmla="*/ 27 w 31"/>
                  <a:gd name="T31" fmla="*/ 4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" h="549">
                    <a:moveTo>
                      <a:pt x="21" y="540"/>
                    </a:moveTo>
                    <a:cubicBezTo>
                      <a:pt x="25" y="516"/>
                      <a:pt x="24" y="211"/>
                      <a:pt x="21" y="7"/>
                    </a:cubicBezTo>
                    <a:lnTo>
                      <a:pt x="6" y="7"/>
                    </a:lnTo>
                    <a:lnTo>
                      <a:pt x="8" y="541"/>
                    </a:lnTo>
                    <a:cubicBezTo>
                      <a:pt x="11" y="541"/>
                      <a:pt x="16" y="541"/>
                      <a:pt x="21" y="540"/>
                    </a:cubicBezTo>
                    <a:close/>
                    <a:moveTo>
                      <a:pt x="27" y="4"/>
                    </a:moveTo>
                    <a:cubicBezTo>
                      <a:pt x="27" y="5"/>
                      <a:pt x="29" y="140"/>
                      <a:pt x="30" y="273"/>
                    </a:cubicBezTo>
                    <a:cubicBezTo>
                      <a:pt x="30" y="351"/>
                      <a:pt x="30" y="413"/>
                      <a:pt x="29" y="458"/>
                    </a:cubicBezTo>
                    <a:cubicBezTo>
                      <a:pt x="28" y="545"/>
                      <a:pt x="27" y="545"/>
                      <a:pt x="24" y="546"/>
                    </a:cubicBezTo>
                    <a:cubicBezTo>
                      <a:pt x="16" y="548"/>
                      <a:pt x="5" y="548"/>
                      <a:pt x="5" y="548"/>
                    </a:cubicBezTo>
                    <a:cubicBezTo>
                      <a:pt x="3" y="548"/>
                      <a:pt x="2" y="546"/>
                      <a:pt x="2" y="544"/>
                    </a:cubicBezTo>
                    <a:lnTo>
                      <a:pt x="0" y="4"/>
                    </a:ln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0"/>
                    </a:cubicBezTo>
                    <a:lnTo>
                      <a:pt x="24" y="0"/>
                    </a:lnTo>
                    <a:cubicBezTo>
                      <a:pt x="26" y="0"/>
                      <a:pt x="27" y="2"/>
                      <a:pt x="27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8" name="îšḻíḋe"/>
              <p:cNvSpPr/>
              <p:nvPr/>
            </p:nvSpPr>
            <p:spPr bwMode="auto">
              <a:xfrm>
                <a:off x="2042429" y="4247739"/>
                <a:ext cx="103414" cy="1308022"/>
              </a:xfrm>
              <a:custGeom>
                <a:avLst/>
                <a:gdLst>
                  <a:gd name="T0" fmla="*/ 0 w 51"/>
                  <a:gd name="T1" fmla="*/ 0 h 671"/>
                  <a:gd name="T2" fmla="*/ 18 w 51"/>
                  <a:gd name="T3" fmla="*/ 4 h 671"/>
                  <a:gd name="T4" fmla="*/ 42 w 51"/>
                  <a:gd name="T5" fmla="*/ 669 h 671"/>
                  <a:gd name="T6" fmla="*/ 25 w 51"/>
                  <a:gd name="T7" fmla="*/ 667 h 671"/>
                  <a:gd name="T8" fmla="*/ 0 w 51"/>
                  <a:gd name="T9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71">
                    <a:moveTo>
                      <a:pt x="0" y="0"/>
                    </a:moveTo>
                    <a:lnTo>
                      <a:pt x="18" y="4"/>
                    </a:lnTo>
                    <a:cubicBezTo>
                      <a:pt x="18" y="4"/>
                      <a:pt x="50" y="667"/>
                      <a:pt x="42" y="669"/>
                    </a:cubicBezTo>
                    <a:cubicBezTo>
                      <a:pt x="34" y="670"/>
                      <a:pt x="25" y="667"/>
                      <a:pt x="25" y="667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9" name="îšļïḍè"/>
              <p:cNvSpPr/>
              <p:nvPr/>
            </p:nvSpPr>
            <p:spPr bwMode="auto">
              <a:xfrm>
                <a:off x="2042429" y="4247739"/>
                <a:ext cx="103414" cy="1316630"/>
              </a:xfrm>
              <a:custGeom>
                <a:avLst/>
                <a:gdLst>
                  <a:gd name="T0" fmla="*/ 41 w 51"/>
                  <a:gd name="T1" fmla="*/ 668 h 675"/>
                  <a:gd name="T2" fmla="*/ 17 w 51"/>
                  <a:gd name="T3" fmla="*/ 10 h 675"/>
                  <a:gd name="T4" fmla="*/ 7 w 51"/>
                  <a:gd name="T5" fmla="*/ 7 h 675"/>
                  <a:gd name="T6" fmla="*/ 31 w 51"/>
                  <a:gd name="T7" fmla="*/ 666 h 675"/>
                  <a:gd name="T8" fmla="*/ 41 w 51"/>
                  <a:gd name="T9" fmla="*/ 668 h 675"/>
                  <a:gd name="T10" fmla="*/ 38 w 51"/>
                  <a:gd name="T11" fmla="*/ 338 h 675"/>
                  <a:gd name="T12" fmla="*/ 46 w 51"/>
                  <a:gd name="T13" fmla="*/ 566 h 675"/>
                  <a:gd name="T14" fmla="*/ 44 w 51"/>
                  <a:gd name="T15" fmla="*/ 673 h 675"/>
                  <a:gd name="T16" fmla="*/ 39 w 51"/>
                  <a:gd name="T17" fmla="*/ 674 h 675"/>
                  <a:gd name="T18" fmla="*/ 27 w 51"/>
                  <a:gd name="T19" fmla="*/ 671 h 675"/>
                  <a:gd name="T20" fmla="*/ 25 w 51"/>
                  <a:gd name="T21" fmla="*/ 668 h 675"/>
                  <a:gd name="T22" fmla="*/ 0 w 51"/>
                  <a:gd name="T23" fmla="*/ 3 h 675"/>
                  <a:gd name="T24" fmla="*/ 1 w 51"/>
                  <a:gd name="T25" fmla="*/ 1 h 675"/>
                  <a:gd name="T26" fmla="*/ 4 w 51"/>
                  <a:gd name="T27" fmla="*/ 0 h 675"/>
                  <a:gd name="T28" fmla="*/ 21 w 51"/>
                  <a:gd name="T29" fmla="*/ 4 h 675"/>
                  <a:gd name="T30" fmla="*/ 23 w 51"/>
                  <a:gd name="T31" fmla="*/ 7 h 675"/>
                  <a:gd name="T32" fmla="*/ 38 w 51"/>
                  <a:gd name="T33" fmla="*/ 33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675">
                    <a:moveTo>
                      <a:pt x="41" y="668"/>
                    </a:moveTo>
                    <a:cubicBezTo>
                      <a:pt x="45" y="636"/>
                      <a:pt x="25" y="187"/>
                      <a:pt x="17" y="10"/>
                    </a:cubicBezTo>
                    <a:lnTo>
                      <a:pt x="7" y="7"/>
                    </a:lnTo>
                    <a:lnTo>
                      <a:pt x="31" y="666"/>
                    </a:lnTo>
                    <a:cubicBezTo>
                      <a:pt x="33" y="667"/>
                      <a:pt x="38" y="668"/>
                      <a:pt x="41" y="668"/>
                    </a:cubicBezTo>
                    <a:close/>
                    <a:moveTo>
                      <a:pt x="38" y="338"/>
                    </a:moveTo>
                    <a:cubicBezTo>
                      <a:pt x="42" y="434"/>
                      <a:pt x="44" y="511"/>
                      <a:pt x="46" y="566"/>
                    </a:cubicBezTo>
                    <a:cubicBezTo>
                      <a:pt x="50" y="672"/>
                      <a:pt x="48" y="672"/>
                      <a:pt x="44" y="673"/>
                    </a:cubicBezTo>
                    <a:cubicBezTo>
                      <a:pt x="42" y="674"/>
                      <a:pt x="41" y="674"/>
                      <a:pt x="39" y="674"/>
                    </a:cubicBezTo>
                    <a:cubicBezTo>
                      <a:pt x="32" y="674"/>
                      <a:pt x="27" y="671"/>
                      <a:pt x="27" y="671"/>
                    </a:cubicBezTo>
                    <a:cubicBezTo>
                      <a:pt x="25" y="671"/>
                      <a:pt x="25" y="670"/>
                      <a:pt x="25" y="668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lnTo>
                      <a:pt x="21" y="4"/>
                    </a:lnTo>
                    <a:cubicBezTo>
                      <a:pt x="22" y="5"/>
                      <a:pt x="23" y="6"/>
                      <a:pt x="23" y="7"/>
                    </a:cubicBezTo>
                    <a:cubicBezTo>
                      <a:pt x="23" y="9"/>
                      <a:pt x="32" y="175"/>
                      <a:pt x="38" y="33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0" name="i$ḷiḑè"/>
              <p:cNvSpPr/>
              <p:nvPr/>
            </p:nvSpPr>
            <p:spPr bwMode="auto">
              <a:xfrm>
                <a:off x="689429" y="2991350"/>
                <a:ext cx="1353001" cy="2005062"/>
              </a:xfrm>
              <a:custGeom>
                <a:avLst/>
                <a:gdLst>
                  <a:gd name="T0" fmla="*/ 0 w 694"/>
                  <a:gd name="T1" fmla="*/ 0 h 1028"/>
                  <a:gd name="T2" fmla="*/ 671 w 694"/>
                  <a:gd name="T3" fmla="*/ 34 h 1028"/>
                  <a:gd name="T4" fmla="*/ 693 w 694"/>
                  <a:gd name="T5" fmla="*/ 997 h 1028"/>
                  <a:gd name="T6" fmla="*/ 3 w 694"/>
                  <a:gd name="T7" fmla="*/ 1027 h 1028"/>
                  <a:gd name="T8" fmla="*/ 0 w 694"/>
                  <a:gd name="T9" fmla="*/ 0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4" h="1028">
                    <a:moveTo>
                      <a:pt x="0" y="0"/>
                    </a:moveTo>
                    <a:lnTo>
                      <a:pt x="671" y="34"/>
                    </a:lnTo>
                    <a:lnTo>
                      <a:pt x="693" y="997"/>
                    </a:lnTo>
                    <a:lnTo>
                      <a:pt x="3" y="10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1" name="í$ľïďé"/>
              <p:cNvSpPr/>
              <p:nvPr/>
            </p:nvSpPr>
            <p:spPr bwMode="auto">
              <a:xfrm>
                <a:off x="680808" y="2982747"/>
                <a:ext cx="1370242" cy="2013665"/>
              </a:xfrm>
              <a:custGeom>
                <a:avLst/>
                <a:gdLst>
                  <a:gd name="T0" fmla="*/ 9 w 701"/>
                  <a:gd name="T1" fmla="*/ 1024 h 1031"/>
                  <a:gd name="T2" fmla="*/ 694 w 701"/>
                  <a:gd name="T3" fmla="*/ 994 h 1031"/>
                  <a:gd name="T4" fmla="*/ 672 w 701"/>
                  <a:gd name="T5" fmla="*/ 40 h 1031"/>
                  <a:gd name="T6" fmla="*/ 6 w 701"/>
                  <a:gd name="T7" fmla="*/ 6 h 1031"/>
                  <a:gd name="T8" fmla="*/ 9 w 701"/>
                  <a:gd name="T9" fmla="*/ 1024 h 1031"/>
                  <a:gd name="T10" fmla="*/ 675 w 701"/>
                  <a:gd name="T11" fmla="*/ 34 h 1031"/>
                  <a:gd name="T12" fmla="*/ 678 w 701"/>
                  <a:gd name="T13" fmla="*/ 37 h 1031"/>
                  <a:gd name="T14" fmla="*/ 700 w 701"/>
                  <a:gd name="T15" fmla="*/ 997 h 1031"/>
                  <a:gd name="T16" fmla="*/ 697 w 701"/>
                  <a:gd name="T17" fmla="*/ 1000 h 1031"/>
                  <a:gd name="T18" fmla="*/ 6 w 701"/>
                  <a:gd name="T19" fmla="*/ 1030 h 1031"/>
                  <a:gd name="T20" fmla="*/ 4 w 701"/>
                  <a:gd name="T21" fmla="*/ 1029 h 1031"/>
                  <a:gd name="T22" fmla="*/ 3 w 701"/>
                  <a:gd name="T23" fmla="*/ 1027 h 1031"/>
                  <a:gd name="T24" fmla="*/ 0 w 701"/>
                  <a:gd name="T25" fmla="*/ 3 h 1031"/>
                  <a:gd name="T26" fmla="*/ 1 w 701"/>
                  <a:gd name="T27" fmla="*/ 1 h 1031"/>
                  <a:gd name="T28" fmla="*/ 3 w 701"/>
                  <a:gd name="T29" fmla="*/ 0 h 1031"/>
                  <a:gd name="T30" fmla="*/ 675 w 701"/>
                  <a:gd name="T31" fmla="*/ 34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01" h="1031">
                    <a:moveTo>
                      <a:pt x="9" y="1024"/>
                    </a:moveTo>
                    <a:lnTo>
                      <a:pt x="694" y="994"/>
                    </a:lnTo>
                    <a:lnTo>
                      <a:pt x="672" y="40"/>
                    </a:lnTo>
                    <a:lnTo>
                      <a:pt x="6" y="6"/>
                    </a:lnTo>
                    <a:lnTo>
                      <a:pt x="9" y="1024"/>
                    </a:lnTo>
                    <a:close/>
                    <a:moveTo>
                      <a:pt x="675" y="34"/>
                    </a:moveTo>
                    <a:cubicBezTo>
                      <a:pt x="677" y="34"/>
                      <a:pt x="678" y="35"/>
                      <a:pt x="678" y="37"/>
                    </a:cubicBezTo>
                    <a:lnTo>
                      <a:pt x="700" y="997"/>
                    </a:lnTo>
                    <a:cubicBezTo>
                      <a:pt x="700" y="998"/>
                      <a:pt x="699" y="1000"/>
                      <a:pt x="697" y="1000"/>
                    </a:cubicBezTo>
                    <a:lnTo>
                      <a:pt x="6" y="1030"/>
                    </a:lnTo>
                    <a:cubicBezTo>
                      <a:pt x="6" y="1030"/>
                      <a:pt x="5" y="1030"/>
                      <a:pt x="4" y="1029"/>
                    </a:cubicBezTo>
                    <a:cubicBezTo>
                      <a:pt x="4" y="1029"/>
                      <a:pt x="3" y="1029"/>
                      <a:pt x="3" y="1027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3" y="0"/>
                    </a:cubicBezTo>
                    <a:lnTo>
                      <a:pt x="675" y="34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2" name="ïśľîḋe"/>
              <p:cNvSpPr/>
              <p:nvPr/>
            </p:nvSpPr>
            <p:spPr bwMode="auto">
              <a:xfrm>
                <a:off x="715279" y="3025771"/>
                <a:ext cx="1301299" cy="1936219"/>
              </a:xfrm>
              <a:custGeom>
                <a:avLst/>
                <a:gdLst>
                  <a:gd name="T0" fmla="*/ 0 w 664"/>
                  <a:gd name="T1" fmla="*/ 0 h 994"/>
                  <a:gd name="T2" fmla="*/ 642 w 664"/>
                  <a:gd name="T3" fmla="*/ 32 h 994"/>
                  <a:gd name="T4" fmla="*/ 663 w 664"/>
                  <a:gd name="T5" fmla="*/ 964 h 994"/>
                  <a:gd name="T6" fmla="*/ 3 w 664"/>
                  <a:gd name="T7" fmla="*/ 993 h 994"/>
                  <a:gd name="T8" fmla="*/ 0 w 664"/>
                  <a:gd name="T9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4" h="994">
                    <a:moveTo>
                      <a:pt x="0" y="0"/>
                    </a:moveTo>
                    <a:lnTo>
                      <a:pt x="642" y="32"/>
                    </a:lnTo>
                    <a:lnTo>
                      <a:pt x="663" y="964"/>
                    </a:lnTo>
                    <a:lnTo>
                      <a:pt x="3" y="9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3" name="ïṥlïḑé"/>
              <p:cNvSpPr/>
              <p:nvPr/>
            </p:nvSpPr>
            <p:spPr bwMode="auto">
              <a:xfrm>
                <a:off x="706664" y="3017169"/>
                <a:ext cx="1309914" cy="1953425"/>
              </a:xfrm>
              <a:custGeom>
                <a:avLst/>
                <a:gdLst>
                  <a:gd name="T0" fmla="*/ 9 w 670"/>
                  <a:gd name="T1" fmla="*/ 994 h 1001"/>
                  <a:gd name="T2" fmla="*/ 663 w 670"/>
                  <a:gd name="T3" fmla="*/ 964 h 1001"/>
                  <a:gd name="T4" fmla="*/ 643 w 670"/>
                  <a:gd name="T5" fmla="*/ 38 h 1001"/>
                  <a:gd name="T6" fmla="*/ 6 w 670"/>
                  <a:gd name="T7" fmla="*/ 6 h 1001"/>
                  <a:gd name="T8" fmla="*/ 9 w 670"/>
                  <a:gd name="T9" fmla="*/ 994 h 1001"/>
                  <a:gd name="T10" fmla="*/ 646 w 670"/>
                  <a:gd name="T11" fmla="*/ 32 h 1001"/>
                  <a:gd name="T12" fmla="*/ 649 w 670"/>
                  <a:gd name="T13" fmla="*/ 35 h 1001"/>
                  <a:gd name="T14" fmla="*/ 669 w 670"/>
                  <a:gd name="T15" fmla="*/ 967 h 1001"/>
                  <a:gd name="T16" fmla="*/ 666 w 670"/>
                  <a:gd name="T17" fmla="*/ 970 h 1001"/>
                  <a:gd name="T18" fmla="*/ 6 w 670"/>
                  <a:gd name="T19" fmla="*/ 1000 h 1001"/>
                  <a:gd name="T20" fmla="*/ 3 w 670"/>
                  <a:gd name="T21" fmla="*/ 999 h 1001"/>
                  <a:gd name="T22" fmla="*/ 3 w 670"/>
                  <a:gd name="T23" fmla="*/ 997 h 1001"/>
                  <a:gd name="T24" fmla="*/ 0 w 670"/>
                  <a:gd name="T25" fmla="*/ 3 h 1001"/>
                  <a:gd name="T26" fmla="*/ 0 w 670"/>
                  <a:gd name="T27" fmla="*/ 0 h 1001"/>
                  <a:gd name="T28" fmla="*/ 3 w 670"/>
                  <a:gd name="T29" fmla="*/ 0 h 1001"/>
                  <a:gd name="T30" fmla="*/ 646 w 670"/>
                  <a:gd name="T31" fmla="*/ 32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0" h="1001">
                    <a:moveTo>
                      <a:pt x="9" y="994"/>
                    </a:moveTo>
                    <a:lnTo>
                      <a:pt x="663" y="964"/>
                    </a:lnTo>
                    <a:lnTo>
                      <a:pt x="643" y="38"/>
                    </a:lnTo>
                    <a:lnTo>
                      <a:pt x="6" y="6"/>
                    </a:lnTo>
                    <a:lnTo>
                      <a:pt x="9" y="994"/>
                    </a:lnTo>
                    <a:close/>
                    <a:moveTo>
                      <a:pt x="646" y="32"/>
                    </a:moveTo>
                    <a:cubicBezTo>
                      <a:pt x="647" y="32"/>
                      <a:pt x="649" y="34"/>
                      <a:pt x="649" y="35"/>
                    </a:cubicBezTo>
                    <a:lnTo>
                      <a:pt x="669" y="967"/>
                    </a:lnTo>
                    <a:cubicBezTo>
                      <a:pt x="669" y="969"/>
                      <a:pt x="669" y="970"/>
                      <a:pt x="666" y="970"/>
                    </a:cubicBezTo>
                    <a:lnTo>
                      <a:pt x="6" y="1000"/>
                    </a:lnTo>
                    <a:cubicBezTo>
                      <a:pt x="5" y="1000"/>
                      <a:pt x="4" y="1000"/>
                      <a:pt x="3" y="999"/>
                    </a:cubicBezTo>
                    <a:cubicBezTo>
                      <a:pt x="3" y="998"/>
                      <a:pt x="3" y="998"/>
                      <a:pt x="3" y="997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lnTo>
                      <a:pt x="646" y="32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4" name="ísḻïďé"/>
              <p:cNvSpPr/>
              <p:nvPr/>
            </p:nvSpPr>
            <p:spPr bwMode="auto">
              <a:xfrm>
                <a:off x="2249258" y="4385426"/>
                <a:ext cx="430893" cy="1333841"/>
              </a:xfrm>
              <a:custGeom>
                <a:avLst/>
                <a:gdLst>
                  <a:gd name="T0" fmla="*/ 14 w 221"/>
                  <a:gd name="T1" fmla="*/ 19 h 682"/>
                  <a:gd name="T2" fmla="*/ 156 w 221"/>
                  <a:gd name="T3" fmla="*/ 12 h 682"/>
                  <a:gd name="T4" fmla="*/ 220 w 221"/>
                  <a:gd name="T5" fmla="*/ 257 h 682"/>
                  <a:gd name="T6" fmla="*/ 215 w 221"/>
                  <a:gd name="T7" fmla="*/ 681 h 682"/>
                  <a:gd name="T8" fmla="*/ 88 w 221"/>
                  <a:gd name="T9" fmla="*/ 681 h 682"/>
                  <a:gd name="T10" fmla="*/ 58 w 221"/>
                  <a:gd name="T11" fmla="*/ 482 h 682"/>
                  <a:gd name="T12" fmla="*/ 8 w 221"/>
                  <a:gd name="T13" fmla="*/ 238 h 682"/>
                  <a:gd name="T14" fmla="*/ 14 w 221"/>
                  <a:gd name="T15" fmla="*/ 1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682">
                    <a:moveTo>
                      <a:pt x="14" y="19"/>
                    </a:moveTo>
                    <a:cubicBezTo>
                      <a:pt x="14" y="0"/>
                      <a:pt x="156" y="12"/>
                      <a:pt x="156" y="12"/>
                    </a:cubicBezTo>
                    <a:lnTo>
                      <a:pt x="220" y="257"/>
                    </a:lnTo>
                    <a:lnTo>
                      <a:pt x="215" y="681"/>
                    </a:lnTo>
                    <a:lnTo>
                      <a:pt x="88" y="681"/>
                    </a:lnTo>
                    <a:cubicBezTo>
                      <a:pt x="88" y="681"/>
                      <a:pt x="61" y="501"/>
                      <a:pt x="58" y="482"/>
                    </a:cubicBezTo>
                    <a:cubicBezTo>
                      <a:pt x="55" y="463"/>
                      <a:pt x="15" y="306"/>
                      <a:pt x="8" y="238"/>
                    </a:cubicBezTo>
                    <a:cubicBezTo>
                      <a:pt x="0" y="168"/>
                      <a:pt x="14" y="37"/>
                      <a:pt x="14" y="1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5" name="íṩľídè"/>
              <p:cNvSpPr/>
              <p:nvPr/>
            </p:nvSpPr>
            <p:spPr bwMode="auto">
              <a:xfrm>
                <a:off x="2240643" y="4402636"/>
                <a:ext cx="439508" cy="1325233"/>
              </a:xfrm>
              <a:custGeom>
                <a:avLst/>
                <a:gdLst>
                  <a:gd name="T0" fmla="*/ 215 w 227"/>
                  <a:gd name="T1" fmla="*/ 670 h 678"/>
                  <a:gd name="T2" fmla="*/ 219 w 227"/>
                  <a:gd name="T3" fmla="*/ 252 h 678"/>
                  <a:gd name="T4" fmla="*/ 155 w 227"/>
                  <a:gd name="T5" fmla="*/ 10 h 678"/>
                  <a:gd name="T6" fmla="*/ 71 w 227"/>
                  <a:gd name="T7" fmla="*/ 6 h 678"/>
                  <a:gd name="T8" fmla="*/ 18 w 227"/>
                  <a:gd name="T9" fmla="*/ 14 h 678"/>
                  <a:gd name="T10" fmla="*/ 16 w 227"/>
                  <a:gd name="T11" fmla="*/ 45 h 678"/>
                  <a:gd name="T12" fmla="*/ 12 w 227"/>
                  <a:gd name="T13" fmla="*/ 231 h 678"/>
                  <a:gd name="T14" fmla="*/ 53 w 227"/>
                  <a:gd name="T15" fmla="*/ 432 h 678"/>
                  <a:gd name="T16" fmla="*/ 63 w 227"/>
                  <a:gd name="T17" fmla="*/ 474 h 678"/>
                  <a:gd name="T18" fmla="*/ 92 w 227"/>
                  <a:gd name="T19" fmla="*/ 670 h 678"/>
                  <a:gd name="T20" fmla="*/ 215 w 227"/>
                  <a:gd name="T21" fmla="*/ 670 h 678"/>
                  <a:gd name="T22" fmla="*/ 161 w 227"/>
                  <a:gd name="T23" fmla="*/ 6 h 678"/>
                  <a:gd name="T24" fmla="*/ 225 w 227"/>
                  <a:gd name="T25" fmla="*/ 250 h 678"/>
                  <a:gd name="T26" fmla="*/ 226 w 227"/>
                  <a:gd name="T27" fmla="*/ 251 h 678"/>
                  <a:gd name="T28" fmla="*/ 221 w 227"/>
                  <a:gd name="T29" fmla="*/ 674 h 678"/>
                  <a:gd name="T30" fmla="*/ 218 w 227"/>
                  <a:gd name="T31" fmla="*/ 677 h 678"/>
                  <a:gd name="T32" fmla="*/ 89 w 227"/>
                  <a:gd name="T33" fmla="*/ 677 h 678"/>
                  <a:gd name="T34" fmla="*/ 86 w 227"/>
                  <a:gd name="T35" fmla="*/ 674 h 678"/>
                  <a:gd name="T36" fmla="*/ 57 w 227"/>
                  <a:gd name="T37" fmla="*/ 475 h 678"/>
                  <a:gd name="T38" fmla="*/ 47 w 227"/>
                  <a:gd name="T39" fmla="*/ 433 h 678"/>
                  <a:gd name="T40" fmla="*/ 6 w 227"/>
                  <a:gd name="T41" fmla="*/ 231 h 678"/>
                  <a:gd name="T42" fmla="*/ 10 w 227"/>
                  <a:gd name="T43" fmla="*/ 45 h 678"/>
                  <a:gd name="T44" fmla="*/ 12 w 227"/>
                  <a:gd name="T45" fmla="*/ 14 h 678"/>
                  <a:gd name="T46" fmla="*/ 71 w 227"/>
                  <a:gd name="T47" fmla="*/ 0 h 678"/>
                  <a:gd name="T48" fmla="*/ 158 w 227"/>
                  <a:gd name="T49" fmla="*/ 4 h 678"/>
                  <a:gd name="T50" fmla="*/ 161 w 227"/>
                  <a:gd name="T51" fmla="*/ 6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7" h="678">
                    <a:moveTo>
                      <a:pt x="215" y="670"/>
                    </a:moveTo>
                    <a:lnTo>
                      <a:pt x="219" y="252"/>
                    </a:lnTo>
                    <a:lnTo>
                      <a:pt x="155" y="10"/>
                    </a:lnTo>
                    <a:cubicBezTo>
                      <a:pt x="146" y="9"/>
                      <a:pt x="105" y="6"/>
                      <a:pt x="71" y="6"/>
                    </a:cubicBezTo>
                    <a:cubicBezTo>
                      <a:pt x="19" y="6"/>
                      <a:pt x="18" y="14"/>
                      <a:pt x="18" y="14"/>
                    </a:cubicBezTo>
                    <a:cubicBezTo>
                      <a:pt x="18" y="18"/>
                      <a:pt x="17" y="29"/>
                      <a:pt x="16" y="45"/>
                    </a:cubicBezTo>
                    <a:cubicBezTo>
                      <a:pt x="13" y="91"/>
                      <a:pt x="6" y="178"/>
                      <a:pt x="12" y="231"/>
                    </a:cubicBezTo>
                    <a:cubicBezTo>
                      <a:pt x="17" y="280"/>
                      <a:pt x="40" y="375"/>
                      <a:pt x="53" y="432"/>
                    </a:cubicBezTo>
                    <a:cubicBezTo>
                      <a:pt x="58" y="454"/>
                      <a:pt x="62" y="469"/>
                      <a:pt x="63" y="474"/>
                    </a:cubicBezTo>
                    <a:cubicBezTo>
                      <a:pt x="66" y="491"/>
                      <a:pt x="89" y="649"/>
                      <a:pt x="92" y="670"/>
                    </a:cubicBezTo>
                    <a:lnTo>
                      <a:pt x="215" y="670"/>
                    </a:lnTo>
                    <a:close/>
                    <a:moveTo>
                      <a:pt x="161" y="6"/>
                    </a:moveTo>
                    <a:lnTo>
                      <a:pt x="225" y="250"/>
                    </a:lnTo>
                    <a:cubicBezTo>
                      <a:pt x="226" y="250"/>
                      <a:pt x="226" y="251"/>
                      <a:pt x="226" y="251"/>
                    </a:cubicBezTo>
                    <a:lnTo>
                      <a:pt x="221" y="674"/>
                    </a:lnTo>
                    <a:cubicBezTo>
                      <a:pt x="221" y="676"/>
                      <a:pt x="220" y="677"/>
                      <a:pt x="218" y="677"/>
                    </a:cubicBezTo>
                    <a:lnTo>
                      <a:pt x="89" y="677"/>
                    </a:lnTo>
                    <a:cubicBezTo>
                      <a:pt x="88" y="677"/>
                      <a:pt x="86" y="676"/>
                      <a:pt x="86" y="674"/>
                    </a:cubicBezTo>
                    <a:cubicBezTo>
                      <a:pt x="86" y="673"/>
                      <a:pt x="60" y="494"/>
                      <a:pt x="57" y="475"/>
                    </a:cubicBezTo>
                    <a:cubicBezTo>
                      <a:pt x="56" y="470"/>
                      <a:pt x="52" y="454"/>
                      <a:pt x="47" y="433"/>
                    </a:cubicBezTo>
                    <a:cubicBezTo>
                      <a:pt x="34" y="376"/>
                      <a:pt x="11" y="282"/>
                      <a:pt x="6" y="231"/>
                    </a:cubicBezTo>
                    <a:cubicBezTo>
                      <a:pt x="0" y="178"/>
                      <a:pt x="6" y="91"/>
                      <a:pt x="10" y="45"/>
                    </a:cubicBezTo>
                    <a:cubicBezTo>
                      <a:pt x="11" y="29"/>
                      <a:pt x="12" y="18"/>
                      <a:pt x="12" y="14"/>
                    </a:cubicBezTo>
                    <a:cubicBezTo>
                      <a:pt x="12" y="7"/>
                      <a:pt x="19" y="0"/>
                      <a:pt x="71" y="0"/>
                    </a:cubicBezTo>
                    <a:cubicBezTo>
                      <a:pt x="111" y="0"/>
                      <a:pt x="157" y="4"/>
                      <a:pt x="158" y="4"/>
                    </a:cubicBezTo>
                    <a:cubicBezTo>
                      <a:pt x="159" y="5"/>
                      <a:pt x="160" y="5"/>
                      <a:pt x="161" y="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6" name="iṣḷíďê"/>
              <p:cNvSpPr/>
              <p:nvPr/>
            </p:nvSpPr>
            <p:spPr bwMode="auto">
              <a:xfrm>
                <a:off x="2378529" y="2999958"/>
                <a:ext cx="77558" cy="146289"/>
              </a:xfrm>
              <a:custGeom>
                <a:avLst/>
                <a:gdLst>
                  <a:gd name="T0" fmla="*/ 9 w 40"/>
                  <a:gd name="T1" fmla="*/ 7 h 77"/>
                  <a:gd name="T2" fmla="*/ 27 w 40"/>
                  <a:gd name="T3" fmla="*/ 28 h 77"/>
                  <a:gd name="T4" fmla="*/ 31 w 40"/>
                  <a:gd name="T5" fmla="*/ 73 h 77"/>
                  <a:gd name="T6" fmla="*/ 6 w 40"/>
                  <a:gd name="T7" fmla="*/ 42 h 77"/>
                  <a:gd name="T8" fmla="*/ 9 w 40"/>
                  <a:gd name="T9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7">
                    <a:moveTo>
                      <a:pt x="9" y="7"/>
                    </a:moveTo>
                    <a:cubicBezTo>
                      <a:pt x="17" y="0"/>
                      <a:pt x="27" y="28"/>
                      <a:pt x="27" y="28"/>
                    </a:cubicBezTo>
                    <a:cubicBezTo>
                      <a:pt x="27" y="28"/>
                      <a:pt x="39" y="70"/>
                      <a:pt x="31" y="73"/>
                    </a:cubicBezTo>
                    <a:cubicBezTo>
                      <a:pt x="23" y="76"/>
                      <a:pt x="9" y="52"/>
                      <a:pt x="6" y="42"/>
                    </a:cubicBezTo>
                    <a:cubicBezTo>
                      <a:pt x="1" y="31"/>
                      <a:pt x="0" y="14"/>
                      <a:pt x="9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7" name="îṥḻíḑê"/>
              <p:cNvSpPr/>
              <p:nvPr/>
            </p:nvSpPr>
            <p:spPr bwMode="auto">
              <a:xfrm>
                <a:off x="2369908" y="2999958"/>
                <a:ext cx="94799" cy="146289"/>
              </a:xfrm>
              <a:custGeom>
                <a:avLst/>
                <a:gdLst>
                  <a:gd name="T0" fmla="*/ 35 w 47"/>
                  <a:gd name="T1" fmla="*/ 67 h 74"/>
                  <a:gd name="T2" fmla="*/ 29 w 47"/>
                  <a:gd name="T3" fmla="*/ 27 h 74"/>
                  <a:gd name="T4" fmla="*/ 16 w 47"/>
                  <a:gd name="T5" fmla="*/ 6 h 74"/>
                  <a:gd name="T6" fmla="*/ 15 w 47"/>
                  <a:gd name="T7" fmla="*/ 7 h 74"/>
                  <a:gd name="T8" fmla="*/ 13 w 47"/>
                  <a:gd name="T9" fmla="*/ 38 h 74"/>
                  <a:gd name="T10" fmla="*/ 35 w 47"/>
                  <a:gd name="T11" fmla="*/ 67 h 74"/>
                  <a:gd name="T12" fmla="*/ 35 w 47"/>
                  <a:gd name="T13" fmla="*/ 67 h 74"/>
                  <a:gd name="T14" fmla="*/ 16 w 47"/>
                  <a:gd name="T15" fmla="*/ 0 h 74"/>
                  <a:gd name="T16" fmla="*/ 35 w 47"/>
                  <a:gd name="T17" fmla="*/ 25 h 74"/>
                  <a:gd name="T18" fmla="*/ 38 w 47"/>
                  <a:gd name="T19" fmla="*/ 73 h 74"/>
                  <a:gd name="T20" fmla="*/ 35 w 47"/>
                  <a:gd name="T21" fmla="*/ 73 h 74"/>
                  <a:gd name="T22" fmla="*/ 7 w 47"/>
                  <a:gd name="T23" fmla="*/ 40 h 74"/>
                  <a:gd name="T24" fmla="*/ 11 w 47"/>
                  <a:gd name="T25" fmla="*/ 2 h 74"/>
                  <a:gd name="T26" fmla="*/ 16 w 47"/>
                  <a:gd name="T2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4">
                    <a:moveTo>
                      <a:pt x="35" y="67"/>
                    </a:moveTo>
                    <a:cubicBezTo>
                      <a:pt x="38" y="64"/>
                      <a:pt x="35" y="46"/>
                      <a:pt x="29" y="27"/>
                    </a:cubicBezTo>
                    <a:cubicBezTo>
                      <a:pt x="26" y="16"/>
                      <a:pt x="20" y="6"/>
                      <a:pt x="16" y="6"/>
                    </a:cubicBezTo>
                    <a:cubicBezTo>
                      <a:pt x="16" y="6"/>
                      <a:pt x="15" y="6"/>
                      <a:pt x="15" y="7"/>
                    </a:cubicBezTo>
                    <a:cubicBezTo>
                      <a:pt x="7" y="13"/>
                      <a:pt x="9" y="28"/>
                      <a:pt x="13" y="38"/>
                    </a:cubicBezTo>
                    <a:cubicBezTo>
                      <a:pt x="17" y="49"/>
                      <a:pt x="29" y="67"/>
                      <a:pt x="35" y="67"/>
                    </a:cubicBezTo>
                    <a:lnTo>
                      <a:pt x="35" y="67"/>
                    </a:lnTo>
                    <a:close/>
                    <a:moveTo>
                      <a:pt x="16" y="0"/>
                    </a:moveTo>
                    <a:cubicBezTo>
                      <a:pt x="26" y="0"/>
                      <a:pt x="33" y="19"/>
                      <a:pt x="35" y="25"/>
                    </a:cubicBezTo>
                    <a:cubicBezTo>
                      <a:pt x="40" y="41"/>
                      <a:pt x="46" y="69"/>
                      <a:pt x="38" y="73"/>
                    </a:cubicBezTo>
                    <a:cubicBezTo>
                      <a:pt x="37" y="73"/>
                      <a:pt x="35" y="73"/>
                      <a:pt x="35" y="73"/>
                    </a:cubicBezTo>
                    <a:cubicBezTo>
                      <a:pt x="23" y="73"/>
                      <a:pt x="10" y="47"/>
                      <a:pt x="7" y="40"/>
                    </a:cubicBezTo>
                    <a:cubicBezTo>
                      <a:pt x="3" y="29"/>
                      <a:pt x="0" y="10"/>
                      <a:pt x="11" y="2"/>
                    </a:cubicBezTo>
                    <a:cubicBezTo>
                      <a:pt x="12" y="1"/>
                      <a:pt x="15" y="0"/>
                      <a:pt x="1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8" name="îSļíďê"/>
              <p:cNvSpPr/>
              <p:nvPr/>
            </p:nvSpPr>
            <p:spPr bwMode="auto">
              <a:xfrm>
                <a:off x="2731858" y="2974139"/>
                <a:ext cx="43092" cy="146295"/>
              </a:xfrm>
              <a:custGeom>
                <a:avLst/>
                <a:gdLst>
                  <a:gd name="T0" fmla="*/ 16 w 24"/>
                  <a:gd name="T1" fmla="*/ 4 h 74"/>
                  <a:gd name="T2" fmla="*/ 20 w 24"/>
                  <a:gd name="T3" fmla="*/ 51 h 74"/>
                  <a:gd name="T4" fmla="*/ 5 w 24"/>
                  <a:gd name="T5" fmla="*/ 69 h 74"/>
                  <a:gd name="T6" fmla="*/ 2 w 24"/>
                  <a:gd name="T7" fmla="*/ 35 h 74"/>
                  <a:gd name="T8" fmla="*/ 16 w 24"/>
                  <a:gd name="T9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74">
                    <a:moveTo>
                      <a:pt x="16" y="4"/>
                    </a:moveTo>
                    <a:cubicBezTo>
                      <a:pt x="22" y="9"/>
                      <a:pt x="23" y="44"/>
                      <a:pt x="20" y="51"/>
                    </a:cubicBezTo>
                    <a:cubicBezTo>
                      <a:pt x="17" y="59"/>
                      <a:pt x="11" y="73"/>
                      <a:pt x="5" y="69"/>
                    </a:cubicBezTo>
                    <a:cubicBezTo>
                      <a:pt x="0" y="65"/>
                      <a:pt x="2" y="35"/>
                      <a:pt x="2" y="35"/>
                    </a:cubicBezTo>
                    <a:cubicBezTo>
                      <a:pt x="2" y="35"/>
                      <a:pt x="10" y="0"/>
                      <a:pt x="16" y="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9" name="iṡļiḓé"/>
              <p:cNvSpPr/>
              <p:nvPr/>
            </p:nvSpPr>
            <p:spPr bwMode="auto">
              <a:xfrm>
                <a:off x="2731858" y="2974139"/>
                <a:ext cx="60328" cy="137687"/>
              </a:xfrm>
              <a:custGeom>
                <a:avLst/>
                <a:gdLst>
                  <a:gd name="T0" fmla="*/ 20 w 30"/>
                  <a:gd name="T1" fmla="*/ 48 h 71"/>
                  <a:gd name="T2" fmla="*/ 18 w 30"/>
                  <a:gd name="T3" fmla="*/ 6 h 71"/>
                  <a:gd name="T4" fmla="*/ 7 w 30"/>
                  <a:gd name="T5" fmla="*/ 33 h 71"/>
                  <a:gd name="T6" fmla="*/ 10 w 30"/>
                  <a:gd name="T7" fmla="*/ 64 h 71"/>
                  <a:gd name="T8" fmla="*/ 20 w 30"/>
                  <a:gd name="T9" fmla="*/ 48 h 71"/>
                  <a:gd name="T10" fmla="*/ 21 w 30"/>
                  <a:gd name="T11" fmla="*/ 1 h 71"/>
                  <a:gd name="T12" fmla="*/ 26 w 30"/>
                  <a:gd name="T13" fmla="*/ 50 h 71"/>
                  <a:gd name="T14" fmla="*/ 10 w 30"/>
                  <a:gd name="T15" fmla="*/ 70 h 71"/>
                  <a:gd name="T16" fmla="*/ 7 w 30"/>
                  <a:gd name="T17" fmla="*/ 69 h 71"/>
                  <a:gd name="T18" fmla="*/ 1 w 30"/>
                  <a:gd name="T19" fmla="*/ 33 h 71"/>
                  <a:gd name="T20" fmla="*/ 18 w 30"/>
                  <a:gd name="T21" fmla="*/ 0 h 71"/>
                  <a:gd name="T22" fmla="*/ 21 w 30"/>
                  <a:gd name="T23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71">
                    <a:moveTo>
                      <a:pt x="20" y="48"/>
                    </a:moveTo>
                    <a:cubicBezTo>
                      <a:pt x="23" y="41"/>
                      <a:pt x="22" y="12"/>
                      <a:pt x="18" y="6"/>
                    </a:cubicBezTo>
                    <a:cubicBezTo>
                      <a:pt x="15" y="9"/>
                      <a:pt x="10" y="21"/>
                      <a:pt x="7" y="33"/>
                    </a:cubicBezTo>
                    <a:cubicBezTo>
                      <a:pt x="7" y="48"/>
                      <a:pt x="8" y="62"/>
                      <a:pt x="10" y="64"/>
                    </a:cubicBezTo>
                    <a:cubicBezTo>
                      <a:pt x="11" y="64"/>
                      <a:pt x="14" y="62"/>
                      <a:pt x="20" y="48"/>
                    </a:cubicBezTo>
                    <a:close/>
                    <a:moveTo>
                      <a:pt x="21" y="1"/>
                    </a:moveTo>
                    <a:cubicBezTo>
                      <a:pt x="29" y="6"/>
                      <a:pt x="29" y="43"/>
                      <a:pt x="26" y="50"/>
                    </a:cubicBezTo>
                    <a:cubicBezTo>
                      <a:pt x="22" y="61"/>
                      <a:pt x="17" y="70"/>
                      <a:pt x="10" y="70"/>
                    </a:cubicBezTo>
                    <a:cubicBezTo>
                      <a:pt x="9" y="70"/>
                      <a:pt x="7" y="70"/>
                      <a:pt x="7" y="69"/>
                    </a:cubicBezTo>
                    <a:cubicBezTo>
                      <a:pt x="0" y="65"/>
                      <a:pt x="0" y="42"/>
                      <a:pt x="1" y="33"/>
                    </a:cubicBezTo>
                    <a:cubicBezTo>
                      <a:pt x="7" y="11"/>
                      <a:pt x="12" y="0"/>
                      <a:pt x="18" y="0"/>
                    </a:cubicBezTo>
                    <a:cubicBezTo>
                      <a:pt x="19" y="0"/>
                      <a:pt x="20" y="0"/>
                      <a:pt x="21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0" name="îṣlîḓè"/>
              <p:cNvSpPr/>
              <p:nvPr/>
            </p:nvSpPr>
            <p:spPr bwMode="auto">
              <a:xfrm>
                <a:off x="2507794" y="3163458"/>
                <a:ext cx="241300" cy="240951"/>
              </a:xfrm>
              <a:custGeom>
                <a:avLst/>
                <a:gdLst>
                  <a:gd name="T0" fmla="*/ 0 w 123"/>
                  <a:gd name="T1" fmla="*/ 31 h 124"/>
                  <a:gd name="T2" fmla="*/ 113 w 123"/>
                  <a:gd name="T3" fmla="*/ 0 h 124"/>
                  <a:gd name="T4" fmla="*/ 119 w 123"/>
                  <a:gd name="T5" fmla="*/ 52 h 124"/>
                  <a:gd name="T6" fmla="*/ 65 w 123"/>
                  <a:gd name="T7" fmla="*/ 111 h 124"/>
                  <a:gd name="T8" fmla="*/ 22 w 123"/>
                  <a:gd name="T9" fmla="*/ 118 h 124"/>
                  <a:gd name="T10" fmla="*/ 5 w 123"/>
                  <a:gd name="T11" fmla="*/ 89 h 124"/>
                  <a:gd name="T12" fmla="*/ 0 w 123"/>
                  <a:gd name="T13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24">
                    <a:moveTo>
                      <a:pt x="0" y="31"/>
                    </a:moveTo>
                    <a:lnTo>
                      <a:pt x="113" y="0"/>
                    </a:lnTo>
                    <a:cubicBezTo>
                      <a:pt x="113" y="0"/>
                      <a:pt x="122" y="43"/>
                      <a:pt x="119" y="52"/>
                    </a:cubicBezTo>
                    <a:cubicBezTo>
                      <a:pt x="116" y="62"/>
                      <a:pt x="78" y="103"/>
                      <a:pt x="65" y="111"/>
                    </a:cubicBezTo>
                    <a:cubicBezTo>
                      <a:pt x="53" y="119"/>
                      <a:pt x="34" y="123"/>
                      <a:pt x="22" y="118"/>
                    </a:cubicBezTo>
                    <a:cubicBezTo>
                      <a:pt x="10" y="113"/>
                      <a:pt x="8" y="92"/>
                      <a:pt x="5" y="89"/>
                    </a:cubicBezTo>
                    <a:cubicBezTo>
                      <a:pt x="2" y="88"/>
                      <a:pt x="0" y="31"/>
                      <a:pt x="0" y="3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1" name="iṥliḍé"/>
              <p:cNvSpPr/>
              <p:nvPr/>
            </p:nvSpPr>
            <p:spPr bwMode="auto">
              <a:xfrm>
                <a:off x="2499179" y="3163458"/>
                <a:ext cx="258536" cy="249559"/>
              </a:xfrm>
              <a:custGeom>
                <a:avLst/>
                <a:gdLst>
                  <a:gd name="T0" fmla="*/ 121 w 131"/>
                  <a:gd name="T1" fmla="*/ 55 h 128"/>
                  <a:gd name="T2" fmla="*/ 115 w 131"/>
                  <a:gd name="T3" fmla="*/ 7 h 128"/>
                  <a:gd name="T4" fmla="*/ 6 w 131"/>
                  <a:gd name="T5" fmla="*/ 37 h 128"/>
                  <a:gd name="T6" fmla="*/ 11 w 131"/>
                  <a:gd name="T7" fmla="*/ 91 h 128"/>
                  <a:gd name="T8" fmla="*/ 15 w 131"/>
                  <a:gd name="T9" fmla="*/ 99 h 128"/>
                  <a:gd name="T10" fmla="*/ 27 w 131"/>
                  <a:gd name="T11" fmla="*/ 119 h 128"/>
                  <a:gd name="T12" fmla="*/ 39 w 131"/>
                  <a:gd name="T13" fmla="*/ 120 h 128"/>
                  <a:gd name="T14" fmla="*/ 67 w 131"/>
                  <a:gd name="T15" fmla="*/ 112 h 128"/>
                  <a:gd name="T16" fmla="*/ 121 w 131"/>
                  <a:gd name="T17" fmla="*/ 55 h 128"/>
                  <a:gd name="T18" fmla="*/ 119 w 131"/>
                  <a:gd name="T19" fmla="*/ 0 h 128"/>
                  <a:gd name="T20" fmla="*/ 120 w 131"/>
                  <a:gd name="T21" fmla="*/ 3 h 128"/>
                  <a:gd name="T22" fmla="*/ 126 w 131"/>
                  <a:gd name="T23" fmla="*/ 57 h 128"/>
                  <a:gd name="T24" fmla="*/ 71 w 131"/>
                  <a:gd name="T25" fmla="*/ 117 h 128"/>
                  <a:gd name="T26" fmla="*/ 39 w 131"/>
                  <a:gd name="T27" fmla="*/ 127 h 128"/>
                  <a:gd name="T28" fmla="*/ 25 w 131"/>
                  <a:gd name="T29" fmla="*/ 124 h 128"/>
                  <a:gd name="T30" fmla="*/ 9 w 131"/>
                  <a:gd name="T31" fmla="*/ 101 h 128"/>
                  <a:gd name="T32" fmla="*/ 6 w 131"/>
                  <a:gd name="T33" fmla="*/ 96 h 128"/>
                  <a:gd name="T34" fmla="*/ 0 w 131"/>
                  <a:gd name="T35" fmla="*/ 34 h 128"/>
                  <a:gd name="T36" fmla="*/ 3 w 131"/>
                  <a:gd name="T37" fmla="*/ 31 h 128"/>
                  <a:gd name="T38" fmla="*/ 116 w 131"/>
                  <a:gd name="T39" fmla="*/ 0 h 128"/>
                  <a:gd name="T40" fmla="*/ 119 w 131"/>
                  <a:gd name="T4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28">
                    <a:moveTo>
                      <a:pt x="121" y="55"/>
                    </a:moveTo>
                    <a:cubicBezTo>
                      <a:pt x="122" y="49"/>
                      <a:pt x="119" y="24"/>
                      <a:pt x="115" y="7"/>
                    </a:cubicBezTo>
                    <a:lnTo>
                      <a:pt x="6" y="37"/>
                    </a:lnTo>
                    <a:cubicBezTo>
                      <a:pt x="8" y="61"/>
                      <a:pt x="9" y="86"/>
                      <a:pt x="11" y="91"/>
                    </a:cubicBezTo>
                    <a:cubicBezTo>
                      <a:pt x="12" y="92"/>
                      <a:pt x="13" y="95"/>
                      <a:pt x="15" y="99"/>
                    </a:cubicBezTo>
                    <a:cubicBezTo>
                      <a:pt x="17" y="105"/>
                      <a:pt x="20" y="116"/>
                      <a:pt x="27" y="119"/>
                    </a:cubicBezTo>
                    <a:cubicBezTo>
                      <a:pt x="30" y="120"/>
                      <a:pt x="34" y="120"/>
                      <a:pt x="39" y="120"/>
                    </a:cubicBezTo>
                    <a:cubicBezTo>
                      <a:pt x="48" y="120"/>
                      <a:pt x="59" y="117"/>
                      <a:pt x="67" y="112"/>
                    </a:cubicBezTo>
                    <a:cubicBezTo>
                      <a:pt x="80" y="103"/>
                      <a:pt x="118" y="63"/>
                      <a:pt x="121" y="55"/>
                    </a:cubicBezTo>
                    <a:close/>
                    <a:moveTo>
                      <a:pt x="119" y="0"/>
                    </a:moveTo>
                    <a:cubicBezTo>
                      <a:pt x="119" y="1"/>
                      <a:pt x="120" y="2"/>
                      <a:pt x="120" y="3"/>
                    </a:cubicBezTo>
                    <a:cubicBezTo>
                      <a:pt x="122" y="7"/>
                      <a:pt x="130" y="47"/>
                      <a:pt x="126" y="57"/>
                    </a:cubicBezTo>
                    <a:cubicBezTo>
                      <a:pt x="123" y="68"/>
                      <a:pt x="82" y="109"/>
                      <a:pt x="71" y="117"/>
                    </a:cubicBezTo>
                    <a:cubicBezTo>
                      <a:pt x="61" y="124"/>
                      <a:pt x="49" y="127"/>
                      <a:pt x="39" y="127"/>
                    </a:cubicBezTo>
                    <a:cubicBezTo>
                      <a:pt x="33" y="127"/>
                      <a:pt x="29" y="126"/>
                      <a:pt x="25" y="124"/>
                    </a:cubicBezTo>
                    <a:cubicBezTo>
                      <a:pt x="15" y="120"/>
                      <a:pt x="12" y="108"/>
                      <a:pt x="9" y="101"/>
                    </a:cubicBezTo>
                    <a:cubicBezTo>
                      <a:pt x="8" y="99"/>
                      <a:pt x="7" y="96"/>
                      <a:pt x="6" y="96"/>
                    </a:cubicBezTo>
                    <a:cubicBezTo>
                      <a:pt x="5" y="94"/>
                      <a:pt x="3" y="90"/>
                      <a:pt x="0" y="34"/>
                    </a:cubicBezTo>
                    <a:cubicBezTo>
                      <a:pt x="0" y="33"/>
                      <a:pt x="1" y="31"/>
                      <a:pt x="3" y="31"/>
                    </a:cubicBezTo>
                    <a:lnTo>
                      <a:pt x="116" y="0"/>
                    </a:lnTo>
                    <a:cubicBezTo>
                      <a:pt x="117" y="0"/>
                      <a:pt x="118" y="0"/>
                      <a:pt x="11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2" name="íṣḷíde"/>
              <p:cNvSpPr/>
              <p:nvPr/>
            </p:nvSpPr>
            <p:spPr bwMode="auto">
              <a:xfrm>
                <a:off x="2421615" y="2750398"/>
                <a:ext cx="336099" cy="576565"/>
              </a:xfrm>
              <a:custGeom>
                <a:avLst/>
                <a:gdLst>
                  <a:gd name="T0" fmla="*/ 0 w 170"/>
                  <a:gd name="T1" fmla="*/ 74 h 294"/>
                  <a:gd name="T2" fmla="*/ 152 w 170"/>
                  <a:gd name="T3" fmla="*/ 50 h 294"/>
                  <a:gd name="T4" fmla="*/ 169 w 170"/>
                  <a:gd name="T5" fmla="*/ 185 h 294"/>
                  <a:gd name="T6" fmla="*/ 125 w 170"/>
                  <a:gd name="T7" fmla="*/ 284 h 294"/>
                  <a:gd name="T8" fmla="*/ 80 w 170"/>
                  <a:gd name="T9" fmla="*/ 287 h 294"/>
                  <a:gd name="T10" fmla="*/ 23 w 170"/>
                  <a:gd name="T11" fmla="*/ 222 h 294"/>
                  <a:gd name="T12" fmla="*/ 0 w 170"/>
                  <a:gd name="T13" fmla="*/ 7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294">
                    <a:moveTo>
                      <a:pt x="0" y="74"/>
                    </a:moveTo>
                    <a:cubicBezTo>
                      <a:pt x="13" y="0"/>
                      <a:pt x="147" y="9"/>
                      <a:pt x="152" y="50"/>
                    </a:cubicBezTo>
                    <a:cubicBezTo>
                      <a:pt x="158" y="103"/>
                      <a:pt x="169" y="167"/>
                      <a:pt x="169" y="185"/>
                    </a:cubicBezTo>
                    <a:cubicBezTo>
                      <a:pt x="169" y="262"/>
                      <a:pt x="134" y="278"/>
                      <a:pt x="125" y="284"/>
                    </a:cubicBezTo>
                    <a:cubicBezTo>
                      <a:pt x="117" y="290"/>
                      <a:pt x="92" y="293"/>
                      <a:pt x="80" y="287"/>
                    </a:cubicBezTo>
                    <a:cubicBezTo>
                      <a:pt x="68" y="281"/>
                      <a:pt x="33" y="244"/>
                      <a:pt x="23" y="222"/>
                    </a:cubicBezTo>
                    <a:cubicBezTo>
                      <a:pt x="8" y="189"/>
                      <a:pt x="0" y="74"/>
                      <a:pt x="0" y="7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3" name="îşļïdê"/>
              <p:cNvSpPr/>
              <p:nvPr/>
            </p:nvSpPr>
            <p:spPr bwMode="auto">
              <a:xfrm>
                <a:off x="2413000" y="2784820"/>
                <a:ext cx="344714" cy="542143"/>
              </a:xfrm>
              <a:custGeom>
                <a:avLst/>
                <a:gdLst>
                  <a:gd name="T0" fmla="*/ 131 w 178"/>
                  <a:gd name="T1" fmla="*/ 263 h 278"/>
                  <a:gd name="T2" fmla="*/ 170 w 178"/>
                  <a:gd name="T3" fmla="*/ 169 h 278"/>
                  <a:gd name="T4" fmla="*/ 162 w 178"/>
                  <a:gd name="T5" fmla="*/ 100 h 278"/>
                  <a:gd name="T6" fmla="*/ 153 w 178"/>
                  <a:gd name="T7" fmla="*/ 34 h 278"/>
                  <a:gd name="T8" fmla="*/ 91 w 178"/>
                  <a:gd name="T9" fmla="*/ 6 h 278"/>
                  <a:gd name="T10" fmla="*/ 7 w 178"/>
                  <a:gd name="T11" fmla="*/ 59 h 278"/>
                  <a:gd name="T12" fmla="*/ 30 w 178"/>
                  <a:gd name="T13" fmla="*/ 205 h 278"/>
                  <a:gd name="T14" fmla="*/ 85 w 178"/>
                  <a:gd name="T15" fmla="*/ 267 h 278"/>
                  <a:gd name="T16" fmla="*/ 104 w 178"/>
                  <a:gd name="T17" fmla="*/ 271 h 278"/>
                  <a:gd name="T18" fmla="*/ 127 w 178"/>
                  <a:gd name="T19" fmla="*/ 265 h 278"/>
                  <a:gd name="T20" fmla="*/ 131 w 178"/>
                  <a:gd name="T21" fmla="*/ 263 h 278"/>
                  <a:gd name="T22" fmla="*/ 159 w 178"/>
                  <a:gd name="T23" fmla="*/ 33 h 278"/>
                  <a:gd name="T24" fmla="*/ 168 w 178"/>
                  <a:gd name="T25" fmla="*/ 99 h 278"/>
                  <a:gd name="T26" fmla="*/ 176 w 178"/>
                  <a:gd name="T27" fmla="*/ 169 h 278"/>
                  <a:gd name="T28" fmla="*/ 134 w 178"/>
                  <a:gd name="T29" fmla="*/ 268 h 278"/>
                  <a:gd name="T30" fmla="*/ 131 w 178"/>
                  <a:gd name="T31" fmla="*/ 270 h 278"/>
                  <a:gd name="T32" fmla="*/ 104 w 178"/>
                  <a:gd name="T33" fmla="*/ 277 h 278"/>
                  <a:gd name="T34" fmla="*/ 82 w 178"/>
                  <a:gd name="T35" fmla="*/ 272 h 278"/>
                  <a:gd name="T36" fmla="*/ 25 w 178"/>
                  <a:gd name="T37" fmla="*/ 207 h 278"/>
                  <a:gd name="T38" fmla="*/ 0 w 178"/>
                  <a:gd name="T39" fmla="*/ 59 h 278"/>
                  <a:gd name="T40" fmla="*/ 0 w 178"/>
                  <a:gd name="T41" fmla="*/ 58 h 278"/>
                  <a:gd name="T42" fmla="*/ 91 w 178"/>
                  <a:gd name="T43" fmla="*/ 0 h 278"/>
                  <a:gd name="T44" fmla="*/ 159 w 178"/>
                  <a:gd name="T45" fmla="*/ 3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278">
                    <a:moveTo>
                      <a:pt x="131" y="263"/>
                    </a:moveTo>
                    <a:cubicBezTo>
                      <a:pt x="142" y="256"/>
                      <a:pt x="171" y="238"/>
                      <a:pt x="170" y="169"/>
                    </a:cubicBezTo>
                    <a:cubicBezTo>
                      <a:pt x="170" y="158"/>
                      <a:pt x="166" y="131"/>
                      <a:pt x="162" y="100"/>
                    </a:cubicBezTo>
                    <a:cubicBezTo>
                      <a:pt x="159" y="79"/>
                      <a:pt x="156" y="56"/>
                      <a:pt x="153" y="34"/>
                    </a:cubicBezTo>
                    <a:cubicBezTo>
                      <a:pt x="152" y="18"/>
                      <a:pt x="124" y="6"/>
                      <a:pt x="91" y="6"/>
                    </a:cubicBezTo>
                    <a:cubicBezTo>
                      <a:pt x="56" y="6"/>
                      <a:pt x="13" y="20"/>
                      <a:pt x="7" y="59"/>
                    </a:cubicBezTo>
                    <a:cubicBezTo>
                      <a:pt x="7" y="66"/>
                      <a:pt x="16" y="174"/>
                      <a:pt x="30" y="205"/>
                    </a:cubicBezTo>
                    <a:cubicBezTo>
                      <a:pt x="40" y="226"/>
                      <a:pt x="74" y="262"/>
                      <a:pt x="85" y="267"/>
                    </a:cubicBezTo>
                    <a:cubicBezTo>
                      <a:pt x="90" y="269"/>
                      <a:pt x="96" y="271"/>
                      <a:pt x="104" y="271"/>
                    </a:cubicBezTo>
                    <a:cubicBezTo>
                      <a:pt x="113" y="271"/>
                      <a:pt x="123" y="268"/>
                      <a:pt x="127" y="265"/>
                    </a:cubicBezTo>
                    <a:cubicBezTo>
                      <a:pt x="129" y="265"/>
                      <a:pt x="129" y="264"/>
                      <a:pt x="131" y="263"/>
                    </a:cubicBezTo>
                    <a:close/>
                    <a:moveTo>
                      <a:pt x="159" y="33"/>
                    </a:moveTo>
                    <a:cubicBezTo>
                      <a:pt x="162" y="55"/>
                      <a:pt x="165" y="79"/>
                      <a:pt x="168" y="99"/>
                    </a:cubicBezTo>
                    <a:cubicBezTo>
                      <a:pt x="172" y="131"/>
                      <a:pt x="176" y="158"/>
                      <a:pt x="176" y="169"/>
                    </a:cubicBezTo>
                    <a:cubicBezTo>
                      <a:pt x="177" y="241"/>
                      <a:pt x="145" y="261"/>
                      <a:pt x="134" y="268"/>
                    </a:cubicBezTo>
                    <a:cubicBezTo>
                      <a:pt x="133" y="269"/>
                      <a:pt x="132" y="270"/>
                      <a:pt x="131" y="270"/>
                    </a:cubicBezTo>
                    <a:cubicBezTo>
                      <a:pt x="126" y="275"/>
                      <a:pt x="115" y="277"/>
                      <a:pt x="104" y="277"/>
                    </a:cubicBezTo>
                    <a:cubicBezTo>
                      <a:pt x="95" y="277"/>
                      <a:pt x="87" y="275"/>
                      <a:pt x="82" y="272"/>
                    </a:cubicBezTo>
                    <a:cubicBezTo>
                      <a:pt x="69" y="266"/>
                      <a:pt x="35" y="229"/>
                      <a:pt x="25" y="207"/>
                    </a:cubicBezTo>
                    <a:cubicBezTo>
                      <a:pt x="9" y="174"/>
                      <a:pt x="1" y="64"/>
                      <a:pt x="0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8" y="15"/>
                      <a:pt x="54" y="0"/>
                      <a:pt x="91" y="0"/>
                    </a:cubicBezTo>
                    <a:cubicBezTo>
                      <a:pt x="123" y="0"/>
                      <a:pt x="157" y="12"/>
                      <a:pt x="159" y="3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4" name="išļíḋé"/>
              <p:cNvSpPr/>
              <p:nvPr/>
            </p:nvSpPr>
            <p:spPr bwMode="auto">
              <a:xfrm>
                <a:off x="2628444" y="2750398"/>
                <a:ext cx="137886" cy="292584"/>
              </a:xfrm>
              <a:custGeom>
                <a:avLst/>
                <a:gdLst>
                  <a:gd name="T0" fmla="*/ 17 w 70"/>
                  <a:gd name="T1" fmla="*/ 3 h 150"/>
                  <a:gd name="T2" fmla="*/ 59 w 70"/>
                  <a:gd name="T3" fmla="*/ 33 h 150"/>
                  <a:gd name="T4" fmla="*/ 66 w 70"/>
                  <a:gd name="T5" fmla="*/ 118 h 150"/>
                  <a:gd name="T6" fmla="*/ 56 w 70"/>
                  <a:gd name="T7" fmla="*/ 149 h 150"/>
                  <a:gd name="T8" fmla="*/ 45 w 70"/>
                  <a:gd name="T9" fmla="*/ 73 h 150"/>
                  <a:gd name="T10" fmla="*/ 9 w 70"/>
                  <a:gd name="T11" fmla="*/ 28 h 150"/>
                  <a:gd name="T12" fmla="*/ 17 w 70"/>
                  <a:gd name="T13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50">
                    <a:moveTo>
                      <a:pt x="17" y="3"/>
                    </a:moveTo>
                    <a:cubicBezTo>
                      <a:pt x="35" y="0"/>
                      <a:pt x="59" y="25"/>
                      <a:pt x="59" y="33"/>
                    </a:cubicBezTo>
                    <a:cubicBezTo>
                      <a:pt x="59" y="42"/>
                      <a:pt x="69" y="115"/>
                      <a:pt x="66" y="118"/>
                    </a:cubicBezTo>
                    <a:cubicBezTo>
                      <a:pt x="63" y="121"/>
                      <a:pt x="56" y="149"/>
                      <a:pt x="56" y="149"/>
                    </a:cubicBezTo>
                    <a:cubicBezTo>
                      <a:pt x="56" y="149"/>
                      <a:pt x="45" y="79"/>
                      <a:pt x="45" y="73"/>
                    </a:cubicBezTo>
                    <a:cubicBezTo>
                      <a:pt x="43" y="67"/>
                      <a:pt x="9" y="28"/>
                      <a:pt x="9" y="28"/>
                    </a:cubicBezTo>
                    <a:cubicBezTo>
                      <a:pt x="9" y="28"/>
                      <a:pt x="0" y="6"/>
                      <a:pt x="17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5" name="ïsḻíďe"/>
              <p:cNvSpPr/>
              <p:nvPr/>
            </p:nvSpPr>
            <p:spPr bwMode="auto">
              <a:xfrm>
                <a:off x="2628444" y="2750398"/>
                <a:ext cx="137886" cy="301192"/>
              </a:xfrm>
              <a:custGeom>
                <a:avLst/>
                <a:gdLst>
                  <a:gd name="T0" fmla="*/ 62 w 70"/>
                  <a:gd name="T1" fmla="*/ 117 h 153"/>
                  <a:gd name="T2" fmla="*/ 57 w 70"/>
                  <a:gd name="T3" fmla="*/ 60 h 153"/>
                  <a:gd name="T4" fmla="*/ 55 w 70"/>
                  <a:gd name="T5" fmla="*/ 34 h 153"/>
                  <a:gd name="T6" fmla="*/ 19 w 70"/>
                  <a:gd name="T7" fmla="*/ 6 h 153"/>
                  <a:gd name="T8" fmla="*/ 17 w 70"/>
                  <a:gd name="T9" fmla="*/ 6 h 153"/>
                  <a:gd name="T10" fmla="*/ 10 w 70"/>
                  <a:gd name="T11" fmla="*/ 11 h 153"/>
                  <a:gd name="T12" fmla="*/ 11 w 70"/>
                  <a:gd name="T13" fmla="*/ 27 h 153"/>
                  <a:gd name="T14" fmla="*/ 46 w 70"/>
                  <a:gd name="T15" fmla="*/ 73 h 153"/>
                  <a:gd name="T16" fmla="*/ 56 w 70"/>
                  <a:gd name="T17" fmla="*/ 134 h 153"/>
                  <a:gd name="T18" fmla="*/ 62 w 70"/>
                  <a:gd name="T19" fmla="*/ 117 h 153"/>
                  <a:gd name="T20" fmla="*/ 61 w 70"/>
                  <a:gd name="T21" fmla="*/ 34 h 153"/>
                  <a:gd name="T22" fmla="*/ 63 w 70"/>
                  <a:gd name="T23" fmla="*/ 60 h 153"/>
                  <a:gd name="T24" fmla="*/ 67 w 70"/>
                  <a:gd name="T25" fmla="*/ 121 h 153"/>
                  <a:gd name="T26" fmla="*/ 57 w 70"/>
                  <a:gd name="T27" fmla="*/ 150 h 153"/>
                  <a:gd name="T28" fmla="*/ 55 w 70"/>
                  <a:gd name="T29" fmla="*/ 152 h 153"/>
                  <a:gd name="T30" fmla="*/ 54 w 70"/>
                  <a:gd name="T31" fmla="*/ 152 h 153"/>
                  <a:gd name="T32" fmla="*/ 52 w 70"/>
                  <a:gd name="T33" fmla="*/ 149 h 153"/>
                  <a:gd name="T34" fmla="*/ 40 w 70"/>
                  <a:gd name="T35" fmla="*/ 74 h 153"/>
                  <a:gd name="T36" fmla="*/ 6 w 70"/>
                  <a:gd name="T37" fmla="*/ 31 h 153"/>
                  <a:gd name="T38" fmla="*/ 6 w 70"/>
                  <a:gd name="T39" fmla="*/ 30 h 153"/>
                  <a:gd name="T40" fmla="*/ 5 w 70"/>
                  <a:gd name="T41" fmla="*/ 8 h 153"/>
                  <a:gd name="T42" fmla="*/ 16 w 70"/>
                  <a:gd name="T43" fmla="*/ 0 h 153"/>
                  <a:gd name="T44" fmla="*/ 19 w 70"/>
                  <a:gd name="T45" fmla="*/ 0 h 153"/>
                  <a:gd name="T46" fmla="*/ 61 w 70"/>
                  <a:gd name="T47" fmla="*/ 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153">
                    <a:moveTo>
                      <a:pt x="62" y="117"/>
                    </a:moveTo>
                    <a:cubicBezTo>
                      <a:pt x="63" y="112"/>
                      <a:pt x="59" y="80"/>
                      <a:pt x="57" y="60"/>
                    </a:cubicBezTo>
                    <a:cubicBezTo>
                      <a:pt x="56" y="47"/>
                      <a:pt x="55" y="37"/>
                      <a:pt x="55" y="34"/>
                    </a:cubicBezTo>
                    <a:cubicBezTo>
                      <a:pt x="55" y="29"/>
                      <a:pt x="35" y="6"/>
                      <a:pt x="19" y="6"/>
                    </a:cubicBezTo>
                    <a:cubicBezTo>
                      <a:pt x="19" y="6"/>
                      <a:pt x="18" y="6"/>
                      <a:pt x="17" y="6"/>
                    </a:cubicBezTo>
                    <a:cubicBezTo>
                      <a:pt x="14" y="7"/>
                      <a:pt x="12" y="9"/>
                      <a:pt x="10" y="11"/>
                    </a:cubicBezTo>
                    <a:cubicBezTo>
                      <a:pt x="7" y="15"/>
                      <a:pt x="10" y="24"/>
                      <a:pt x="11" y="27"/>
                    </a:cubicBezTo>
                    <a:cubicBezTo>
                      <a:pt x="19" y="37"/>
                      <a:pt x="45" y="67"/>
                      <a:pt x="46" y="73"/>
                    </a:cubicBezTo>
                    <a:cubicBezTo>
                      <a:pt x="47" y="78"/>
                      <a:pt x="53" y="114"/>
                      <a:pt x="56" y="134"/>
                    </a:cubicBezTo>
                    <a:cubicBezTo>
                      <a:pt x="58" y="127"/>
                      <a:pt x="60" y="120"/>
                      <a:pt x="62" y="117"/>
                    </a:cubicBezTo>
                    <a:close/>
                    <a:moveTo>
                      <a:pt x="61" y="34"/>
                    </a:moveTo>
                    <a:cubicBezTo>
                      <a:pt x="61" y="36"/>
                      <a:pt x="62" y="48"/>
                      <a:pt x="63" y="60"/>
                    </a:cubicBezTo>
                    <a:cubicBezTo>
                      <a:pt x="69" y="113"/>
                      <a:pt x="69" y="119"/>
                      <a:pt x="67" y="121"/>
                    </a:cubicBezTo>
                    <a:cubicBezTo>
                      <a:pt x="65" y="123"/>
                      <a:pt x="61" y="138"/>
                      <a:pt x="57" y="150"/>
                    </a:cubicBezTo>
                    <a:cubicBezTo>
                      <a:pt x="57" y="151"/>
                      <a:pt x="56" y="152"/>
                      <a:pt x="55" y="152"/>
                    </a:cubicBezTo>
                    <a:lnTo>
                      <a:pt x="54" y="152"/>
                    </a:lnTo>
                    <a:cubicBezTo>
                      <a:pt x="53" y="152"/>
                      <a:pt x="52" y="151"/>
                      <a:pt x="52" y="149"/>
                    </a:cubicBezTo>
                    <a:cubicBezTo>
                      <a:pt x="51" y="149"/>
                      <a:pt x="41" y="81"/>
                      <a:pt x="40" y="74"/>
                    </a:cubicBezTo>
                    <a:cubicBezTo>
                      <a:pt x="39" y="71"/>
                      <a:pt x="22" y="49"/>
                      <a:pt x="6" y="3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0"/>
                      <a:pt x="0" y="16"/>
                      <a:pt x="5" y="8"/>
                    </a:cubicBezTo>
                    <a:cubicBezTo>
                      <a:pt x="7" y="3"/>
                      <a:pt x="11" y="1"/>
                      <a:pt x="16" y="0"/>
                    </a:cubicBezTo>
                    <a:cubicBezTo>
                      <a:pt x="17" y="0"/>
                      <a:pt x="19" y="0"/>
                      <a:pt x="19" y="0"/>
                    </a:cubicBezTo>
                    <a:cubicBezTo>
                      <a:pt x="38" y="0"/>
                      <a:pt x="61" y="24"/>
                      <a:pt x="61" y="3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6" name="îsḻîdê"/>
              <p:cNvSpPr/>
              <p:nvPr/>
            </p:nvSpPr>
            <p:spPr bwMode="auto">
              <a:xfrm>
                <a:off x="2438851" y="4359612"/>
                <a:ext cx="525692" cy="1359654"/>
              </a:xfrm>
              <a:custGeom>
                <a:avLst/>
                <a:gdLst>
                  <a:gd name="T0" fmla="*/ 134 w 271"/>
                  <a:gd name="T1" fmla="*/ 0 h 695"/>
                  <a:gd name="T2" fmla="*/ 250 w 271"/>
                  <a:gd name="T3" fmla="*/ 88 h 695"/>
                  <a:gd name="T4" fmla="*/ 268 w 271"/>
                  <a:gd name="T5" fmla="*/ 278 h 695"/>
                  <a:gd name="T6" fmla="*/ 244 w 271"/>
                  <a:gd name="T7" fmla="*/ 439 h 695"/>
                  <a:gd name="T8" fmla="*/ 229 w 271"/>
                  <a:gd name="T9" fmla="*/ 541 h 695"/>
                  <a:gd name="T10" fmla="*/ 226 w 271"/>
                  <a:gd name="T11" fmla="*/ 694 h 695"/>
                  <a:gd name="T12" fmla="*/ 65 w 271"/>
                  <a:gd name="T13" fmla="*/ 694 h 695"/>
                  <a:gd name="T14" fmla="*/ 60 w 271"/>
                  <a:gd name="T15" fmla="*/ 694 h 695"/>
                  <a:gd name="T16" fmla="*/ 67 w 271"/>
                  <a:gd name="T17" fmla="*/ 413 h 695"/>
                  <a:gd name="T18" fmla="*/ 54 w 271"/>
                  <a:gd name="T19" fmla="*/ 348 h 695"/>
                  <a:gd name="T20" fmla="*/ 48 w 271"/>
                  <a:gd name="T21" fmla="*/ 314 h 695"/>
                  <a:gd name="T22" fmla="*/ 2 w 271"/>
                  <a:gd name="T23" fmla="*/ 224 h 695"/>
                  <a:gd name="T24" fmla="*/ 25 w 271"/>
                  <a:gd name="T25" fmla="*/ 21 h 695"/>
                  <a:gd name="T26" fmla="*/ 134 w 271"/>
                  <a:gd name="T27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1" h="695">
                    <a:moveTo>
                      <a:pt x="134" y="0"/>
                    </a:moveTo>
                    <a:cubicBezTo>
                      <a:pt x="134" y="0"/>
                      <a:pt x="241" y="74"/>
                      <a:pt x="250" y="88"/>
                    </a:cubicBezTo>
                    <a:cubicBezTo>
                      <a:pt x="259" y="102"/>
                      <a:pt x="270" y="257"/>
                      <a:pt x="268" y="278"/>
                    </a:cubicBezTo>
                    <a:cubicBezTo>
                      <a:pt x="266" y="300"/>
                      <a:pt x="248" y="407"/>
                      <a:pt x="244" y="439"/>
                    </a:cubicBezTo>
                    <a:cubicBezTo>
                      <a:pt x="239" y="471"/>
                      <a:pt x="229" y="541"/>
                      <a:pt x="229" y="541"/>
                    </a:cubicBezTo>
                    <a:lnTo>
                      <a:pt x="226" y="694"/>
                    </a:lnTo>
                    <a:lnTo>
                      <a:pt x="65" y="694"/>
                    </a:lnTo>
                    <a:lnTo>
                      <a:pt x="60" y="694"/>
                    </a:lnTo>
                    <a:cubicBezTo>
                      <a:pt x="60" y="694"/>
                      <a:pt x="67" y="422"/>
                      <a:pt x="67" y="413"/>
                    </a:cubicBezTo>
                    <a:cubicBezTo>
                      <a:pt x="67" y="404"/>
                      <a:pt x="54" y="365"/>
                      <a:pt x="54" y="348"/>
                    </a:cubicBezTo>
                    <a:cubicBezTo>
                      <a:pt x="54" y="331"/>
                      <a:pt x="48" y="314"/>
                      <a:pt x="48" y="314"/>
                    </a:cubicBezTo>
                    <a:cubicBezTo>
                      <a:pt x="48" y="314"/>
                      <a:pt x="0" y="239"/>
                      <a:pt x="2" y="224"/>
                    </a:cubicBezTo>
                    <a:lnTo>
                      <a:pt x="25" y="21"/>
                    </a:lnTo>
                    <a:lnTo>
                      <a:pt x="134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7" name="îṣļïďè"/>
              <p:cNvSpPr/>
              <p:nvPr/>
            </p:nvSpPr>
            <p:spPr bwMode="auto">
              <a:xfrm>
                <a:off x="2438851" y="4359612"/>
                <a:ext cx="542928" cy="1368257"/>
              </a:xfrm>
              <a:custGeom>
                <a:avLst/>
                <a:gdLst>
                  <a:gd name="T0" fmla="*/ 139 w 277"/>
                  <a:gd name="T1" fmla="*/ 0 h 701"/>
                  <a:gd name="T2" fmla="*/ 256 w 277"/>
                  <a:gd name="T3" fmla="*/ 89 h 701"/>
                  <a:gd name="T4" fmla="*/ 275 w 277"/>
                  <a:gd name="T5" fmla="*/ 281 h 701"/>
                  <a:gd name="T6" fmla="*/ 260 w 277"/>
                  <a:gd name="T7" fmla="*/ 384 h 701"/>
                  <a:gd name="T8" fmla="*/ 251 w 277"/>
                  <a:gd name="T9" fmla="*/ 442 h 701"/>
                  <a:gd name="T10" fmla="*/ 236 w 277"/>
                  <a:gd name="T11" fmla="*/ 544 h 701"/>
                  <a:gd name="T12" fmla="*/ 233 w 277"/>
                  <a:gd name="T13" fmla="*/ 697 h 701"/>
                  <a:gd name="T14" fmla="*/ 230 w 277"/>
                  <a:gd name="T15" fmla="*/ 700 h 701"/>
                  <a:gd name="T16" fmla="*/ 64 w 277"/>
                  <a:gd name="T17" fmla="*/ 700 h 701"/>
                  <a:gd name="T18" fmla="*/ 61 w 277"/>
                  <a:gd name="T19" fmla="*/ 699 h 701"/>
                  <a:gd name="T20" fmla="*/ 60 w 277"/>
                  <a:gd name="T21" fmla="*/ 696 h 701"/>
                  <a:gd name="T22" fmla="*/ 67 w 277"/>
                  <a:gd name="T23" fmla="*/ 415 h 701"/>
                  <a:gd name="T24" fmla="*/ 62 w 277"/>
                  <a:gd name="T25" fmla="*/ 392 h 701"/>
                  <a:gd name="T26" fmla="*/ 54 w 277"/>
                  <a:gd name="T27" fmla="*/ 350 h 701"/>
                  <a:gd name="T28" fmla="*/ 48 w 277"/>
                  <a:gd name="T29" fmla="*/ 318 h 701"/>
                  <a:gd name="T30" fmla="*/ 1 w 277"/>
                  <a:gd name="T31" fmla="*/ 226 h 701"/>
                  <a:gd name="T32" fmla="*/ 5 w 277"/>
                  <a:gd name="T33" fmla="*/ 224 h 701"/>
                  <a:gd name="T34" fmla="*/ 7 w 277"/>
                  <a:gd name="T35" fmla="*/ 227 h 701"/>
                  <a:gd name="T36" fmla="*/ 54 w 277"/>
                  <a:gd name="T37" fmla="*/ 315 h 701"/>
                  <a:gd name="T38" fmla="*/ 54 w 277"/>
                  <a:gd name="T39" fmla="*/ 315 h 701"/>
                  <a:gd name="T40" fmla="*/ 60 w 277"/>
                  <a:gd name="T41" fmla="*/ 350 h 701"/>
                  <a:gd name="T42" fmla="*/ 68 w 277"/>
                  <a:gd name="T43" fmla="*/ 390 h 701"/>
                  <a:gd name="T44" fmla="*/ 73 w 277"/>
                  <a:gd name="T45" fmla="*/ 415 h 701"/>
                  <a:gd name="T46" fmla="*/ 67 w 277"/>
                  <a:gd name="T47" fmla="*/ 693 h 701"/>
                  <a:gd name="T48" fmla="*/ 227 w 277"/>
                  <a:gd name="T49" fmla="*/ 693 h 701"/>
                  <a:gd name="T50" fmla="*/ 230 w 277"/>
                  <a:gd name="T51" fmla="*/ 543 h 701"/>
                  <a:gd name="T52" fmla="*/ 245 w 277"/>
                  <a:gd name="T53" fmla="*/ 441 h 701"/>
                  <a:gd name="T54" fmla="*/ 254 w 277"/>
                  <a:gd name="T55" fmla="*/ 384 h 701"/>
                  <a:gd name="T56" fmla="*/ 269 w 277"/>
                  <a:gd name="T57" fmla="*/ 281 h 701"/>
                  <a:gd name="T58" fmla="*/ 251 w 277"/>
                  <a:gd name="T59" fmla="*/ 92 h 701"/>
                  <a:gd name="T60" fmla="*/ 137 w 277"/>
                  <a:gd name="T61" fmla="*/ 6 h 701"/>
                  <a:gd name="T62" fmla="*/ 29 w 277"/>
                  <a:gd name="T63" fmla="*/ 27 h 701"/>
                  <a:gd name="T64" fmla="*/ 25 w 277"/>
                  <a:gd name="T65" fmla="*/ 25 h 701"/>
                  <a:gd name="T66" fmla="*/ 27 w 277"/>
                  <a:gd name="T67" fmla="*/ 21 h 701"/>
                  <a:gd name="T68" fmla="*/ 137 w 277"/>
                  <a:gd name="T69" fmla="*/ 0 h 701"/>
                  <a:gd name="T70" fmla="*/ 139 w 277"/>
                  <a:gd name="T71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7" h="701">
                    <a:moveTo>
                      <a:pt x="139" y="0"/>
                    </a:moveTo>
                    <a:cubicBezTo>
                      <a:pt x="144" y="3"/>
                      <a:pt x="247" y="75"/>
                      <a:pt x="256" y="89"/>
                    </a:cubicBezTo>
                    <a:cubicBezTo>
                      <a:pt x="267" y="104"/>
                      <a:pt x="276" y="262"/>
                      <a:pt x="275" y="281"/>
                    </a:cubicBezTo>
                    <a:cubicBezTo>
                      <a:pt x="274" y="295"/>
                      <a:pt x="267" y="343"/>
                      <a:pt x="260" y="384"/>
                    </a:cubicBezTo>
                    <a:cubicBezTo>
                      <a:pt x="256" y="408"/>
                      <a:pt x="252" y="430"/>
                      <a:pt x="251" y="442"/>
                    </a:cubicBezTo>
                    <a:cubicBezTo>
                      <a:pt x="246" y="473"/>
                      <a:pt x="237" y="540"/>
                      <a:pt x="236" y="544"/>
                    </a:cubicBezTo>
                    <a:lnTo>
                      <a:pt x="233" y="697"/>
                    </a:lnTo>
                    <a:cubicBezTo>
                      <a:pt x="233" y="699"/>
                      <a:pt x="232" y="700"/>
                      <a:pt x="230" y="700"/>
                    </a:cubicBezTo>
                    <a:lnTo>
                      <a:pt x="64" y="700"/>
                    </a:lnTo>
                    <a:cubicBezTo>
                      <a:pt x="63" y="700"/>
                      <a:pt x="63" y="700"/>
                      <a:pt x="61" y="699"/>
                    </a:cubicBezTo>
                    <a:cubicBezTo>
                      <a:pt x="60" y="699"/>
                      <a:pt x="60" y="697"/>
                      <a:pt x="60" y="696"/>
                    </a:cubicBezTo>
                    <a:cubicBezTo>
                      <a:pt x="60" y="694"/>
                      <a:pt x="67" y="425"/>
                      <a:pt x="67" y="415"/>
                    </a:cubicBezTo>
                    <a:cubicBezTo>
                      <a:pt x="67" y="412"/>
                      <a:pt x="64" y="403"/>
                      <a:pt x="62" y="392"/>
                    </a:cubicBezTo>
                    <a:cubicBezTo>
                      <a:pt x="58" y="378"/>
                      <a:pt x="54" y="361"/>
                      <a:pt x="54" y="350"/>
                    </a:cubicBezTo>
                    <a:cubicBezTo>
                      <a:pt x="54" y="335"/>
                      <a:pt x="49" y="320"/>
                      <a:pt x="48" y="318"/>
                    </a:cubicBezTo>
                    <a:cubicBezTo>
                      <a:pt x="42" y="309"/>
                      <a:pt x="0" y="242"/>
                      <a:pt x="1" y="226"/>
                    </a:cubicBezTo>
                    <a:cubicBezTo>
                      <a:pt x="1" y="225"/>
                      <a:pt x="3" y="224"/>
                      <a:pt x="5" y="224"/>
                    </a:cubicBezTo>
                    <a:cubicBezTo>
                      <a:pt x="7" y="224"/>
                      <a:pt x="8" y="225"/>
                      <a:pt x="7" y="227"/>
                    </a:cubicBezTo>
                    <a:cubicBezTo>
                      <a:pt x="7" y="237"/>
                      <a:pt x="35" y="287"/>
                      <a:pt x="54" y="315"/>
                    </a:cubicBezTo>
                    <a:lnTo>
                      <a:pt x="54" y="315"/>
                    </a:lnTo>
                    <a:cubicBezTo>
                      <a:pt x="54" y="316"/>
                      <a:pt x="60" y="333"/>
                      <a:pt x="60" y="350"/>
                    </a:cubicBezTo>
                    <a:cubicBezTo>
                      <a:pt x="60" y="360"/>
                      <a:pt x="64" y="377"/>
                      <a:pt x="68" y="390"/>
                    </a:cubicBezTo>
                    <a:cubicBezTo>
                      <a:pt x="70" y="402"/>
                      <a:pt x="73" y="411"/>
                      <a:pt x="73" y="415"/>
                    </a:cubicBezTo>
                    <a:cubicBezTo>
                      <a:pt x="73" y="424"/>
                      <a:pt x="67" y="662"/>
                      <a:pt x="67" y="693"/>
                    </a:cubicBezTo>
                    <a:lnTo>
                      <a:pt x="227" y="693"/>
                    </a:lnTo>
                    <a:lnTo>
                      <a:pt x="230" y="543"/>
                    </a:lnTo>
                    <a:cubicBezTo>
                      <a:pt x="231" y="543"/>
                      <a:pt x="240" y="473"/>
                      <a:pt x="245" y="441"/>
                    </a:cubicBezTo>
                    <a:cubicBezTo>
                      <a:pt x="246" y="429"/>
                      <a:pt x="250" y="407"/>
                      <a:pt x="254" y="384"/>
                    </a:cubicBezTo>
                    <a:cubicBezTo>
                      <a:pt x="260" y="342"/>
                      <a:pt x="268" y="294"/>
                      <a:pt x="269" y="281"/>
                    </a:cubicBezTo>
                    <a:cubicBezTo>
                      <a:pt x="271" y="258"/>
                      <a:pt x="260" y="105"/>
                      <a:pt x="251" y="92"/>
                    </a:cubicBezTo>
                    <a:cubicBezTo>
                      <a:pt x="244" y="81"/>
                      <a:pt x="167" y="27"/>
                      <a:pt x="137" y="6"/>
                    </a:cubicBezTo>
                    <a:lnTo>
                      <a:pt x="29" y="27"/>
                    </a:lnTo>
                    <a:cubicBezTo>
                      <a:pt x="26" y="28"/>
                      <a:pt x="25" y="26"/>
                      <a:pt x="25" y="25"/>
                    </a:cubicBezTo>
                    <a:cubicBezTo>
                      <a:pt x="24" y="23"/>
                      <a:pt x="26" y="22"/>
                      <a:pt x="27" y="21"/>
                    </a:cubicBezTo>
                    <a:lnTo>
                      <a:pt x="137" y="0"/>
                    </a:lnTo>
                    <a:cubicBezTo>
                      <a:pt x="138" y="0"/>
                      <a:pt x="138" y="0"/>
                      <a:pt x="139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8" name="iṧľíḍé"/>
              <p:cNvSpPr/>
              <p:nvPr/>
            </p:nvSpPr>
            <p:spPr bwMode="auto">
              <a:xfrm>
                <a:off x="2283729" y="4411245"/>
                <a:ext cx="387806" cy="120476"/>
              </a:xfrm>
              <a:custGeom>
                <a:avLst/>
                <a:gdLst>
                  <a:gd name="T0" fmla="*/ 0 w 200"/>
                  <a:gd name="T1" fmla="*/ 0 h 61"/>
                  <a:gd name="T2" fmla="*/ 190 w 200"/>
                  <a:gd name="T3" fmla="*/ 3 h 61"/>
                  <a:gd name="T4" fmla="*/ 199 w 200"/>
                  <a:gd name="T5" fmla="*/ 34 h 61"/>
                  <a:gd name="T6" fmla="*/ 105 w 200"/>
                  <a:gd name="T7" fmla="*/ 57 h 61"/>
                  <a:gd name="T8" fmla="*/ 0 w 200"/>
                  <a:gd name="T9" fmla="*/ 31 h 61"/>
                  <a:gd name="T10" fmla="*/ 0 w 200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61">
                    <a:moveTo>
                      <a:pt x="0" y="0"/>
                    </a:moveTo>
                    <a:cubicBezTo>
                      <a:pt x="9" y="9"/>
                      <a:pt x="190" y="3"/>
                      <a:pt x="190" y="3"/>
                    </a:cubicBezTo>
                    <a:lnTo>
                      <a:pt x="199" y="34"/>
                    </a:lnTo>
                    <a:cubicBezTo>
                      <a:pt x="199" y="34"/>
                      <a:pt x="133" y="54"/>
                      <a:pt x="105" y="57"/>
                    </a:cubicBezTo>
                    <a:cubicBezTo>
                      <a:pt x="77" y="60"/>
                      <a:pt x="0" y="31"/>
                      <a:pt x="0" y="31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9" name="ïṣļíḍê"/>
              <p:cNvSpPr/>
              <p:nvPr/>
            </p:nvSpPr>
            <p:spPr bwMode="auto">
              <a:xfrm>
                <a:off x="2275114" y="4402636"/>
                <a:ext cx="405037" cy="129084"/>
              </a:xfrm>
              <a:custGeom>
                <a:avLst/>
                <a:gdLst>
                  <a:gd name="T0" fmla="*/ 108 w 208"/>
                  <a:gd name="T1" fmla="*/ 56 h 64"/>
                  <a:gd name="T2" fmla="*/ 199 w 208"/>
                  <a:gd name="T3" fmla="*/ 35 h 64"/>
                  <a:gd name="T4" fmla="*/ 192 w 208"/>
                  <a:gd name="T5" fmla="*/ 8 h 64"/>
                  <a:gd name="T6" fmla="*/ 74 w 208"/>
                  <a:gd name="T7" fmla="*/ 10 h 64"/>
                  <a:gd name="T8" fmla="*/ 6 w 208"/>
                  <a:gd name="T9" fmla="*/ 7 h 64"/>
                  <a:gd name="T10" fmla="*/ 7 w 208"/>
                  <a:gd name="T11" fmla="*/ 31 h 64"/>
                  <a:gd name="T12" fmla="*/ 104 w 208"/>
                  <a:gd name="T13" fmla="*/ 56 h 64"/>
                  <a:gd name="T14" fmla="*/ 108 w 208"/>
                  <a:gd name="T15" fmla="*/ 56 h 64"/>
                  <a:gd name="T16" fmla="*/ 197 w 208"/>
                  <a:gd name="T17" fmla="*/ 4 h 64"/>
                  <a:gd name="T18" fmla="*/ 206 w 208"/>
                  <a:gd name="T19" fmla="*/ 36 h 64"/>
                  <a:gd name="T20" fmla="*/ 204 w 208"/>
                  <a:gd name="T21" fmla="*/ 40 h 64"/>
                  <a:gd name="T22" fmla="*/ 109 w 208"/>
                  <a:gd name="T23" fmla="*/ 62 h 64"/>
                  <a:gd name="T24" fmla="*/ 104 w 208"/>
                  <a:gd name="T25" fmla="*/ 63 h 64"/>
                  <a:gd name="T26" fmla="*/ 3 w 208"/>
                  <a:gd name="T27" fmla="*/ 37 h 64"/>
                  <a:gd name="T28" fmla="*/ 1 w 208"/>
                  <a:gd name="T29" fmla="*/ 34 h 64"/>
                  <a:gd name="T30" fmla="*/ 0 w 208"/>
                  <a:gd name="T31" fmla="*/ 4 h 64"/>
                  <a:gd name="T32" fmla="*/ 2 w 208"/>
                  <a:gd name="T33" fmla="*/ 1 h 64"/>
                  <a:gd name="T34" fmla="*/ 5 w 208"/>
                  <a:gd name="T35" fmla="*/ 1 h 64"/>
                  <a:gd name="T36" fmla="*/ 74 w 208"/>
                  <a:gd name="T37" fmla="*/ 4 h 64"/>
                  <a:gd name="T38" fmla="*/ 194 w 208"/>
                  <a:gd name="T39" fmla="*/ 2 h 64"/>
                  <a:gd name="T40" fmla="*/ 197 w 208"/>
                  <a:gd name="T41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8" h="64">
                    <a:moveTo>
                      <a:pt x="108" y="56"/>
                    </a:moveTo>
                    <a:cubicBezTo>
                      <a:pt x="132" y="54"/>
                      <a:pt x="186" y="39"/>
                      <a:pt x="199" y="35"/>
                    </a:cubicBezTo>
                    <a:lnTo>
                      <a:pt x="192" y="8"/>
                    </a:lnTo>
                    <a:cubicBezTo>
                      <a:pt x="180" y="9"/>
                      <a:pt x="122" y="10"/>
                      <a:pt x="74" y="10"/>
                    </a:cubicBezTo>
                    <a:cubicBezTo>
                      <a:pt x="30" y="10"/>
                      <a:pt x="13" y="9"/>
                      <a:pt x="6" y="7"/>
                    </a:cubicBezTo>
                    <a:lnTo>
                      <a:pt x="7" y="31"/>
                    </a:lnTo>
                    <a:cubicBezTo>
                      <a:pt x="18" y="36"/>
                      <a:pt x="77" y="56"/>
                      <a:pt x="104" y="56"/>
                    </a:cubicBezTo>
                    <a:cubicBezTo>
                      <a:pt x="106" y="56"/>
                      <a:pt x="107" y="56"/>
                      <a:pt x="108" y="56"/>
                    </a:cubicBezTo>
                    <a:close/>
                    <a:moveTo>
                      <a:pt x="197" y="4"/>
                    </a:moveTo>
                    <a:lnTo>
                      <a:pt x="206" y="36"/>
                    </a:lnTo>
                    <a:cubicBezTo>
                      <a:pt x="207" y="37"/>
                      <a:pt x="205" y="40"/>
                      <a:pt x="204" y="40"/>
                    </a:cubicBezTo>
                    <a:cubicBezTo>
                      <a:pt x="201" y="40"/>
                      <a:pt x="137" y="59"/>
                      <a:pt x="109" y="62"/>
                    </a:cubicBezTo>
                    <a:cubicBezTo>
                      <a:pt x="107" y="62"/>
                      <a:pt x="106" y="63"/>
                      <a:pt x="104" y="63"/>
                    </a:cubicBezTo>
                    <a:cubicBezTo>
                      <a:pt x="73" y="63"/>
                      <a:pt x="6" y="37"/>
                      <a:pt x="3" y="37"/>
                    </a:cubicBezTo>
                    <a:cubicBezTo>
                      <a:pt x="2" y="36"/>
                      <a:pt x="1" y="35"/>
                      <a:pt x="1" y="34"/>
                    </a:cubicBezTo>
                    <a:lnTo>
                      <a:pt x="0" y="4"/>
                    </a:lnTo>
                    <a:cubicBezTo>
                      <a:pt x="0" y="2"/>
                      <a:pt x="0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15" y="4"/>
                      <a:pt x="74" y="4"/>
                    </a:cubicBezTo>
                    <a:cubicBezTo>
                      <a:pt x="128" y="4"/>
                      <a:pt x="193" y="2"/>
                      <a:pt x="194" y="2"/>
                    </a:cubicBezTo>
                    <a:cubicBezTo>
                      <a:pt x="195" y="2"/>
                      <a:pt x="196" y="3"/>
                      <a:pt x="197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0" name="ïṣľîḋè"/>
              <p:cNvSpPr/>
              <p:nvPr/>
            </p:nvSpPr>
            <p:spPr bwMode="auto">
              <a:xfrm>
                <a:off x="1749422" y="3481861"/>
                <a:ext cx="568779" cy="894962"/>
              </a:xfrm>
              <a:custGeom>
                <a:avLst/>
                <a:gdLst>
                  <a:gd name="T0" fmla="*/ 265 w 291"/>
                  <a:gd name="T1" fmla="*/ 3 h 460"/>
                  <a:gd name="T2" fmla="*/ 279 w 291"/>
                  <a:gd name="T3" fmla="*/ 3 h 460"/>
                  <a:gd name="T4" fmla="*/ 290 w 291"/>
                  <a:gd name="T5" fmla="*/ 180 h 460"/>
                  <a:gd name="T6" fmla="*/ 279 w 291"/>
                  <a:gd name="T7" fmla="*/ 373 h 460"/>
                  <a:gd name="T8" fmla="*/ 122 w 291"/>
                  <a:gd name="T9" fmla="*/ 432 h 460"/>
                  <a:gd name="T10" fmla="*/ 44 w 291"/>
                  <a:gd name="T11" fmla="*/ 457 h 460"/>
                  <a:gd name="T12" fmla="*/ 28 w 291"/>
                  <a:gd name="T13" fmla="*/ 450 h 460"/>
                  <a:gd name="T14" fmla="*/ 20 w 291"/>
                  <a:gd name="T15" fmla="*/ 342 h 460"/>
                  <a:gd name="T16" fmla="*/ 105 w 291"/>
                  <a:gd name="T17" fmla="*/ 322 h 460"/>
                  <a:gd name="T18" fmla="*/ 154 w 291"/>
                  <a:gd name="T19" fmla="*/ 310 h 460"/>
                  <a:gd name="T20" fmla="*/ 214 w 291"/>
                  <a:gd name="T21" fmla="*/ 281 h 460"/>
                  <a:gd name="T22" fmla="*/ 225 w 291"/>
                  <a:gd name="T23" fmla="*/ 271 h 460"/>
                  <a:gd name="T24" fmla="*/ 241 w 291"/>
                  <a:gd name="T25" fmla="*/ 234 h 460"/>
                  <a:gd name="T26" fmla="*/ 247 w 291"/>
                  <a:gd name="T27" fmla="*/ 173 h 460"/>
                  <a:gd name="T28" fmla="*/ 265 w 291"/>
                  <a:gd name="T29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460">
                    <a:moveTo>
                      <a:pt x="265" y="3"/>
                    </a:moveTo>
                    <a:cubicBezTo>
                      <a:pt x="269" y="0"/>
                      <a:pt x="279" y="3"/>
                      <a:pt x="279" y="3"/>
                    </a:cubicBezTo>
                    <a:cubicBezTo>
                      <a:pt x="279" y="3"/>
                      <a:pt x="290" y="164"/>
                      <a:pt x="290" y="180"/>
                    </a:cubicBezTo>
                    <a:cubicBezTo>
                      <a:pt x="290" y="198"/>
                      <a:pt x="279" y="373"/>
                      <a:pt x="279" y="373"/>
                    </a:cubicBezTo>
                    <a:cubicBezTo>
                      <a:pt x="242" y="409"/>
                      <a:pt x="122" y="432"/>
                      <a:pt x="122" y="432"/>
                    </a:cubicBezTo>
                    <a:cubicBezTo>
                      <a:pt x="112" y="441"/>
                      <a:pt x="52" y="459"/>
                      <a:pt x="44" y="457"/>
                    </a:cubicBezTo>
                    <a:cubicBezTo>
                      <a:pt x="37" y="456"/>
                      <a:pt x="37" y="458"/>
                      <a:pt x="28" y="450"/>
                    </a:cubicBezTo>
                    <a:cubicBezTo>
                      <a:pt x="0" y="417"/>
                      <a:pt x="20" y="342"/>
                      <a:pt x="20" y="342"/>
                    </a:cubicBezTo>
                    <a:cubicBezTo>
                      <a:pt x="28" y="338"/>
                      <a:pt x="105" y="322"/>
                      <a:pt x="105" y="322"/>
                    </a:cubicBezTo>
                    <a:cubicBezTo>
                      <a:pt x="113" y="319"/>
                      <a:pt x="154" y="310"/>
                      <a:pt x="154" y="310"/>
                    </a:cubicBezTo>
                    <a:cubicBezTo>
                      <a:pt x="164" y="306"/>
                      <a:pt x="214" y="281"/>
                      <a:pt x="214" y="281"/>
                    </a:cubicBezTo>
                    <a:lnTo>
                      <a:pt x="225" y="271"/>
                    </a:lnTo>
                    <a:cubicBezTo>
                      <a:pt x="225" y="271"/>
                      <a:pt x="237" y="258"/>
                      <a:pt x="241" y="234"/>
                    </a:cubicBezTo>
                    <a:cubicBezTo>
                      <a:pt x="244" y="215"/>
                      <a:pt x="238" y="183"/>
                      <a:pt x="247" y="173"/>
                    </a:cubicBezTo>
                    <a:cubicBezTo>
                      <a:pt x="252" y="167"/>
                      <a:pt x="247" y="13"/>
                      <a:pt x="265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1" name="ïsḷíḑê"/>
              <p:cNvSpPr/>
              <p:nvPr/>
            </p:nvSpPr>
            <p:spPr bwMode="auto">
              <a:xfrm>
                <a:off x="1740807" y="3473253"/>
                <a:ext cx="586014" cy="903570"/>
              </a:xfrm>
              <a:custGeom>
                <a:avLst/>
                <a:gdLst>
                  <a:gd name="T0" fmla="*/ 280 w 298"/>
                  <a:gd name="T1" fmla="*/ 374 h 464"/>
                  <a:gd name="T2" fmla="*/ 291 w 298"/>
                  <a:gd name="T3" fmla="*/ 183 h 464"/>
                  <a:gd name="T4" fmla="*/ 280 w 298"/>
                  <a:gd name="T5" fmla="*/ 7 h 464"/>
                  <a:gd name="T6" fmla="*/ 275 w 298"/>
                  <a:gd name="T7" fmla="*/ 6 h 464"/>
                  <a:gd name="T8" fmla="*/ 271 w 298"/>
                  <a:gd name="T9" fmla="*/ 7 h 464"/>
                  <a:gd name="T10" fmla="*/ 257 w 298"/>
                  <a:gd name="T11" fmla="*/ 129 h 464"/>
                  <a:gd name="T12" fmla="*/ 253 w 298"/>
                  <a:gd name="T13" fmla="*/ 177 h 464"/>
                  <a:gd name="T14" fmla="*/ 249 w 298"/>
                  <a:gd name="T15" fmla="*/ 212 h 464"/>
                  <a:gd name="T16" fmla="*/ 248 w 298"/>
                  <a:gd name="T17" fmla="*/ 236 h 464"/>
                  <a:gd name="T18" fmla="*/ 232 w 298"/>
                  <a:gd name="T19" fmla="*/ 275 h 464"/>
                  <a:gd name="T20" fmla="*/ 221 w 298"/>
                  <a:gd name="T21" fmla="*/ 286 h 464"/>
                  <a:gd name="T22" fmla="*/ 220 w 298"/>
                  <a:gd name="T23" fmla="*/ 287 h 464"/>
                  <a:gd name="T24" fmla="*/ 159 w 298"/>
                  <a:gd name="T25" fmla="*/ 316 h 464"/>
                  <a:gd name="T26" fmla="*/ 159 w 298"/>
                  <a:gd name="T27" fmla="*/ 316 h 464"/>
                  <a:gd name="T28" fmla="*/ 111 w 298"/>
                  <a:gd name="T29" fmla="*/ 328 h 464"/>
                  <a:gd name="T30" fmla="*/ 110 w 298"/>
                  <a:gd name="T31" fmla="*/ 328 h 464"/>
                  <a:gd name="T32" fmla="*/ 27 w 298"/>
                  <a:gd name="T33" fmla="*/ 347 h 464"/>
                  <a:gd name="T34" fmla="*/ 34 w 298"/>
                  <a:gd name="T35" fmla="*/ 450 h 464"/>
                  <a:gd name="T36" fmla="*/ 44 w 298"/>
                  <a:gd name="T37" fmla="*/ 456 h 464"/>
                  <a:gd name="T38" fmla="*/ 49 w 298"/>
                  <a:gd name="T39" fmla="*/ 457 h 464"/>
                  <a:gd name="T40" fmla="*/ 124 w 298"/>
                  <a:gd name="T41" fmla="*/ 432 h 464"/>
                  <a:gd name="T42" fmla="*/ 125 w 298"/>
                  <a:gd name="T43" fmla="*/ 432 h 464"/>
                  <a:gd name="T44" fmla="*/ 280 w 298"/>
                  <a:gd name="T45" fmla="*/ 374 h 464"/>
                  <a:gd name="T46" fmla="*/ 284 w 298"/>
                  <a:gd name="T47" fmla="*/ 2 h 464"/>
                  <a:gd name="T48" fmla="*/ 286 w 298"/>
                  <a:gd name="T49" fmla="*/ 4 h 464"/>
                  <a:gd name="T50" fmla="*/ 297 w 298"/>
                  <a:gd name="T51" fmla="*/ 183 h 464"/>
                  <a:gd name="T52" fmla="*/ 286 w 298"/>
                  <a:gd name="T53" fmla="*/ 376 h 464"/>
                  <a:gd name="T54" fmla="*/ 286 w 298"/>
                  <a:gd name="T55" fmla="*/ 377 h 464"/>
                  <a:gd name="T56" fmla="*/ 128 w 298"/>
                  <a:gd name="T57" fmla="*/ 438 h 464"/>
                  <a:gd name="T58" fmla="*/ 49 w 298"/>
                  <a:gd name="T59" fmla="*/ 463 h 464"/>
                  <a:gd name="T60" fmla="*/ 47 w 298"/>
                  <a:gd name="T61" fmla="*/ 463 h 464"/>
                  <a:gd name="T62" fmla="*/ 44 w 298"/>
                  <a:gd name="T63" fmla="*/ 462 h 464"/>
                  <a:gd name="T64" fmla="*/ 30 w 298"/>
                  <a:gd name="T65" fmla="*/ 454 h 464"/>
                  <a:gd name="T66" fmla="*/ 22 w 298"/>
                  <a:gd name="T67" fmla="*/ 344 h 464"/>
                  <a:gd name="T68" fmla="*/ 22 w 298"/>
                  <a:gd name="T69" fmla="*/ 342 h 464"/>
                  <a:gd name="T70" fmla="*/ 109 w 298"/>
                  <a:gd name="T71" fmla="*/ 322 h 464"/>
                  <a:gd name="T72" fmla="*/ 157 w 298"/>
                  <a:gd name="T73" fmla="*/ 310 h 464"/>
                  <a:gd name="T74" fmla="*/ 217 w 298"/>
                  <a:gd name="T75" fmla="*/ 281 h 464"/>
                  <a:gd name="T76" fmla="*/ 227 w 298"/>
                  <a:gd name="T77" fmla="*/ 271 h 464"/>
                  <a:gd name="T78" fmla="*/ 242 w 298"/>
                  <a:gd name="T79" fmla="*/ 235 h 464"/>
                  <a:gd name="T80" fmla="*/ 243 w 298"/>
                  <a:gd name="T81" fmla="*/ 212 h 464"/>
                  <a:gd name="T82" fmla="*/ 249 w 298"/>
                  <a:gd name="T83" fmla="*/ 174 h 464"/>
                  <a:gd name="T84" fmla="*/ 251 w 298"/>
                  <a:gd name="T85" fmla="*/ 129 h 464"/>
                  <a:gd name="T86" fmla="*/ 268 w 298"/>
                  <a:gd name="T87" fmla="*/ 2 h 464"/>
                  <a:gd name="T88" fmla="*/ 275 w 298"/>
                  <a:gd name="T89" fmla="*/ 0 h 464"/>
                  <a:gd name="T90" fmla="*/ 284 w 298"/>
                  <a:gd name="T91" fmla="*/ 2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" h="464">
                    <a:moveTo>
                      <a:pt x="280" y="374"/>
                    </a:moveTo>
                    <a:cubicBezTo>
                      <a:pt x="281" y="358"/>
                      <a:pt x="291" y="199"/>
                      <a:pt x="291" y="183"/>
                    </a:cubicBezTo>
                    <a:cubicBezTo>
                      <a:pt x="291" y="168"/>
                      <a:pt x="282" y="27"/>
                      <a:pt x="280" y="7"/>
                    </a:cubicBezTo>
                    <a:cubicBezTo>
                      <a:pt x="279" y="7"/>
                      <a:pt x="277" y="6"/>
                      <a:pt x="275" y="6"/>
                    </a:cubicBezTo>
                    <a:cubicBezTo>
                      <a:pt x="273" y="6"/>
                      <a:pt x="271" y="7"/>
                      <a:pt x="271" y="7"/>
                    </a:cubicBezTo>
                    <a:cubicBezTo>
                      <a:pt x="261" y="13"/>
                      <a:pt x="258" y="88"/>
                      <a:pt x="257" y="129"/>
                    </a:cubicBezTo>
                    <a:cubicBezTo>
                      <a:pt x="256" y="166"/>
                      <a:pt x="255" y="174"/>
                      <a:pt x="253" y="177"/>
                    </a:cubicBezTo>
                    <a:cubicBezTo>
                      <a:pt x="249" y="183"/>
                      <a:pt x="249" y="197"/>
                      <a:pt x="249" y="212"/>
                    </a:cubicBezTo>
                    <a:cubicBezTo>
                      <a:pt x="249" y="220"/>
                      <a:pt x="249" y="229"/>
                      <a:pt x="248" y="236"/>
                    </a:cubicBezTo>
                    <a:cubicBezTo>
                      <a:pt x="244" y="262"/>
                      <a:pt x="232" y="275"/>
                      <a:pt x="232" y="275"/>
                    </a:cubicBezTo>
                    <a:lnTo>
                      <a:pt x="221" y="286"/>
                    </a:lnTo>
                    <a:cubicBezTo>
                      <a:pt x="221" y="286"/>
                      <a:pt x="221" y="286"/>
                      <a:pt x="220" y="287"/>
                    </a:cubicBezTo>
                    <a:cubicBezTo>
                      <a:pt x="218" y="288"/>
                      <a:pt x="170" y="311"/>
                      <a:pt x="159" y="316"/>
                    </a:cubicBezTo>
                    <a:lnTo>
                      <a:pt x="159" y="316"/>
                    </a:lnTo>
                    <a:cubicBezTo>
                      <a:pt x="144" y="319"/>
                      <a:pt x="116" y="326"/>
                      <a:pt x="111" y="328"/>
                    </a:cubicBezTo>
                    <a:cubicBezTo>
                      <a:pt x="110" y="328"/>
                      <a:pt x="110" y="328"/>
                      <a:pt x="110" y="328"/>
                    </a:cubicBezTo>
                    <a:cubicBezTo>
                      <a:pt x="81" y="334"/>
                      <a:pt x="36" y="343"/>
                      <a:pt x="27" y="347"/>
                    </a:cubicBezTo>
                    <a:cubicBezTo>
                      <a:pt x="25" y="357"/>
                      <a:pt x="9" y="422"/>
                      <a:pt x="34" y="450"/>
                    </a:cubicBezTo>
                    <a:cubicBezTo>
                      <a:pt x="40" y="456"/>
                      <a:pt x="41" y="456"/>
                      <a:pt x="44" y="456"/>
                    </a:cubicBezTo>
                    <a:cubicBezTo>
                      <a:pt x="45" y="456"/>
                      <a:pt x="47" y="456"/>
                      <a:pt x="49" y="457"/>
                    </a:cubicBezTo>
                    <a:cubicBezTo>
                      <a:pt x="60" y="457"/>
                      <a:pt x="115" y="441"/>
                      <a:pt x="124" y="432"/>
                    </a:cubicBezTo>
                    <a:cubicBezTo>
                      <a:pt x="125" y="432"/>
                      <a:pt x="125" y="432"/>
                      <a:pt x="125" y="432"/>
                    </a:cubicBezTo>
                    <a:cubicBezTo>
                      <a:pt x="127" y="432"/>
                      <a:pt x="243" y="409"/>
                      <a:pt x="280" y="374"/>
                    </a:cubicBezTo>
                    <a:close/>
                    <a:moveTo>
                      <a:pt x="284" y="2"/>
                    </a:moveTo>
                    <a:cubicBezTo>
                      <a:pt x="286" y="2"/>
                      <a:pt x="286" y="3"/>
                      <a:pt x="286" y="4"/>
                    </a:cubicBezTo>
                    <a:cubicBezTo>
                      <a:pt x="287" y="11"/>
                      <a:pt x="297" y="166"/>
                      <a:pt x="297" y="183"/>
                    </a:cubicBezTo>
                    <a:cubicBezTo>
                      <a:pt x="297" y="200"/>
                      <a:pt x="287" y="368"/>
                      <a:pt x="286" y="376"/>
                    </a:cubicBezTo>
                    <a:lnTo>
                      <a:pt x="286" y="377"/>
                    </a:lnTo>
                    <a:cubicBezTo>
                      <a:pt x="249" y="413"/>
                      <a:pt x="138" y="435"/>
                      <a:pt x="128" y="438"/>
                    </a:cubicBezTo>
                    <a:cubicBezTo>
                      <a:pt x="115" y="448"/>
                      <a:pt x="60" y="463"/>
                      <a:pt x="49" y="463"/>
                    </a:cubicBezTo>
                    <a:cubicBezTo>
                      <a:pt x="48" y="463"/>
                      <a:pt x="48" y="463"/>
                      <a:pt x="47" y="463"/>
                    </a:cubicBezTo>
                    <a:cubicBezTo>
                      <a:pt x="46" y="462"/>
                      <a:pt x="44" y="462"/>
                      <a:pt x="44" y="462"/>
                    </a:cubicBezTo>
                    <a:cubicBezTo>
                      <a:pt x="38" y="461"/>
                      <a:pt x="37" y="461"/>
                      <a:pt x="30" y="454"/>
                    </a:cubicBezTo>
                    <a:cubicBezTo>
                      <a:pt x="0" y="421"/>
                      <a:pt x="20" y="347"/>
                      <a:pt x="22" y="344"/>
                    </a:cubicBezTo>
                    <a:cubicBezTo>
                      <a:pt x="22" y="343"/>
                      <a:pt x="22" y="342"/>
                      <a:pt x="22" y="342"/>
                    </a:cubicBezTo>
                    <a:cubicBezTo>
                      <a:pt x="31" y="338"/>
                      <a:pt x="100" y="324"/>
                      <a:pt x="109" y="322"/>
                    </a:cubicBezTo>
                    <a:cubicBezTo>
                      <a:pt x="117" y="319"/>
                      <a:pt x="153" y="311"/>
                      <a:pt x="157" y="310"/>
                    </a:cubicBezTo>
                    <a:cubicBezTo>
                      <a:pt x="168" y="305"/>
                      <a:pt x="211" y="284"/>
                      <a:pt x="217" y="281"/>
                    </a:cubicBezTo>
                    <a:lnTo>
                      <a:pt x="227" y="271"/>
                    </a:lnTo>
                    <a:cubicBezTo>
                      <a:pt x="227" y="271"/>
                      <a:pt x="238" y="259"/>
                      <a:pt x="242" y="235"/>
                    </a:cubicBezTo>
                    <a:cubicBezTo>
                      <a:pt x="243" y="228"/>
                      <a:pt x="243" y="220"/>
                      <a:pt x="243" y="212"/>
                    </a:cubicBezTo>
                    <a:cubicBezTo>
                      <a:pt x="243" y="196"/>
                      <a:pt x="242" y="181"/>
                      <a:pt x="249" y="174"/>
                    </a:cubicBezTo>
                    <a:cubicBezTo>
                      <a:pt x="250" y="170"/>
                      <a:pt x="250" y="149"/>
                      <a:pt x="251" y="129"/>
                    </a:cubicBezTo>
                    <a:cubicBezTo>
                      <a:pt x="253" y="61"/>
                      <a:pt x="255" y="9"/>
                      <a:pt x="268" y="2"/>
                    </a:cubicBezTo>
                    <a:cubicBezTo>
                      <a:pt x="270" y="1"/>
                      <a:pt x="272" y="0"/>
                      <a:pt x="275" y="0"/>
                    </a:cubicBezTo>
                    <a:cubicBezTo>
                      <a:pt x="280" y="0"/>
                      <a:pt x="284" y="2"/>
                      <a:pt x="284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2" name="i$ḻîḋè"/>
              <p:cNvSpPr/>
              <p:nvPr/>
            </p:nvSpPr>
            <p:spPr bwMode="auto">
              <a:xfrm>
                <a:off x="2266494" y="3309753"/>
                <a:ext cx="499836" cy="1170335"/>
              </a:xfrm>
              <a:custGeom>
                <a:avLst/>
                <a:gdLst>
                  <a:gd name="T0" fmla="*/ 123 w 257"/>
                  <a:gd name="T1" fmla="*/ 32 h 600"/>
                  <a:gd name="T2" fmla="*/ 180 w 257"/>
                  <a:gd name="T3" fmla="*/ 40 h 600"/>
                  <a:gd name="T4" fmla="*/ 256 w 257"/>
                  <a:gd name="T5" fmla="*/ 0 h 600"/>
                  <a:gd name="T6" fmla="*/ 202 w 257"/>
                  <a:gd name="T7" fmla="*/ 173 h 600"/>
                  <a:gd name="T8" fmla="*/ 167 w 257"/>
                  <a:gd name="T9" fmla="*/ 590 h 600"/>
                  <a:gd name="T10" fmla="*/ 89 w 257"/>
                  <a:gd name="T11" fmla="*/ 598 h 600"/>
                  <a:gd name="T12" fmla="*/ 9 w 257"/>
                  <a:gd name="T13" fmla="*/ 568 h 600"/>
                  <a:gd name="T14" fmla="*/ 27 w 257"/>
                  <a:gd name="T15" fmla="*/ 325 h 600"/>
                  <a:gd name="T16" fmla="*/ 103 w 257"/>
                  <a:gd name="T17" fmla="*/ 38 h 600"/>
                  <a:gd name="T18" fmla="*/ 123 w 257"/>
                  <a:gd name="T19" fmla="*/ 3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7" h="600">
                    <a:moveTo>
                      <a:pt x="123" y="32"/>
                    </a:moveTo>
                    <a:cubicBezTo>
                      <a:pt x="123" y="32"/>
                      <a:pt x="152" y="47"/>
                      <a:pt x="180" y="40"/>
                    </a:cubicBezTo>
                    <a:cubicBezTo>
                      <a:pt x="206" y="33"/>
                      <a:pt x="256" y="0"/>
                      <a:pt x="256" y="0"/>
                    </a:cubicBezTo>
                    <a:lnTo>
                      <a:pt x="202" y="173"/>
                    </a:lnTo>
                    <a:cubicBezTo>
                      <a:pt x="202" y="173"/>
                      <a:pt x="161" y="570"/>
                      <a:pt x="167" y="590"/>
                    </a:cubicBezTo>
                    <a:cubicBezTo>
                      <a:pt x="167" y="590"/>
                      <a:pt x="110" y="599"/>
                      <a:pt x="89" y="598"/>
                    </a:cubicBezTo>
                    <a:cubicBezTo>
                      <a:pt x="68" y="596"/>
                      <a:pt x="18" y="577"/>
                      <a:pt x="9" y="568"/>
                    </a:cubicBezTo>
                    <a:cubicBezTo>
                      <a:pt x="0" y="560"/>
                      <a:pt x="29" y="351"/>
                      <a:pt x="27" y="325"/>
                    </a:cubicBezTo>
                    <a:cubicBezTo>
                      <a:pt x="26" y="298"/>
                      <a:pt x="92" y="48"/>
                      <a:pt x="103" y="38"/>
                    </a:cubicBezTo>
                    <a:cubicBezTo>
                      <a:pt x="113" y="27"/>
                      <a:pt x="123" y="32"/>
                      <a:pt x="123" y="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3" name="í$ḻíḋè"/>
              <p:cNvSpPr/>
              <p:nvPr/>
            </p:nvSpPr>
            <p:spPr bwMode="auto">
              <a:xfrm>
                <a:off x="2275114" y="3301144"/>
                <a:ext cx="508451" cy="1178943"/>
              </a:xfrm>
              <a:custGeom>
                <a:avLst/>
                <a:gdLst>
                  <a:gd name="T0" fmla="*/ 196 w 258"/>
                  <a:gd name="T1" fmla="*/ 176 h 604"/>
                  <a:gd name="T2" fmla="*/ 248 w 258"/>
                  <a:gd name="T3" fmla="*/ 11 h 604"/>
                  <a:gd name="T4" fmla="*/ 178 w 258"/>
                  <a:gd name="T5" fmla="*/ 47 h 604"/>
                  <a:gd name="T6" fmla="*/ 161 w 258"/>
                  <a:gd name="T7" fmla="*/ 49 h 604"/>
                  <a:gd name="T8" fmla="*/ 119 w 258"/>
                  <a:gd name="T9" fmla="*/ 39 h 604"/>
                  <a:gd name="T10" fmla="*/ 115 w 258"/>
                  <a:gd name="T11" fmla="*/ 38 h 604"/>
                  <a:gd name="T12" fmla="*/ 103 w 258"/>
                  <a:gd name="T13" fmla="*/ 44 h 604"/>
                  <a:gd name="T14" fmla="*/ 29 w 258"/>
                  <a:gd name="T15" fmla="*/ 328 h 604"/>
                  <a:gd name="T16" fmla="*/ 21 w 258"/>
                  <a:gd name="T17" fmla="*/ 421 h 604"/>
                  <a:gd name="T18" fmla="*/ 10 w 258"/>
                  <a:gd name="T19" fmla="*/ 569 h 604"/>
                  <a:gd name="T20" fmla="*/ 88 w 258"/>
                  <a:gd name="T21" fmla="*/ 597 h 604"/>
                  <a:gd name="T22" fmla="*/ 161 w 258"/>
                  <a:gd name="T23" fmla="*/ 590 h 604"/>
                  <a:gd name="T24" fmla="*/ 196 w 258"/>
                  <a:gd name="T25" fmla="*/ 176 h 604"/>
                  <a:gd name="T26" fmla="*/ 196 w 258"/>
                  <a:gd name="T27" fmla="*/ 176 h 604"/>
                  <a:gd name="T28" fmla="*/ 252 w 258"/>
                  <a:gd name="T29" fmla="*/ 1 h 604"/>
                  <a:gd name="T30" fmla="*/ 255 w 258"/>
                  <a:gd name="T31" fmla="*/ 1 h 604"/>
                  <a:gd name="T32" fmla="*/ 257 w 258"/>
                  <a:gd name="T33" fmla="*/ 4 h 604"/>
                  <a:gd name="T34" fmla="*/ 202 w 258"/>
                  <a:gd name="T35" fmla="*/ 177 h 604"/>
                  <a:gd name="T36" fmla="*/ 168 w 258"/>
                  <a:gd name="T37" fmla="*/ 592 h 604"/>
                  <a:gd name="T38" fmla="*/ 168 w 258"/>
                  <a:gd name="T39" fmla="*/ 594 h 604"/>
                  <a:gd name="T40" fmla="*/ 165 w 258"/>
                  <a:gd name="T41" fmla="*/ 596 h 604"/>
                  <a:gd name="T42" fmla="*/ 93 w 258"/>
                  <a:gd name="T43" fmla="*/ 603 h 604"/>
                  <a:gd name="T44" fmla="*/ 87 w 258"/>
                  <a:gd name="T45" fmla="*/ 603 h 604"/>
                  <a:gd name="T46" fmla="*/ 6 w 258"/>
                  <a:gd name="T47" fmla="*/ 573 h 604"/>
                  <a:gd name="T48" fmla="*/ 15 w 258"/>
                  <a:gd name="T49" fmla="*/ 420 h 604"/>
                  <a:gd name="T50" fmla="*/ 23 w 258"/>
                  <a:gd name="T51" fmla="*/ 328 h 604"/>
                  <a:gd name="T52" fmla="*/ 99 w 258"/>
                  <a:gd name="T53" fmla="*/ 39 h 604"/>
                  <a:gd name="T54" fmla="*/ 115 w 258"/>
                  <a:gd name="T55" fmla="*/ 32 h 604"/>
                  <a:gd name="T56" fmla="*/ 122 w 258"/>
                  <a:gd name="T57" fmla="*/ 33 h 604"/>
                  <a:gd name="T58" fmla="*/ 161 w 258"/>
                  <a:gd name="T59" fmla="*/ 43 h 604"/>
                  <a:gd name="T60" fmla="*/ 177 w 258"/>
                  <a:gd name="T61" fmla="*/ 41 h 604"/>
                  <a:gd name="T62" fmla="*/ 252 w 258"/>
                  <a:gd name="T63" fmla="*/ 1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8" h="604">
                    <a:moveTo>
                      <a:pt x="196" y="176"/>
                    </a:moveTo>
                    <a:lnTo>
                      <a:pt x="248" y="11"/>
                    </a:lnTo>
                    <a:cubicBezTo>
                      <a:pt x="233" y="20"/>
                      <a:pt x="199" y="41"/>
                      <a:pt x="178" y="47"/>
                    </a:cubicBezTo>
                    <a:cubicBezTo>
                      <a:pt x="173" y="48"/>
                      <a:pt x="168" y="49"/>
                      <a:pt x="161" y="49"/>
                    </a:cubicBezTo>
                    <a:cubicBezTo>
                      <a:pt x="140" y="49"/>
                      <a:pt x="120" y="39"/>
                      <a:pt x="119" y="39"/>
                    </a:cubicBezTo>
                    <a:cubicBezTo>
                      <a:pt x="119" y="39"/>
                      <a:pt x="118" y="38"/>
                      <a:pt x="115" y="38"/>
                    </a:cubicBezTo>
                    <a:cubicBezTo>
                      <a:pt x="110" y="38"/>
                      <a:pt x="106" y="40"/>
                      <a:pt x="103" y="44"/>
                    </a:cubicBezTo>
                    <a:cubicBezTo>
                      <a:pt x="93" y="55"/>
                      <a:pt x="28" y="305"/>
                      <a:pt x="29" y="328"/>
                    </a:cubicBezTo>
                    <a:cubicBezTo>
                      <a:pt x="29" y="338"/>
                      <a:pt x="25" y="376"/>
                      <a:pt x="21" y="421"/>
                    </a:cubicBezTo>
                    <a:cubicBezTo>
                      <a:pt x="15" y="476"/>
                      <a:pt x="6" y="561"/>
                      <a:pt x="10" y="569"/>
                    </a:cubicBezTo>
                    <a:cubicBezTo>
                      <a:pt x="19" y="577"/>
                      <a:pt x="67" y="596"/>
                      <a:pt x="88" y="597"/>
                    </a:cubicBezTo>
                    <a:cubicBezTo>
                      <a:pt x="105" y="599"/>
                      <a:pt x="149" y="592"/>
                      <a:pt x="161" y="590"/>
                    </a:cubicBezTo>
                    <a:cubicBezTo>
                      <a:pt x="159" y="547"/>
                      <a:pt x="195" y="191"/>
                      <a:pt x="196" y="176"/>
                    </a:cubicBezTo>
                    <a:lnTo>
                      <a:pt x="196" y="176"/>
                    </a:lnTo>
                    <a:close/>
                    <a:moveTo>
                      <a:pt x="252" y="1"/>
                    </a:moveTo>
                    <a:cubicBezTo>
                      <a:pt x="253" y="0"/>
                      <a:pt x="255" y="0"/>
                      <a:pt x="255" y="1"/>
                    </a:cubicBezTo>
                    <a:cubicBezTo>
                      <a:pt x="257" y="2"/>
                      <a:pt x="257" y="4"/>
                      <a:pt x="257" y="4"/>
                    </a:cubicBezTo>
                    <a:lnTo>
                      <a:pt x="202" y="177"/>
                    </a:lnTo>
                    <a:cubicBezTo>
                      <a:pt x="192" y="288"/>
                      <a:pt x="164" y="576"/>
                      <a:pt x="168" y="592"/>
                    </a:cubicBezTo>
                    <a:cubicBezTo>
                      <a:pt x="168" y="593"/>
                      <a:pt x="168" y="593"/>
                      <a:pt x="168" y="594"/>
                    </a:cubicBezTo>
                    <a:cubicBezTo>
                      <a:pt x="167" y="595"/>
                      <a:pt x="166" y="596"/>
                      <a:pt x="165" y="596"/>
                    </a:cubicBezTo>
                    <a:cubicBezTo>
                      <a:pt x="163" y="596"/>
                      <a:pt x="117" y="603"/>
                      <a:pt x="93" y="603"/>
                    </a:cubicBezTo>
                    <a:cubicBezTo>
                      <a:pt x="91" y="603"/>
                      <a:pt x="89" y="603"/>
                      <a:pt x="87" y="603"/>
                    </a:cubicBezTo>
                    <a:cubicBezTo>
                      <a:pt x="66" y="602"/>
                      <a:pt x="15" y="582"/>
                      <a:pt x="6" y="573"/>
                    </a:cubicBezTo>
                    <a:cubicBezTo>
                      <a:pt x="0" y="568"/>
                      <a:pt x="3" y="528"/>
                      <a:pt x="15" y="420"/>
                    </a:cubicBezTo>
                    <a:cubicBezTo>
                      <a:pt x="19" y="378"/>
                      <a:pt x="23" y="338"/>
                      <a:pt x="23" y="328"/>
                    </a:cubicBezTo>
                    <a:cubicBezTo>
                      <a:pt x="22" y="302"/>
                      <a:pt x="87" y="52"/>
                      <a:pt x="99" y="39"/>
                    </a:cubicBezTo>
                    <a:cubicBezTo>
                      <a:pt x="104" y="33"/>
                      <a:pt x="111" y="32"/>
                      <a:pt x="115" y="32"/>
                    </a:cubicBezTo>
                    <a:cubicBezTo>
                      <a:pt x="119" y="32"/>
                      <a:pt x="122" y="33"/>
                      <a:pt x="122" y="33"/>
                    </a:cubicBezTo>
                    <a:cubicBezTo>
                      <a:pt x="122" y="33"/>
                      <a:pt x="141" y="43"/>
                      <a:pt x="161" y="43"/>
                    </a:cubicBezTo>
                    <a:cubicBezTo>
                      <a:pt x="167" y="43"/>
                      <a:pt x="172" y="42"/>
                      <a:pt x="177" y="41"/>
                    </a:cubicBezTo>
                    <a:cubicBezTo>
                      <a:pt x="202" y="34"/>
                      <a:pt x="252" y="1"/>
                      <a:pt x="252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4" name="íśḷiḋe"/>
              <p:cNvSpPr/>
              <p:nvPr/>
            </p:nvSpPr>
            <p:spPr bwMode="auto">
              <a:xfrm>
                <a:off x="2214787" y="3361385"/>
                <a:ext cx="258536" cy="1531762"/>
              </a:xfrm>
              <a:custGeom>
                <a:avLst/>
                <a:gdLst>
                  <a:gd name="T0" fmla="*/ 32 w 131"/>
                  <a:gd name="T1" fmla="*/ 202 h 784"/>
                  <a:gd name="T2" fmla="*/ 35 w 131"/>
                  <a:gd name="T3" fmla="*/ 52 h 784"/>
                  <a:gd name="T4" fmla="*/ 130 w 131"/>
                  <a:gd name="T5" fmla="*/ 0 h 784"/>
                  <a:gd name="T6" fmla="*/ 94 w 131"/>
                  <a:gd name="T7" fmla="*/ 147 h 784"/>
                  <a:gd name="T8" fmla="*/ 41 w 131"/>
                  <a:gd name="T9" fmla="*/ 618 h 784"/>
                  <a:gd name="T10" fmla="*/ 31 w 131"/>
                  <a:gd name="T11" fmla="*/ 765 h 784"/>
                  <a:gd name="T12" fmla="*/ 0 w 131"/>
                  <a:gd name="T13" fmla="*/ 759 h 784"/>
                  <a:gd name="T14" fmla="*/ 12 w 131"/>
                  <a:gd name="T15" fmla="*/ 574 h 784"/>
                  <a:gd name="T16" fmla="*/ 26 w 131"/>
                  <a:gd name="T17" fmla="*/ 441 h 784"/>
                  <a:gd name="T18" fmla="*/ 35 w 131"/>
                  <a:gd name="T19" fmla="*/ 353 h 784"/>
                  <a:gd name="T20" fmla="*/ 32 w 131"/>
                  <a:gd name="T21" fmla="*/ 202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1" h="784">
                    <a:moveTo>
                      <a:pt x="32" y="202"/>
                    </a:moveTo>
                    <a:cubicBezTo>
                      <a:pt x="30" y="181"/>
                      <a:pt x="12" y="69"/>
                      <a:pt x="35" y="52"/>
                    </a:cubicBezTo>
                    <a:cubicBezTo>
                      <a:pt x="58" y="34"/>
                      <a:pt x="130" y="0"/>
                      <a:pt x="130" y="0"/>
                    </a:cubicBezTo>
                    <a:lnTo>
                      <a:pt x="94" y="147"/>
                    </a:lnTo>
                    <a:cubicBezTo>
                      <a:pt x="94" y="147"/>
                      <a:pt x="44" y="608"/>
                      <a:pt x="41" y="618"/>
                    </a:cubicBezTo>
                    <a:cubicBezTo>
                      <a:pt x="16" y="686"/>
                      <a:pt x="39" y="736"/>
                      <a:pt x="31" y="765"/>
                    </a:cubicBezTo>
                    <a:cubicBezTo>
                      <a:pt x="26" y="783"/>
                      <a:pt x="0" y="759"/>
                      <a:pt x="0" y="759"/>
                    </a:cubicBezTo>
                    <a:cubicBezTo>
                      <a:pt x="0" y="759"/>
                      <a:pt x="12" y="589"/>
                      <a:pt x="12" y="574"/>
                    </a:cubicBezTo>
                    <a:cubicBezTo>
                      <a:pt x="10" y="558"/>
                      <a:pt x="21" y="466"/>
                      <a:pt x="26" y="441"/>
                    </a:cubicBezTo>
                    <a:cubicBezTo>
                      <a:pt x="31" y="418"/>
                      <a:pt x="35" y="353"/>
                      <a:pt x="35" y="353"/>
                    </a:cubicBezTo>
                    <a:cubicBezTo>
                      <a:pt x="35" y="353"/>
                      <a:pt x="34" y="223"/>
                      <a:pt x="32" y="20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5" name="îṡļiḑè"/>
              <p:cNvSpPr/>
              <p:nvPr/>
            </p:nvSpPr>
            <p:spPr bwMode="auto">
              <a:xfrm>
                <a:off x="2206171" y="3352777"/>
                <a:ext cx="267151" cy="1514552"/>
              </a:xfrm>
              <a:custGeom>
                <a:avLst/>
                <a:gdLst>
                  <a:gd name="T0" fmla="*/ 94 w 137"/>
                  <a:gd name="T1" fmla="*/ 150 h 778"/>
                  <a:gd name="T2" fmla="*/ 129 w 137"/>
                  <a:gd name="T3" fmla="*/ 9 h 778"/>
                  <a:gd name="T4" fmla="*/ 39 w 137"/>
                  <a:gd name="T5" fmla="*/ 58 h 778"/>
                  <a:gd name="T6" fmla="*/ 36 w 137"/>
                  <a:gd name="T7" fmla="*/ 194 h 778"/>
                  <a:gd name="T8" fmla="*/ 38 w 137"/>
                  <a:gd name="T9" fmla="*/ 205 h 778"/>
                  <a:gd name="T10" fmla="*/ 41 w 137"/>
                  <a:gd name="T11" fmla="*/ 356 h 778"/>
                  <a:gd name="T12" fmla="*/ 32 w 137"/>
                  <a:gd name="T13" fmla="*/ 445 h 778"/>
                  <a:gd name="T14" fmla="*/ 17 w 137"/>
                  <a:gd name="T15" fmla="*/ 576 h 778"/>
                  <a:gd name="T16" fmla="*/ 6 w 137"/>
                  <a:gd name="T17" fmla="*/ 760 h 778"/>
                  <a:gd name="T18" fmla="*/ 26 w 137"/>
                  <a:gd name="T19" fmla="*/ 771 h 778"/>
                  <a:gd name="T20" fmla="*/ 31 w 137"/>
                  <a:gd name="T21" fmla="*/ 765 h 778"/>
                  <a:gd name="T22" fmla="*/ 31 w 137"/>
                  <a:gd name="T23" fmla="*/ 728 h 778"/>
                  <a:gd name="T24" fmla="*/ 41 w 137"/>
                  <a:gd name="T25" fmla="*/ 619 h 778"/>
                  <a:gd name="T26" fmla="*/ 94 w 137"/>
                  <a:gd name="T27" fmla="*/ 151 h 778"/>
                  <a:gd name="T28" fmla="*/ 94 w 137"/>
                  <a:gd name="T29" fmla="*/ 150 h 778"/>
                  <a:gd name="T30" fmla="*/ 132 w 137"/>
                  <a:gd name="T31" fmla="*/ 0 h 778"/>
                  <a:gd name="T32" fmla="*/ 135 w 137"/>
                  <a:gd name="T33" fmla="*/ 1 h 778"/>
                  <a:gd name="T34" fmla="*/ 135 w 137"/>
                  <a:gd name="T35" fmla="*/ 4 h 778"/>
                  <a:gd name="T36" fmla="*/ 100 w 137"/>
                  <a:gd name="T37" fmla="*/ 151 h 778"/>
                  <a:gd name="T38" fmla="*/ 47 w 137"/>
                  <a:gd name="T39" fmla="*/ 622 h 778"/>
                  <a:gd name="T40" fmla="*/ 37 w 137"/>
                  <a:gd name="T41" fmla="*/ 727 h 778"/>
                  <a:gd name="T42" fmla="*/ 36 w 137"/>
                  <a:gd name="T43" fmla="*/ 768 h 778"/>
                  <a:gd name="T44" fmla="*/ 26 w 137"/>
                  <a:gd name="T45" fmla="*/ 777 h 778"/>
                  <a:gd name="T46" fmla="*/ 1 w 137"/>
                  <a:gd name="T47" fmla="*/ 764 h 778"/>
                  <a:gd name="T48" fmla="*/ 0 w 137"/>
                  <a:gd name="T49" fmla="*/ 761 h 778"/>
                  <a:gd name="T50" fmla="*/ 11 w 137"/>
                  <a:gd name="T51" fmla="*/ 576 h 778"/>
                  <a:gd name="T52" fmla="*/ 26 w 137"/>
                  <a:gd name="T53" fmla="*/ 444 h 778"/>
                  <a:gd name="T54" fmla="*/ 35 w 137"/>
                  <a:gd name="T55" fmla="*/ 356 h 778"/>
                  <a:gd name="T56" fmla="*/ 32 w 137"/>
                  <a:gd name="T57" fmla="*/ 206 h 778"/>
                  <a:gd name="T58" fmla="*/ 30 w 137"/>
                  <a:gd name="T59" fmla="*/ 195 h 778"/>
                  <a:gd name="T60" fmla="*/ 36 w 137"/>
                  <a:gd name="T61" fmla="*/ 52 h 778"/>
                  <a:gd name="T62" fmla="*/ 132 w 137"/>
                  <a:gd name="T63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778">
                    <a:moveTo>
                      <a:pt x="94" y="150"/>
                    </a:moveTo>
                    <a:lnTo>
                      <a:pt x="129" y="9"/>
                    </a:lnTo>
                    <a:cubicBezTo>
                      <a:pt x="110" y="18"/>
                      <a:pt x="58" y="43"/>
                      <a:pt x="39" y="58"/>
                    </a:cubicBezTo>
                    <a:cubicBezTo>
                      <a:pt x="21" y="72"/>
                      <a:pt x="32" y="164"/>
                      <a:pt x="36" y="194"/>
                    </a:cubicBezTo>
                    <a:cubicBezTo>
                      <a:pt x="37" y="198"/>
                      <a:pt x="38" y="203"/>
                      <a:pt x="38" y="205"/>
                    </a:cubicBezTo>
                    <a:cubicBezTo>
                      <a:pt x="40" y="226"/>
                      <a:pt x="41" y="350"/>
                      <a:pt x="41" y="356"/>
                    </a:cubicBezTo>
                    <a:cubicBezTo>
                      <a:pt x="41" y="359"/>
                      <a:pt x="36" y="421"/>
                      <a:pt x="32" y="445"/>
                    </a:cubicBezTo>
                    <a:cubicBezTo>
                      <a:pt x="26" y="471"/>
                      <a:pt x="16" y="561"/>
                      <a:pt x="17" y="576"/>
                    </a:cubicBezTo>
                    <a:cubicBezTo>
                      <a:pt x="18" y="591"/>
                      <a:pt x="8" y="742"/>
                      <a:pt x="6" y="760"/>
                    </a:cubicBezTo>
                    <a:cubicBezTo>
                      <a:pt x="10" y="764"/>
                      <a:pt x="20" y="771"/>
                      <a:pt x="26" y="771"/>
                    </a:cubicBezTo>
                    <a:cubicBezTo>
                      <a:pt x="27" y="771"/>
                      <a:pt x="29" y="770"/>
                      <a:pt x="31" y="765"/>
                    </a:cubicBezTo>
                    <a:cubicBezTo>
                      <a:pt x="33" y="756"/>
                      <a:pt x="32" y="743"/>
                      <a:pt x="31" y="728"/>
                    </a:cubicBezTo>
                    <a:cubicBezTo>
                      <a:pt x="29" y="700"/>
                      <a:pt x="25" y="663"/>
                      <a:pt x="41" y="619"/>
                    </a:cubicBezTo>
                    <a:cubicBezTo>
                      <a:pt x="44" y="610"/>
                      <a:pt x="76" y="309"/>
                      <a:pt x="94" y="151"/>
                    </a:cubicBezTo>
                    <a:lnTo>
                      <a:pt x="94" y="150"/>
                    </a:lnTo>
                    <a:close/>
                    <a:moveTo>
                      <a:pt x="132" y="0"/>
                    </a:moveTo>
                    <a:cubicBezTo>
                      <a:pt x="132" y="0"/>
                      <a:pt x="134" y="0"/>
                      <a:pt x="135" y="1"/>
                    </a:cubicBezTo>
                    <a:cubicBezTo>
                      <a:pt x="135" y="2"/>
                      <a:pt x="136" y="2"/>
                      <a:pt x="135" y="4"/>
                    </a:cubicBezTo>
                    <a:lnTo>
                      <a:pt x="100" y="151"/>
                    </a:lnTo>
                    <a:cubicBezTo>
                      <a:pt x="95" y="200"/>
                      <a:pt x="50" y="613"/>
                      <a:pt x="47" y="622"/>
                    </a:cubicBezTo>
                    <a:cubicBezTo>
                      <a:pt x="32" y="664"/>
                      <a:pt x="35" y="699"/>
                      <a:pt x="37" y="727"/>
                    </a:cubicBezTo>
                    <a:cubicBezTo>
                      <a:pt x="39" y="743"/>
                      <a:pt x="39" y="756"/>
                      <a:pt x="36" y="768"/>
                    </a:cubicBezTo>
                    <a:cubicBezTo>
                      <a:pt x="34" y="775"/>
                      <a:pt x="29" y="777"/>
                      <a:pt x="26" y="777"/>
                    </a:cubicBezTo>
                    <a:cubicBezTo>
                      <a:pt x="15" y="777"/>
                      <a:pt x="2" y="765"/>
                      <a:pt x="1" y="764"/>
                    </a:cubicBezTo>
                    <a:cubicBezTo>
                      <a:pt x="0" y="763"/>
                      <a:pt x="0" y="763"/>
                      <a:pt x="0" y="761"/>
                    </a:cubicBezTo>
                    <a:cubicBezTo>
                      <a:pt x="0" y="760"/>
                      <a:pt x="12" y="591"/>
                      <a:pt x="11" y="576"/>
                    </a:cubicBezTo>
                    <a:cubicBezTo>
                      <a:pt x="10" y="560"/>
                      <a:pt x="20" y="467"/>
                      <a:pt x="26" y="444"/>
                    </a:cubicBezTo>
                    <a:cubicBezTo>
                      <a:pt x="30" y="421"/>
                      <a:pt x="35" y="356"/>
                      <a:pt x="35" y="356"/>
                    </a:cubicBezTo>
                    <a:cubicBezTo>
                      <a:pt x="35" y="354"/>
                      <a:pt x="34" y="226"/>
                      <a:pt x="32" y="206"/>
                    </a:cubicBezTo>
                    <a:cubicBezTo>
                      <a:pt x="32" y="203"/>
                      <a:pt x="31" y="199"/>
                      <a:pt x="30" y="195"/>
                    </a:cubicBezTo>
                    <a:cubicBezTo>
                      <a:pt x="23" y="133"/>
                      <a:pt x="17" y="68"/>
                      <a:pt x="36" y="52"/>
                    </a:cubicBezTo>
                    <a:cubicBezTo>
                      <a:pt x="58" y="35"/>
                      <a:pt x="129" y="2"/>
                      <a:pt x="132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6" name="îsľíḋê"/>
              <p:cNvSpPr/>
              <p:nvPr/>
            </p:nvSpPr>
            <p:spPr bwMode="auto">
              <a:xfrm>
                <a:off x="2369908" y="2707374"/>
                <a:ext cx="301628" cy="370030"/>
              </a:xfrm>
              <a:custGeom>
                <a:avLst/>
                <a:gdLst>
                  <a:gd name="T0" fmla="*/ 103 w 154"/>
                  <a:gd name="T1" fmla="*/ 0 h 190"/>
                  <a:gd name="T2" fmla="*/ 149 w 154"/>
                  <a:gd name="T3" fmla="*/ 25 h 190"/>
                  <a:gd name="T4" fmla="*/ 149 w 154"/>
                  <a:gd name="T5" fmla="*/ 57 h 190"/>
                  <a:gd name="T6" fmla="*/ 117 w 154"/>
                  <a:gd name="T7" fmla="*/ 80 h 190"/>
                  <a:gd name="T8" fmla="*/ 19 w 154"/>
                  <a:gd name="T9" fmla="*/ 89 h 190"/>
                  <a:gd name="T10" fmla="*/ 26 w 154"/>
                  <a:gd name="T11" fmla="*/ 122 h 190"/>
                  <a:gd name="T12" fmla="*/ 35 w 154"/>
                  <a:gd name="T13" fmla="*/ 189 h 190"/>
                  <a:gd name="T14" fmla="*/ 9 w 154"/>
                  <a:gd name="T15" fmla="*/ 136 h 190"/>
                  <a:gd name="T16" fmla="*/ 7 w 154"/>
                  <a:gd name="T17" fmla="*/ 41 h 190"/>
                  <a:gd name="T18" fmla="*/ 103 w 154"/>
                  <a:gd name="T1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90">
                    <a:moveTo>
                      <a:pt x="103" y="0"/>
                    </a:moveTo>
                    <a:cubicBezTo>
                      <a:pt x="119" y="0"/>
                      <a:pt x="145" y="17"/>
                      <a:pt x="149" y="25"/>
                    </a:cubicBezTo>
                    <a:cubicBezTo>
                      <a:pt x="153" y="32"/>
                      <a:pt x="149" y="57"/>
                      <a:pt x="149" y="57"/>
                    </a:cubicBezTo>
                    <a:cubicBezTo>
                      <a:pt x="149" y="57"/>
                      <a:pt x="137" y="73"/>
                      <a:pt x="117" y="80"/>
                    </a:cubicBezTo>
                    <a:cubicBezTo>
                      <a:pt x="97" y="88"/>
                      <a:pt x="19" y="89"/>
                      <a:pt x="19" y="89"/>
                    </a:cubicBezTo>
                    <a:cubicBezTo>
                      <a:pt x="19" y="89"/>
                      <a:pt x="23" y="113"/>
                      <a:pt x="26" y="122"/>
                    </a:cubicBezTo>
                    <a:cubicBezTo>
                      <a:pt x="29" y="131"/>
                      <a:pt x="35" y="189"/>
                      <a:pt x="35" y="189"/>
                    </a:cubicBezTo>
                    <a:cubicBezTo>
                      <a:pt x="35" y="189"/>
                      <a:pt x="15" y="148"/>
                      <a:pt x="9" y="136"/>
                    </a:cubicBezTo>
                    <a:cubicBezTo>
                      <a:pt x="3" y="123"/>
                      <a:pt x="0" y="60"/>
                      <a:pt x="7" y="41"/>
                    </a:cubicBezTo>
                    <a:cubicBezTo>
                      <a:pt x="13" y="22"/>
                      <a:pt x="88" y="0"/>
                      <a:pt x="10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7" name="îŝlíḋe"/>
              <p:cNvSpPr/>
              <p:nvPr/>
            </p:nvSpPr>
            <p:spPr bwMode="auto">
              <a:xfrm>
                <a:off x="2361293" y="2698766"/>
                <a:ext cx="318858" cy="387246"/>
              </a:xfrm>
              <a:custGeom>
                <a:avLst/>
                <a:gdLst>
                  <a:gd name="T0" fmla="*/ 149 w 161"/>
                  <a:gd name="T1" fmla="*/ 59 h 197"/>
                  <a:gd name="T2" fmla="*/ 150 w 161"/>
                  <a:gd name="T3" fmla="*/ 30 h 197"/>
                  <a:gd name="T4" fmla="*/ 107 w 161"/>
                  <a:gd name="T5" fmla="*/ 6 h 197"/>
                  <a:gd name="T6" fmla="*/ 12 w 161"/>
                  <a:gd name="T7" fmla="*/ 46 h 197"/>
                  <a:gd name="T8" fmla="*/ 15 w 161"/>
                  <a:gd name="T9" fmla="*/ 138 h 197"/>
                  <a:gd name="T10" fmla="*/ 33 w 161"/>
                  <a:gd name="T11" fmla="*/ 177 h 197"/>
                  <a:gd name="T12" fmla="*/ 26 w 161"/>
                  <a:gd name="T13" fmla="*/ 127 h 197"/>
                  <a:gd name="T14" fmla="*/ 19 w 161"/>
                  <a:gd name="T15" fmla="*/ 93 h 197"/>
                  <a:gd name="T16" fmla="*/ 20 w 161"/>
                  <a:gd name="T17" fmla="*/ 91 h 197"/>
                  <a:gd name="T18" fmla="*/ 22 w 161"/>
                  <a:gd name="T19" fmla="*/ 90 h 197"/>
                  <a:gd name="T20" fmla="*/ 119 w 161"/>
                  <a:gd name="T21" fmla="*/ 82 h 197"/>
                  <a:gd name="T22" fmla="*/ 149 w 161"/>
                  <a:gd name="T23" fmla="*/ 59 h 197"/>
                  <a:gd name="T24" fmla="*/ 107 w 161"/>
                  <a:gd name="T25" fmla="*/ 0 h 197"/>
                  <a:gd name="T26" fmla="*/ 155 w 161"/>
                  <a:gd name="T27" fmla="*/ 27 h 197"/>
                  <a:gd name="T28" fmla="*/ 155 w 161"/>
                  <a:gd name="T29" fmla="*/ 61 h 197"/>
                  <a:gd name="T30" fmla="*/ 154 w 161"/>
                  <a:gd name="T31" fmla="*/ 63 h 197"/>
                  <a:gd name="T32" fmla="*/ 121 w 161"/>
                  <a:gd name="T33" fmla="*/ 87 h 197"/>
                  <a:gd name="T34" fmla="*/ 26 w 161"/>
                  <a:gd name="T35" fmla="*/ 96 h 197"/>
                  <a:gd name="T36" fmla="*/ 32 w 161"/>
                  <a:gd name="T37" fmla="*/ 125 h 197"/>
                  <a:gd name="T38" fmla="*/ 40 w 161"/>
                  <a:gd name="T39" fmla="*/ 193 h 197"/>
                  <a:gd name="T40" fmla="*/ 38 w 161"/>
                  <a:gd name="T41" fmla="*/ 196 h 197"/>
                  <a:gd name="T42" fmla="*/ 37 w 161"/>
                  <a:gd name="T43" fmla="*/ 196 h 197"/>
                  <a:gd name="T44" fmla="*/ 35 w 161"/>
                  <a:gd name="T45" fmla="*/ 195 h 197"/>
                  <a:gd name="T46" fmla="*/ 9 w 161"/>
                  <a:gd name="T47" fmla="*/ 141 h 197"/>
                  <a:gd name="T48" fmla="*/ 7 w 161"/>
                  <a:gd name="T49" fmla="*/ 44 h 197"/>
                  <a:gd name="T50" fmla="*/ 107 w 161"/>
                  <a:gd name="T5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1" h="197">
                    <a:moveTo>
                      <a:pt x="149" y="59"/>
                    </a:moveTo>
                    <a:cubicBezTo>
                      <a:pt x="151" y="50"/>
                      <a:pt x="152" y="35"/>
                      <a:pt x="150" y="30"/>
                    </a:cubicBezTo>
                    <a:cubicBezTo>
                      <a:pt x="146" y="24"/>
                      <a:pt x="122" y="6"/>
                      <a:pt x="107" y="6"/>
                    </a:cubicBezTo>
                    <a:cubicBezTo>
                      <a:pt x="91" y="6"/>
                      <a:pt x="18" y="30"/>
                      <a:pt x="12" y="46"/>
                    </a:cubicBezTo>
                    <a:cubicBezTo>
                      <a:pt x="6" y="64"/>
                      <a:pt x="8" y="127"/>
                      <a:pt x="15" y="138"/>
                    </a:cubicBezTo>
                    <a:cubicBezTo>
                      <a:pt x="18" y="145"/>
                      <a:pt x="27" y="164"/>
                      <a:pt x="33" y="177"/>
                    </a:cubicBezTo>
                    <a:cubicBezTo>
                      <a:pt x="30" y="158"/>
                      <a:pt x="28" y="132"/>
                      <a:pt x="26" y="127"/>
                    </a:cubicBezTo>
                    <a:cubicBezTo>
                      <a:pt x="23" y="118"/>
                      <a:pt x="19" y="94"/>
                      <a:pt x="19" y="93"/>
                    </a:cubicBezTo>
                    <a:cubicBezTo>
                      <a:pt x="19" y="93"/>
                      <a:pt x="19" y="92"/>
                      <a:pt x="20" y="91"/>
                    </a:cubicBezTo>
                    <a:cubicBezTo>
                      <a:pt x="20" y="90"/>
                      <a:pt x="21" y="90"/>
                      <a:pt x="22" y="90"/>
                    </a:cubicBezTo>
                    <a:cubicBezTo>
                      <a:pt x="23" y="90"/>
                      <a:pt x="100" y="89"/>
                      <a:pt x="119" y="82"/>
                    </a:cubicBezTo>
                    <a:cubicBezTo>
                      <a:pt x="135" y="76"/>
                      <a:pt x="147" y="62"/>
                      <a:pt x="149" y="59"/>
                    </a:cubicBezTo>
                    <a:close/>
                    <a:moveTo>
                      <a:pt x="107" y="0"/>
                    </a:moveTo>
                    <a:cubicBezTo>
                      <a:pt x="123" y="0"/>
                      <a:pt x="151" y="19"/>
                      <a:pt x="155" y="27"/>
                    </a:cubicBezTo>
                    <a:cubicBezTo>
                      <a:pt x="160" y="35"/>
                      <a:pt x="156" y="57"/>
                      <a:pt x="155" y="61"/>
                    </a:cubicBezTo>
                    <a:cubicBezTo>
                      <a:pt x="155" y="61"/>
                      <a:pt x="155" y="62"/>
                      <a:pt x="154" y="63"/>
                    </a:cubicBezTo>
                    <a:cubicBezTo>
                      <a:pt x="154" y="63"/>
                      <a:pt x="141" y="80"/>
                      <a:pt x="121" y="87"/>
                    </a:cubicBezTo>
                    <a:cubicBezTo>
                      <a:pt x="103" y="94"/>
                      <a:pt x="42" y="96"/>
                      <a:pt x="26" y="96"/>
                    </a:cubicBezTo>
                    <a:cubicBezTo>
                      <a:pt x="27" y="103"/>
                      <a:pt x="30" y="119"/>
                      <a:pt x="32" y="125"/>
                    </a:cubicBezTo>
                    <a:cubicBezTo>
                      <a:pt x="35" y="135"/>
                      <a:pt x="40" y="191"/>
                      <a:pt x="40" y="193"/>
                    </a:cubicBezTo>
                    <a:cubicBezTo>
                      <a:pt x="40" y="195"/>
                      <a:pt x="40" y="196"/>
                      <a:pt x="38" y="196"/>
                    </a:cubicBezTo>
                    <a:cubicBezTo>
                      <a:pt x="38" y="196"/>
                      <a:pt x="38" y="196"/>
                      <a:pt x="37" y="196"/>
                    </a:cubicBezTo>
                    <a:cubicBezTo>
                      <a:pt x="37" y="196"/>
                      <a:pt x="35" y="196"/>
                      <a:pt x="35" y="195"/>
                    </a:cubicBezTo>
                    <a:cubicBezTo>
                      <a:pt x="34" y="194"/>
                      <a:pt x="15" y="153"/>
                      <a:pt x="9" y="141"/>
                    </a:cubicBezTo>
                    <a:cubicBezTo>
                      <a:pt x="2" y="127"/>
                      <a:pt x="0" y="63"/>
                      <a:pt x="7" y="44"/>
                    </a:cubicBezTo>
                    <a:cubicBezTo>
                      <a:pt x="14" y="22"/>
                      <a:pt x="92" y="0"/>
                      <a:pt x="10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8" name="ïṡľiďè"/>
              <p:cNvSpPr/>
              <p:nvPr/>
            </p:nvSpPr>
            <p:spPr bwMode="auto">
              <a:xfrm>
                <a:off x="2507794" y="3318355"/>
                <a:ext cx="620486" cy="1678057"/>
              </a:xfrm>
              <a:custGeom>
                <a:avLst/>
                <a:gdLst>
                  <a:gd name="T0" fmla="*/ 269 w 317"/>
                  <a:gd name="T1" fmla="*/ 40 h 858"/>
                  <a:gd name="T2" fmla="*/ 316 w 317"/>
                  <a:gd name="T3" fmla="*/ 59 h 858"/>
                  <a:gd name="T4" fmla="*/ 277 w 317"/>
                  <a:gd name="T5" fmla="*/ 454 h 858"/>
                  <a:gd name="T6" fmla="*/ 302 w 317"/>
                  <a:gd name="T7" fmla="*/ 792 h 858"/>
                  <a:gd name="T8" fmla="*/ 197 w 317"/>
                  <a:gd name="T9" fmla="*/ 831 h 858"/>
                  <a:gd name="T10" fmla="*/ 82 w 317"/>
                  <a:gd name="T11" fmla="*/ 786 h 858"/>
                  <a:gd name="T12" fmla="*/ 10 w 317"/>
                  <a:gd name="T13" fmla="*/ 342 h 858"/>
                  <a:gd name="T14" fmla="*/ 161 w 317"/>
                  <a:gd name="T15" fmla="*/ 0 h 858"/>
                  <a:gd name="T16" fmla="*/ 269 w 317"/>
                  <a:gd name="T17" fmla="*/ 4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7" h="858">
                    <a:moveTo>
                      <a:pt x="269" y="40"/>
                    </a:moveTo>
                    <a:cubicBezTo>
                      <a:pt x="295" y="46"/>
                      <a:pt x="316" y="59"/>
                      <a:pt x="316" y="59"/>
                    </a:cubicBezTo>
                    <a:cubicBezTo>
                      <a:pt x="316" y="59"/>
                      <a:pt x="275" y="425"/>
                      <a:pt x="277" y="454"/>
                    </a:cubicBezTo>
                    <a:cubicBezTo>
                      <a:pt x="279" y="481"/>
                      <a:pt x="297" y="786"/>
                      <a:pt x="302" y="792"/>
                    </a:cubicBezTo>
                    <a:cubicBezTo>
                      <a:pt x="302" y="792"/>
                      <a:pt x="231" y="824"/>
                      <a:pt x="197" y="831"/>
                    </a:cubicBezTo>
                    <a:cubicBezTo>
                      <a:pt x="163" y="839"/>
                      <a:pt x="104" y="857"/>
                      <a:pt x="82" y="786"/>
                    </a:cubicBezTo>
                    <a:cubicBezTo>
                      <a:pt x="59" y="717"/>
                      <a:pt x="0" y="413"/>
                      <a:pt x="10" y="342"/>
                    </a:cubicBezTo>
                    <a:cubicBezTo>
                      <a:pt x="21" y="270"/>
                      <a:pt x="161" y="0"/>
                      <a:pt x="161" y="0"/>
                    </a:cubicBezTo>
                    <a:cubicBezTo>
                      <a:pt x="161" y="0"/>
                      <a:pt x="242" y="33"/>
                      <a:pt x="269" y="4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9" name="ïŝľïḋê"/>
              <p:cNvSpPr/>
              <p:nvPr/>
            </p:nvSpPr>
            <p:spPr bwMode="auto">
              <a:xfrm>
                <a:off x="2499179" y="3309753"/>
                <a:ext cx="637721" cy="1652238"/>
              </a:xfrm>
              <a:custGeom>
                <a:avLst/>
                <a:gdLst>
                  <a:gd name="T0" fmla="*/ 278 w 325"/>
                  <a:gd name="T1" fmla="*/ 457 h 847"/>
                  <a:gd name="T2" fmla="*/ 317 w 325"/>
                  <a:gd name="T3" fmla="*/ 64 h 847"/>
                  <a:gd name="T4" fmla="*/ 272 w 325"/>
                  <a:gd name="T5" fmla="*/ 45 h 847"/>
                  <a:gd name="T6" fmla="*/ 166 w 325"/>
                  <a:gd name="T7" fmla="*/ 7 h 847"/>
                  <a:gd name="T8" fmla="*/ 17 w 325"/>
                  <a:gd name="T9" fmla="*/ 346 h 847"/>
                  <a:gd name="T10" fmla="*/ 89 w 325"/>
                  <a:gd name="T11" fmla="*/ 790 h 847"/>
                  <a:gd name="T12" fmla="*/ 151 w 325"/>
                  <a:gd name="T13" fmla="*/ 840 h 847"/>
                  <a:gd name="T14" fmla="*/ 193 w 325"/>
                  <a:gd name="T15" fmla="*/ 834 h 847"/>
                  <a:gd name="T16" fmla="*/ 200 w 325"/>
                  <a:gd name="T17" fmla="*/ 833 h 847"/>
                  <a:gd name="T18" fmla="*/ 302 w 325"/>
                  <a:gd name="T19" fmla="*/ 796 h 847"/>
                  <a:gd name="T20" fmla="*/ 281 w 325"/>
                  <a:gd name="T21" fmla="*/ 502 h 847"/>
                  <a:gd name="T22" fmla="*/ 278 w 325"/>
                  <a:gd name="T23" fmla="*/ 457 h 847"/>
                  <a:gd name="T24" fmla="*/ 322 w 325"/>
                  <a:gd name="T25" fmla="*/ 59 h 847"/>
                  <a:gd name="T26" fmla="*/ 324 w 325"/>
                  <a:gd name="T27" fmla="*/ 62 h 847"/>
                  <a:gd name="T28" fmla="*/ 284 w 325"/>
                  <a:gd name="T29" fmla="*/ 457 h 847"/>
                  <a:gd name="T30" fmla="*/ 287 w 325"/>
                  <a:gd name="T31" fmla="*/ 501 h 847"/>
                  <a:gd name="T32" fmla="*/ 308 w 325"/>
                  <a:gd name="T33" fmla="*/ 796 h 847"/>
                  <a:gd name="T34" fmla="*/ 309 w 325"/>
                  <a:gd name="T35" fmla="*/ 798 h 847"/>
                  <a:gd name="T36" fmla="*/ 307 w 325"/>
                  <a:gd name="T37" fmla="*/ 800 h 847"/>
                  <a:gd name="T38" fmla="*/ 202 w 325"/>
                  <a:gd name="T39" fmla="*/ 839 h 847"/>
                  <a:gd name="T40" fmla="*/ 194 w 325"/>
                  <a:gd name="T41" fmla="*/ 840 h 847"/>
                  <a:gd name="T42" fmla="*/ 151 w 325"/>
                  <a:gd name="T43" fmla="*/ 846 h 847"/>
                  <a:gd name="T44" fmla="*/ 83 w 325"/>
                  <a:gd name="T45" fmla="*/ 792 h 847"/>
                  <a:gd name="T46" fmla="*/ 11 w 325"/>
                  <a:gd name="T47" fmla="*/ 345 h 847"/>
                  <a:gd name="T48" fmla="*/ 163 w 325"/>
                  <a:gd name="T49" fmla="*/ 1 h 847"/>
                  <a:gd name="T50" fmla="*/ 166 w 325"/>
                  <a:gd name="T51" fmla="*/ 1 h 847"/>
                  <a:gd name="T52" fmla="*/ 274 w 325"/>
                  <a:gd name="T53" fmla="*/ 39 h 847"/>
                  <a:gd name="T54" fmla="*/ 322 w 325"/>
                  <a:gd name="T55" fmla="*/ 59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5" h="847">
                    <a:moveTo>
                      <a:pt x="278" y="457"/>
                    </a:moveTo>
                    <a:cubicBezTo>
                      <a:pt x="276" y="429"/>
                      <a:pt x="314" y="95"/>
                      <a:pt x="317" y="64"/>
                    </a:cubicBezTo>
                    <a:cubicBezTo>
                      <a:pt x="311" y="61"/>
                      <a:pt x="294" y="51"/>
                      <a:pt x="272" y="45"/>
                    </a:cubicBezTo>
                    <a:cubicBezTo>
                      <a:pt x="248" y="40"/>
                      <a:pt x="181" y="13"/>
                      <a:pt x="166" y="7"/>
                    </a:cubicBezTo>
                    <a:cubicBezTo>
                      <a:pt x="152" y="35"/>
                      <a:pt x="27" y="279"/>
                      <a:pt x="17" y="346"/>
                    </a:cubicBezTo>
                    <a:cubicBezTo>
                      <a:pt x="6" y="416"/>
                      <a:pt x="66" y="718"/>
                      <a:pt x="89" y="790"/>
                    </a:cubicBezTo>
                    <a:cubicBezTo>
                      <a:pt x="100" y="824"/>
                      <a:pt x="120" y="840"/>
                      <a:pt x="151" y="840"/>
                    </a:cubicBezTo>
                    <a:cubicBezTo>
                      <a:pt x="166" y="840"/>
                      <a:pt x="181" y="837"/>
                      <a:pt x="193" y="834"/>
                    </a:cubicBezTo>
                    <a:cubicBezTo>
                      <a:pt x="196" y="834"/>
                      <a:pt x="198" y="833"/>
                      <a:pt x="200" y="833"/>
                    </a:cubicBezTo>
                    <a:cubicBezTo>
                      <a:pt x="230" y="826"/>
                      <a:pt x="290" y="801"/>
                      <a:pt x="302" y="796"/>
                    </a:cubicBezTo>
                    <a:cubicBezTo>
                      <a:pt x="299" y="777"/>
                      <a:pt x="293" y="693"/>
                      <a:pt x="281" y="502"/>
                    </a:cubicBezTo>
                    <a:cubicBezTo>
                      <a:pt x="280" y="479"/>
                      <a:pt x="278" y="463"/>
                      <a:pt x="278" y="457"/>
                    </a:cubicBezTo>
                    <a:close/>
                    <a:moveTo>
                      <a:pt x="322" y="59"/>
                    </a:moveTo>
                    <a:cubicBezTo>
                      <a:pt x="323" y="60"/>
                      <a:pt x="324" y="61"/>
                      <a:pt x="324" y="62"/>
                    </a:cubicBezTo>
                    <a:cubicBezTo>
                      <a:pt x="323" y="66"/>
                      <a:pt x="282" y="429"/>
                      <a:pt x="284" y="457"/>
                    </a:cubicBezTo>
                    <a:cubicBezTo>
                      <a:pt x="285" y="463"/>
                      <a:pt x="286" y="478"/>
                      <a:pt x="287" y="501"/>
                    </a:cubicBezTo>
                    <a:cubicBezTo>
                      <a:pt x="293" y="586"/>
                      <a:pt x="305" y="785"/>
                      <a:pt x="308" y="796"/>
                    </a:cubicBezTo>
                    <a:cubicBezTo>
                      <a:pt x="309" y="796"/>
                      <a:pt x="309" y="797"/>
                      <a:pt x="309" y="798"/>
                    </a:cubicBezTo>
                    <a:cubicBezTo>
                      <a:pt x="308" y="799"/>
                      <a:pt x="308" y="800"/>
                      <a:pt x="307" y="800"/>
                    </a:cubicBezTo>
                    <a:cubicBezTo>
                      <a:pt x="304" y="802"/>
                      <a:pt x="235" y="831"/>
                      <a:pt x="202" y="839"/>
                    </a:cubicBezTo>
                    <a:cubicBezTo>
                      <a:pt x="200" y="839"/>
                      <a:pt x="197" y="840"/>
                      <a:pt x="194" y="840"/>
                    </a:cubicBezTo>
                    <a:cubicBezTo>
                      <a:pt x="182" y="843"/>
                      <a:pt x="167" y="846"/>
                      <a:pt x="151" y="846"/>
                    </a:cubicBezTo>
                    <a:cubicBezTo>
                      <a:pt x="117" y="846"/>
                      <a:pt x="95" y="828"/>
                      <a:pt x="83" y="792"/>
                    </a:cubicBezTo>
                    <a:cubicBezTo>
                      <a:pt x="60" y="720"/>
                      <a:pt x="0" y="416"/>
                      <a:pt x="11" y="345"/>
                    </a:cubicBezTo>
                    <a:cubicBezTo>
                      <a:pt x="22" y="274"/>
                      <a:pt x="157" y="13"/>
                      <a:pt x="163" y="1"/>
                    </a:cubicBezTo>
                    <a:cubicBezTo>
                      <a:pt x="163" y="1"/>
                      <a:pt x="165" y="0"/>
                      <a:pt x="166" y="1"/>
                    </a:cubicBezTo>
                    <a:cubicBezTo>
                      <a:pt x="167" y="1"/>
                      <a:pt x="247" y="33"/>
                      <a:pt x="274" y="39"/>
                    </a:cubicBezTo>
                    <a:cubicBezTo>
                      <a:pt x="301" y="45"/>
                      <a:pt x="321" y="59"/>
                      <a:pt x="322" y="5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0" name="íṣḻîḓè"/>
              <p:cNvSpPr/>
              <p:nvPr/>
            </p:nvSpPr>
            <p:spPr bwMode="auto">
              <a:xfrm>
                <a:off x="2335437" y="3456042"/>
                <a:ext cx="258536" cy="1110100"/>
              </a:xfrm>
              <a:custGeom>
                <a:avLst/>
                <a:gdLst>
                  <a:gd name="T0" fmla="*/ 100 w 131"/>
                  <a:gd name="T1" fmla="*/ 0 h 570"/>
                  <a:gd name="T2" fmla="*/ 125 w 131"/>
                  <a:gd name="T3" fmla="*/ 8 h 570"/>
                  <a:gd name="T4" fmla="*/ 119 w 131"/>
                  <a:gd name="T5" fmla="*/ 106 h 570"/>
                  <a:gd name="T6" fmla="*/ 99 w 131"/>
                  <a:gd name="T7" fmla="*/ 237 h 570"/>
                  <a:gd name="T8" fmla="*/ 70 w 131"/>
                  <a:gd name="T9" fmla="*/ 428 h 570"/>
                  <a:gd name="T10" fmla="*/ 74 w 131"/>
                  <a:gd name="T11" fmla="*/ 529 h 570"/>
                  <a:gd name="T12" fmla="*/ 28 w 131"/>
                  <a:gd name="T13" fmla="*/ 569 h 570"/>
                  <a:gd name="T14" fmla="*/ 4 w 131"/>
                  <a:gd name="T15" fmla="*/ 521 h 570"/>
                  <a:gd name="T16" fmla="*/ 31 w 131"/>
                  <a:gd name="T17" fmla="*/ 294 h 570"/>
                  <a:gd name="T18" fmla="*/ 61 w 131"/>
                  <a:gd name="T19" fmla="*/ 124 h 570"/>
                  <a:gd name="T20" fmla="*/ 88 w 131"/>
                  <a:gd name="T21" fmla="*/ 47 h 570"/>
                  <a:gd name="T22" fmla="*/ 100 w 131"/>
                  <a:gd name="T23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570">
                    <a:moveTo>
                      <a:pt x="100" y="0"/>
                    </a:moveTo>
                    <a:cubicBezTo>
                      <a:pt x="100" y="0"/>
                      <a:pt x="121" y="0"/>
                      <a:pt x="125" y="8"/>
                    </a:cubicBezTo>
                    <a:cubicBezTo>
                      <a:pt x="130" y="17"/>
                      <a:pt x="121" y="99"/>
                      <a:pt x="119" y="106"/>
                    </a:cubicBezTo>
                    <a:cubicBezTo>
                      <a:pt x="118" y="113"/>
                      <a:pt x="101" y="224"/>
                      <a:pt x="99" y="237"/>
                    </a:cubicBezTo>
                    <a:cubicBezTo>
                      <a:pt x="97" y="250"/>
                      <a:pt x="75" y="414"/>
                      <a:pt x="70" y="428"/>
                    </a:cubicBezTo>
                    <a:cubicBezTo>
                      <a:pt x="66" y="442"/>
                      <a:pt x="74" y="529"/>
                      <a:pt x="74" y="529"/>
                    </a:cubicBezTo>
                    <a:lnTo>
                      <a:pt x="28" y="569"/>
                    </a:lnTo>
                    <a:lnTo>
                      <a:pt x="4" y="521"/>
                    </a:lnTo>
                    <a:cubicBezTo>
                      <a:pt x="0" y="496"/>
                      <a:pt x="28" y="320"/>
                      <a:pt x="31" y="294"/>
                    </a:cubicBezTo>
                    <a:cubicBezTo>
                      <a:pt x="33" y="267"/>
                      <a:pt x="55" y="148"/>
                      <a:pt x="61" y="124"/>
                    </a:cubicBezTo>
                    <a:cubicBezTo>
                      <a:pt x="68" y="99"/>
                      <a:pt x="81" y="64"/>
                      <a:pt x="88" y="47"/>
                    </a:cubicBezTo>
                    <a:cubicBezTo>
                      <a:pt x="95" y="30"/>
                      <a:pt x="100" y="0"/>
                      <a:pt x="10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1" name="ísļíde"/>
              <p:cNvSpPr/>
              <p:nvPr/>
            </p:nvSpPr>
            <p:spPr bwMode="auto">
              <a:xfrm>
                <a:off x="2326821" y="3456042"/>
                <a:ext cx="267151" cy="1127311"/>
              </a:xfrm>
              <a:custGeom>
                <a:avLst/>
                <a:gdLst>
                  <a:gd name="T0" fmla="*/ 119 w 137"/>
                  <a:gd name="T1" fmla="*/ 109 h 577"/>
                  <a:gd name="T2" fmla="*/ 125 w 137"/>
                  <a:gd name="T3" fmla="*/ 13 h 577"/>
                  <a:gd name="T4" fmla="*/ 105 w 137"/>
                  <a:gd name="T5" fmla="*/ 6 h 577"/>
                  <a:gd name="T6" fmla="*/ 94 w 137"/>
                  <a:gd name="T7" fmla="*/ 52 h 577"/>
                  <a:gd name="T8" fmla="*/ 66 w 137"/>
                  <a:gd name="T9" fmla="*/ 128 h 577"/>
                  <a:gd name="T10" fmla="*/ 36 w 137"/>
                  <a:gd name="T11" fmla="*/ 298 h 577"/>
                  <a:gd name="T12" fmla="*/ 28 w 137"/>
                  <a:gd name="T13" fmla="*/ 354 h 577"/>
                  <a:gd name="T14" fmla="*/ 9 w 137"/>
                  <a:gd name="T15" fmla="*/ 525 h 577"/>
                  <a:gd name="T16" fmla="*/ 32 w 137"/>
                  <a:gd name="T17" fmla="*/ 568 h 577"/>
                  <a:gd name="T18" fmla="*/ 72 w 137"/>
                  <a:gd name="T19" fmla="*/ 532 h 577"/>
                  <a:gd name="T20" fmla="*/ 69 w 137"/>
                  <a:gd name="T21" fmla="*/ 432 h 577"/>
                  <a:gd name="T22" fmla="*/ 92 w 137"/>
                  <a:gd name="T23" fmla="*/ 283 h 577"/>
                  <a:gd name="T24" fmla="*/ 98 w 137"/>
                  <a:gd name="T25" fmla="*/ 241 h 577"/>
                  <a:gd name="T26" fmla="*/ 107 w 137"/>
                  <a:gd name="T27" fmla="*/ 181 h 577"/>
                  <a:gd name="T28" fmla="*/ 119 w 137"/>
                  <a:gd name="T29" fmla="*/ 109 h 577"/>
                  <a:gd name="T30" fmla="*/ 102 w 137"/>
                  <a:gd name="T31" fmla="*/ 0 h 577"/>
                  <a:gd name="T32" fmla="*/ 131 w 137"/>
                  <a:gd name="T33" fmla="*/ 10 h 577"/>
                  <a:gd name="T34" fmla="*/ 125 w 137"/>
                  <a:gd name="T35" fmla="*/ 110 h 577"/>
                  <a:gd name="T36" fmla="*/ 114 w 137"/>
                  <a:gd name="T37" fmla="*/ 182 h 577"/>
                  <a:gd name="T38" fmla="*/ 104 w 137"/>
                  <a:gd name="T39" fmla="*/ 241 h 577"/>
                  <a:gd name="T40" fmla="*/ 98 w 137"/>
                  <a:gd name="T41" fmla="*/ 284 h 577"/>
                  <a:gd name="T42" fmla="*/ 75 w 137"/>
                  <a:gd name="T43" fmla="*/ 433 h 577"/>
                  <a:gd name="T44" fmla="*/ 79 w 137"/>
                  <a:gd name="T45" fmla="*/ 533 h 577"/>
                  <a:gd name="T46" fmla="*/ 78 w 137"/>
                  <a:gd name="T47" fmla="*/ 536 h 577"/>
                  <a:gd name="T48" fmla="*/ 33 w 137"/>
                  <a:gd name="T49" fmla="*/ 576 h 577"/>
                  <a:gd name="T50" fmla="*/ 31 w 137"/>
                  <a:gd name="T51" fmla="*/ 576 h 577"/>
                  <a:gd name="T52" fmla="*/ 28 w 137"/>
                  <a:gd name="T53" fmla="*/ 574 h 577"/>
                  <a:gd name="T54" fmla="*/ 3 w 137"/>
                  <a:gd name="T55" fmla="*/ 527 h 577"/>
                  <a:gd name="T56" fmla="*/ 3 w 137"/>
                  <a:gd name="T57" fmla="*/ 526 h 577"/>
                  <a:gd name="T58" fmla="*/ 22 w 137"/>
                  <a:gd name="T59" fmla="*/ 353 h 577"/>
                  <a:gd name="T60" fmla="*/ 30 w 137"/>
                  <a:gd name="T61" fmla="*/ 298 h 577"/>
                  <a:gd name="T62" fmla="*/ 60 w 137"/>
                  <a:gd name="T63" fmla="*/ 127 h 577"/>
                  <a:gd name="T64" fmla="*/ 88 w 137"/>
                  <a:gd name="T65" fmla="*/ 50 h 577"/>
                  <a:gd name="T66" fmla="*/ 99 w 137"/>
                  <a:gd name="T67" fmla="*/ 3 h 577"/>
                  <a:gd name="T68" fmla="*/ 102 w 137"/>
                  <a:gd name="T69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7" h="577">
                    <a:moveTo>
                      <a:pt x="119" y="109"/>
                    </a:moveTo>
                    <a:cubicBezTo>
                      <a:pt x="121" y="99"/>
                      <a:pt x="129" y="20"/>
                      <a:pt x="125" y="13"/>
                    </a:cubicBezTo>
                    <a:cubicBezTo>
                      <a:pt x="123" y="9"/>
                      <a:pt x="113" y="7"/>
                      <a:pt x="105" y="6"/>
                    </a:cubicBezTo>
                    <a:cubicBezTo>
                      <a:pt x="104" y="15"/>
                      <a:pt x="100" y="37"/>
                      <a:pt x="94" y="52"/>
                    </a:cubicBezTo>
                    <a:cubicBezTo>
                      <a:pt x="80" y="85"/>
                      <a:pt x="71" y="110"/>
                      <a:pt x="66" y="128"/>
                    </a:cubicBezTo>
                    <a:cubicBezTo>
                      <a:pt x="60" y="154"/>
                      <a:pt x="38" y="273"/>
                      <a:pt x="36" y="298"/>
                    </a:cubicBezTo>
                    <a:cubicBezTo>
                      <a:pt x="35" y="306"/>
                      <a:pt x="32" y="327"/>
                      <a:pt x="28" y="354"/>
                    </a:cubicBezTo>
                    <a:cubicBezTo>
                      <a:pt x="20" y="413"/>
                      <a:pt x="7" y="506"/>
                      <a:pt x="9" y="525"/>
                    </a:cubicBezTo>
                    <a:lnTo>
                      <a:pt x="32" y="568"/>
                    </a:lnTo>
                    <a:lnTo>
                      <a:pt x="72" y="532"/>
                    </a:lnTo>
                    <a:cubicBezTo>
                      <a:pt x="72" y="518"/>
                      <a:pt x="65" y="444"/>
                      <a:pt x="69" y="432"/>
                    </a:cubicBezTo>
                    <a:cubicBezTo>
                      <a:pt x="72" y="422"/>
                      <a:pt x="85" y="335"/>
                      <a:pt x="92" y="283"/>
                    </a:cubicBezTo>
                    <a:cubicBezTo>
                      <a:pt x="95" y="260"/>
                      <a:pt x="97" y="244"/>
                      <a:pt x="98" y="241"/>
                    </a:cubicBezTo>
                    <a:cubicBezTo>
                      <a:pt x="100" y="235"/>
                      <a:pt x="104" y="208"/>
                      <a:pt x="107" y="181"/>
                    </a:cubicBezTo>
                    <a:cubicBezTo>
                      <a:pt x="113" y="147"/>
                      <a:pt x="118" y="113"/>
                      <a:pt x="119" y="109"/>
                    </a:cubicBezTo>
                    <a:close/>
                    <a:moveTo>
                      <a:pt x="102" y="0"/>
                    </a:moveTo>
                    <a:cubicBezTo>
                      <a:pt x="104" y="0"/>
                      <a:pt x="126" y="1"/>
                      <a:pt x="131" y="10"/>
                    </a:cubicBezTo>
                    <a:cubicBezTo>
                      <a:pt x="136" y="21"/>
                      <a:pt x="126" y="106"/>
                      <a:pt x="125" y="110"/>
                    </a:cubicBezTo>
                    <a:cubicBezTo>
                      <a:pt x="124" y="114"/>
                      <a:pt x="119" y="150"/>
                      <a:pt x="114" y="182"/>
                    </a:cubicBezTo>
                    <a:cubicBezTo>
                      <a:pt x="110" y="210"/>
                      <a:pt x="106" y="235"/>
                      <a:pt x="104" y="241"/>
                    </a:cubicBezTo>
                    <a:cubicBezTo>
                      <a:pt x="104" y="245"/>
                      <a:pt x="101" y="263"/>
                      <a:pt x="98" y="284"/>
                    </a:cubicBezTo>
                    <a:cubicBezTo>
                      <a:pt x="88" y="354"/>
                      <a:pt x="78" y="424"/>
                      <a:pt x="75" y="433"/>
                    </a:cubicBezTo>
                    <a:cubicBezTo>
                      <a:pt x="72" y="444"/>
                      <a:pt x="77" y="509"/>
                      <a:pt x="79" y="533"/>
                    </a:cubicBezTo>
                    <a:cubicBezTo>
                      <a:pt x="79" y="534"/>
                      <a:pt x="78" y="535"/>
                      <a:pt x="78" y="536"/>
                    </a:cubicBezTo>
                    <a:lnTo>
                      <a:pt x="33" y="576"/>
                    </a:lnTo>
                    <a:cubicBezTo>
                      <a:pt x="32" y="576"/>
                      <a:pt x="31" y="576"/>
                      <a:pt x="31" y="576"/>
                    </a:cubicBezTo>
                    <a:cubicBezTo>
                      <a:pt x="30" y="576"/>
                      <a:pt x="28" y="576"/>
                      <a:pt x="28" y="574"/>
                    </a:cubicBezTo>
                    <a:lnTo>
                      <a:pt x="3" y="527"/>
                    </a:lnTo>
                    <a:lnTo>
                      <a:pt x="3" y="526"/>
                    </a:lnTo>
                    <a:cubicBezTo>
                      <a:pt x="0" y="507"/>
                      <a:pt x="13" y="417"/>
                      <a:pt x="22" y="353"/>
                    </a:cubicBezTo>
                    <a:cubicBezTo>
                      <a:pt x="26" y="326"/>
                      <a:pt x="29" y="305"/>
                      <a:pt x="30" y="298"/>
                    </a:cubicBezTo>
                    <a:cubicBezTo>
                      <a:pt x="31" y="272"/>
                      <a:pt x="54" y="152"/>
                      <a:pt x="60" y="127"/>
                    </a:cubicBezTo>
                    <a:cubicBezTo>
                      <a:pt x="65" y="109"/>
                      <a:pt x="74" y="83"/>
                      <a:pt x="88" y="50"/>
                    </a:cubicBezTo>
                    <a:cubicBezTo>
                      <a:pt x="94" y="33"/>
                      <a:pt x="99" y="3"/>
                      <a:pt x="99" y="3"/>
                    </a:cubicBezTo>
                    <a:cubicBezTo>
                      <a:pt x="100" y="2"/>
                      <a:pt x="101" y="0"/>
                      <a:pt x="102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2" name="iSḻiḓé"/>
              <p:cNvSpPr/>
              <p:nvPr/>
            </p:nvSpPr>
            <p:spPr bwMode="auto">
              <a:xfrm>
                <a:off x="2507794" y="3404409"/>
                <a:ext cx="146506" cy="94662"/>
              </a:xfrm>
              <a:custGeom>
                <a:avLst/>
                <a:gdLst>
                  <a:gd name="T0" fmla="*/ 13 w 73"/>
                  <a:gd name="T1" fmla="*/ 0 h 50"/>
                  <a:gd name="T2" fmla="*/ 69 w 73"/>
                  <a:gd name="T3" fmla="*/ 11 h 50"/>
                  <a:gd name="T4" fmla="*/ 31 w 73"/>
                  <a:gd name="T5" fmla="*/ 49 h 50"/>
                  <a:gd name="T6" fmla="*/ 6 w 73"/>
                  <a:gd name="T7" fmla="*/ 43 h 50"/>
                  <a:gd name="T8" fmla="*/ 0 w 73"/>
                  <a:gd name="T9" fmla="*/ 9 h 50"/>
                  <a:gd name="T10" fmla="*/ 13 w 73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50">
                    <a:moveTo>
                      <a:pt x="13" y="0"/>
                    </a:moveTo>
                    <a:cubicBezTo>
                      <a:pt x="25" y="0"/>
                      <a:pt x="72" y="3"/>
                      <a:pt x="69" y="11"/>
                    </a:cubicBezTo>
                    <a:cubicBezTo>
                      <a:pt x="66" y="20"/>
                      <a:pt x="31" y="49"/>
                      <a:pt x="31" y="49"/>
                    </a:cubicBezTo>
                    <a:cubicBezTo>
                      <a:pt x="25" y="42"/>
                      <a:pt x="6" y="43"/>
                      <a:pt x="6" y="43"/>
                    </a:cubicBezTo>
                    <a:cubicBezTo>
                      <a:pt x="4" y="34"/>
                      <a:pt x="0" y="9"/>
                      <a:pt x="0" y="9"/>
                    </a:cubicBezTo>
                    <a:cubicBezTo>
                      <a:pt x="0" y="9"/>
                      <a:pt x="0" y="0"/>
                      <a:pt x="13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3" name="iš1îḋê"/>
              <p:cNvSpPr/>
              <p:nvPr/>
            </p:nvSpPr>
            <p:spPr bwMode="auto">
              <a:xfrm>
                <a:off x="2507794" y="3395807"/>
                <a:ext cx="155121" cy="111868"/>
              </a:xfrm>
              <a:custGeom>
                <a:avLst/>
                <a:gdLst>
                  <a:gd name="T0" fmla="*/ 35 w 80"/>
                  <a:gd name="T1" fmla="*/ 48 h 57"/>
                  <a:gd name="T2" fmla="*/ 72 w 80"/>
                  <a:gd name="T3" fmla="*/ 14 h 57"/>
                  <a:gd name="T4" fmla="*/ 17 w 80"/>
                  <a:gd name="T5" fmla="*/ 7 h 57"/>
                  <a:gd name="T6" fmla="*/ 6 w 80"/>
                  <a:gd name="T7" fmla="*/ 13 h 57"/>
                  <a:gd name="T8" fmla="*/ 12 w 80"/>
                  <a:gd name="T9" fmla="*/ 43 h 57"/>
                  <a:gd name="T10" fmla="*/ 35 w 80"/>
                  <a:gd name="T11" fmla="*/ 48 h 57"/>
                  <a:gd name="T12" fmla="*/ 17 w 80"/>
                  <a:gd name="T13" fmla="*/ 0 h 57"/>
                  <a:gd name="T14" fmla="*/ 77 w 80"/>
                  <a:gd name="T15" fmla="*/ 11 h 57"/>
                  <a:gd name="T16" fmla="*/ 78 w 80"/>
                  <a:gd name="T17" fmla="*/ 16 h 57"/>
                  <a:gd name="T18" fmla="*/ 37 w 80"/>
                  <a:gd name="T19" fmla="*/ 55 h 57"/>
                  <a:gd name="T20" fmla="*/ 35 w 80"/>
                  <a:gd name="T21" fmla="*/ 56 h 57"/>
                  <a:gd name="T22" fmla="*/ 33 w 80"/>
                  <a:gd name="T23" fmla="*/ 55 h 57"/>
                  <a:gd name="T24" fmla="*/ 11 w 80"/>
                  <a:gd name="T25" fmla="*/ 50 h 57"/>
                  <a:gd name="T26" fmla="*/ 9 w 80"/>
                  <a:gd name="T27" fmla="*/ 50 h 57"/>
                  <a:gd name="T28" fmla="*/ 6 w 80"/>
                  <a:gd name="T29" fmla="*/ 47 h 57"/>
                  <a:gd name="T30" fmla="*/ 0 w 80"/>
                  <a:gd name="T31" fmla="*/ 13 h 57"/>
                  <a:gd name="T32" fmla="*/ 0 w 80"/>
                  <a:gd name="T33" fmla="*/ 12 h 57"/>
                  <a:gd name="T34" fmla="*/ 17 w 80"/>
                  <a:gd name="T3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57">
                    <a:moveTo>
                      <a:pt x="35" y="48"/>
                    </a:moveTo>
                    <a:cubicBezTo>
                      <a:pt x="49" y="38"/>
                      <a:pt x="69" y="20"/>
                      <a:pt x="72" y="14"/>
                    </a:cubicBezTo>
                    <a:cubicBezTo>
                      <a:pt x="68" y="10"/>
                      <a:pt x="36" y="7"/>
                      <a:pt x="17" y="7"/>
                    </a:cubicBezTo>
                    <a:cubicBezTo>
                      <a:pt x="8" y="7"/>
                      <a:pt x="7" y="11"/>
                      <a:pt x="6" y="13"/>
                    </a:cubicBezTo>
                    <a:cubicBezTo>
                      <a:pt x="7" y="16"/>
                      <a:pt x="10" y="34"/>
                      <a:pt x="12" y="43"/>
                    </a:cubicBezTo>
                    <a:cubicBezTo>
                      <a:pt x="18" y="44"/>
                      <a:pt x="29" y="45"/>
                      <a:pt x="35" y="48"/>
                    </a:cubicBezTo>
                    <a:close/>
                    <a:moveTo>
                      <a:pt x="17" y="0"/>
                    </a:moveTo>
                    <a:cubicBezTo>
                      <a:pt x="17" y="0"/>
                      <a:pt x="71" y="1"/>
                      <a:pt x="77" y="11"/>
                    </a:cubicBezTo>
                    <a:cubicBezTo>
                      <a:pt x="78" y="13"/>
                      <a:pt x="79" y="14"/>
                      <a:pt x="78" y="16"/>
                    </a:cubicBezTo>
                    <a:cubicBezTo>
                      <a:pt x="75" y="25"/>
                      <a:pt x="44" y="50"/>
                      <a:pt x="37" y="55"/>
                    </a:cubicBezTo>
                    <a:cubicBezTo>
                      <a:pt x="37" y="55"/>
                      <a:pt x="36" y="56"/>
                      <a:pt x="35" y="56"/>
                    </a:cubicBezTo>
                    <a:cubicBezTo>
                      <a:pt x="34" y="56"/>
                      <a:pt x="34" y="55"/>
                      <a:pt x="33" y="55"/>
                    </a:cubicBezTo>
                    <a:cubicBezTo>
                      <a:pt x="30" y="51"/>
                      <a:pt x="19" y="50"/>
                      <a:pt x="11" y="50"/>
                    </a:cubicBezTo>
                    <a:cubicBezTo>
                      <a:pt x="10" y="50"/>
                      <a:pt x="10" y="50"/>
                      <a:pt x="9" y="50"/>
                    </a:cubicBezTo>
                    <a:cubicBezTo>
                      <a:pt x="7" y="50"/>
                      <a:pt x="7" y="48"/>
                      <a:pt x="6" y="47"/>
                    </a:cubicBezTo>
                    <a:cubicBezTo>
                      <a:pt x="4" y="38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0" y="8"/>
                      <a:pt x="4" y="0"/>
                      <a:pt x="1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4" name="ïṥľídê"/>
              <p:cNvSpPr/>
              <p:nvPr/>
            </p:nvSpPr>
            <p:spPr bwMode="auto">
              <a:xfrm>
                <a:off x="2593972" y="3215090"/>
                <a:ext cx="206829" cy="249559"/>
              </a:xfrm>
              <a:custGeom>
                <a:avLst/>
                <a:gdLst>
                  <a:gd name="T0" fmla="*/ 75 w 107"/>
                  <a:gd name="T1" fmla="*/ 0 h 127"/>
                  <a:gd name="T2" fmla="*/ 97 w 107"/>
                  <a:gd name="T3" fmla="*/ 19 h 127"/>
                  <a:gd name="T4" fmla="*/ 50 w 107"/>
                  <a:gd name="T5" fmla="*/ 126 h 127"/>
                  <a:gd name="T6" fmla="*/ 0 w 107"/>
                  <a:gd name="T7" fmla="*/ 88 h 127"/>
                  <a:gd name="T8" fmla="*/ 70 w 107"/>
                  <a:gd name="T9" fmla="*/ 34 h 127"/>
                  <a:gd name="T10" fmla="*/ 75 w 107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127">
                    <a:moveTo>
                      <a:pt x="75" y="0"/>
                    </a:moveTo>
                    <a:cubicBezTo>
                      <a:pt x="81" y="2"/>
                      <a:pt x="91" y="12"/>
                      <a:pt x="97" y="19"/>
                    </a:cubicBezTo>
                    <a:cubicBezTo>
                      <a:pt x="106" y="29"/>
                      <a:pt x="50" y="126"/>
                      <a:pt x="50" y="126"/>
                    </a:cubicBezTo>
                    <a:lnTo>
                      <a:pt x="0" y="88"/>
                    </a:lnTo>
                    <a:cubicBezTo>
                      <a:pt x="5" y="87"/>
                      <a:pt x="63" y="37"/>
                      <a:pt x="70" y="34"/>
                    </a:cubicBezTo>
                    <a:cubicBezTo>
                      <a:pt x="77" y="31"/>
                      <a:pt x="75" y="0"/>
                      <a:pt x="7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5" name="iṣḷíḓé"/>
              <p:cNvSpPr/>
              <p:nvPr/>
            </p:nvSpPr>
            <p:spPr bwMode="auto">
              <a:xfrm>
                <a:off x="2585357" y="3215090"/>
                <a:ext cx="215444" cy="258162"/>
              </a:xfrm>
              <a:custGeom>
                <a:avLst/>
                <a:gdLst>
                  <a:gd name="T0" fmla="*/ 52 w 110"/>
                  <a:gd name="T1" fmla="*/ 125 h 134"/>
                  <a:gd name="T2" fmla="*/ 98 w 110"/>
                  <a:gd name="T3" fmla="*/ 24 h 134"/>
                  <a:gd name="T4" fmla="*/ 82 w 110"/>
                  <a:gd name="T5" fmla="*/ 8 h 134"/>
                  <a:gd name="T6" fmla="*/ 74 w 110"/>
                  <a:gd name="T7" fmla="*/ 40 h 134"/>
                  <a:gd name="T8" fmla="*/ 41 w 110"/>
                  <a:gd name="T9" fmla="*/ 66 h 134"/>
                  <a:gd name="T10" fmla="*/ 9 w 110"/>
                  <a:gd name="T11" fmla="*/ 92 h 134"/>
                  <a:gd name="T12" fmla="*/ 52 w 110"/>
                  <a:gd name="T13" fmla="*/ 125 h 134"/>
                  <a:gd name="T14" fmla="*/ 79 w 110"/>
                  <a:gd name="T15" fmla="*/ 0 h 134"/>
                  <a:gd name="T16" fmla="*/ 102 w 110"/>
                  <a:gd name="T17" fmla="*/ 20 h 134"/>
                  <a:gd name="T18" fmla="*/ 83 w 110"/>
                  <a:gd name="T19" fmla="*/ 81 h 134"/>
                  <a:gd name="T20" fmla="*/ 56 w 110"/>
                  <a:gd name="T21" fmla="*/ 131 h 134"/>
                  <a:gd name="T22" fmla="*/ 53 w 110"/>
                  <a:gd name="T23" fmla="*/ 133 h 134"/>
                  <a:gd name="T24" fmla="*/ 51 w 110"/>
                  <a:gd name="T25" fmla="*/ 133 h 134"/>
                  <a:gd name="T26" fmla="*/ 1 w 110"/>
                  <a:gd name="T27" fmla="*/ 93 h 134"/>
                  <a:gd name="T28" fmla="*/ 0 w 110"/>
                  <a:gd name="T29" fmla="*/ 90 h 134"/>
                  <a:gd name="T30" fmla="*/ 3 w 110"/>
                  <a:gd name="T31" fmla="*/ 88 h 134"/>
                  <a:gd name="T32" fmla="*/ 37 w 110"/>
                  <a:gd name="T33" fmla="*/ 60 h 134"/>
                  <a:gd name="T34" fmla="*/ 72 w 110"/>
                  <a:gd name="T35" fmla="*/ 34 h 134"/>
                  <a:gd name="T36" fmla="*/ 75 w 110"/>
                  <a:gd name="T37" fmla="*/ 3 h 134"/>
                  <a:gd name="T38" fmla="*/ 77 w 110"/>
                  <a:gd name="T39" fmla="*/ 0 h 134"/>
                  <a:gd name="T40" fmla="*/ 79 w 110"/>
                  <a:gd name="T41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34">
                    <a:moveTo>
                      <a:pt x="52" y="125"/>
                    </a:moveTo>
                    <a:cubicBezTo>
                      <a:pt x="77" y="81"/>
                      <a:pt x="102" y="30"/>
                      <a:pt x="98" y="24"/>
                    </a:cubicBezTo>
                    <a:cubicBezTo>
                      <a:pt x="90" y="15"/>
                      <a:pt x="85" y="10"/>
                      <a:pt x="82" y="8"/>
                    </a:cubicBezTo>
                    <a:cubicBezTo>
                      <a:pt x="82" y="19"/>
                      <a:pt x="81" y="37"/>
                      <a:pt x="74" y="40"/>
                    </a:cubicBezTo>
                    <a:cubicBezTo>
                      <a:pt x="71" y="41"/>
                      <a:pt x="55" y="54"/>
                      <a:pt x="41" y="66"/>
                    </a:cubicBezTo>
                    <a:cubicBezTo>
                      <a:pt x="23" y="80"/>
                      <a:pt x="13" y="88"/>
                      <a:pt x="9" y="92"/>
                    </a:cubicBezTo>
                    <a:lnTo>
                      <a:pt x="52" y="125"/>
                    </a:lnTo>
                    <a:close/>
                    <a:moveTo>
                      <a:pt x="79" y="0"/>
                    </a:moveTo>
                    <a:cubicBezTo>
                      <a:pt x="84" y="1"/>
                      <a:pt x="91" y="7"/>
                      <a:pt x="102" y="20"/>
                    </a:cubicBezTo>
                    <a:cubicBezTo>
                      <a:pt x="105" y="22"/>
                      <a:pt x="109" y="28"/>
                      <a:pt x="83" y="81"/>
                    </a:cubicBezTo>
                    <a:cubicBezTo>
                      <a:pt x="70" y="107"/>
                      <a:pt x="56" y="131"/>
                      <a:pt x="56" y="131"/>
                    </a:cubicBezTo>
                    <a:cubicBezTo>
                      <a:pt x="56" y="132"/>
                      <a:pt x="55" y="133"/>
                      <a:pt x="53" y="133"/>
                    </a:cubicBezTo>
                    <a:cubicBezTo>
                      <a:pt x="53" y="133"/>
                      <a:pt x="52" y="133"/>
                      <a:pt x="51" y="133"/>
                    </a:cubicBezTo>
                    <a:lnTo>
                      <a:pt x="1" y="93"/>
                    </a:lnTo>
                    <a:cubicBezTo>
                      <a:pt x="0" y="92"/>
                      <a:pt x="0" y="92"/>
                      <a:pt x="0" y="90"/>
                    </a:cubicBezTo>
                    <a:cubicBezTo>
                      <a:pt x="0" y="89"/>
                      <a:pt x="1" y="89"/>
                      <a:pt x="3" y="88"/>
                    </a:cubicBezTo>
                    <a:cubicBezTo>
                      <a:pt x="5" y="87"/>
                      <a:pt x="24" y="72"/>
                      <a:pt x="37" y="60"/>
                    </a:cubicBezTo>
                    <a:cubicBezTo>
                      <a:pt x="56" y="45"/>
                      <a:pt x="68" y="35"/>
                      <a:pt x="72" y="34"/>
                    </a:cubicBezTo>
                    <a:cubicBezTo>
                      <a:pt x="74" y="32"/>
                      <a:pt x="76" y="18"/>
                      <a:pt x="75" y="3"/>
                    </a:cubicBezTo>
                    <a:cubicBezTo>
                      <a:pt x="75" y="2"/>
                      <a:pt x="76" y="1"/>
                      <a:pt x="77" y="0"/>
                    </a:cubicBezTo>
                    <a:cubicBezTo>
                      <a:pt x="77" y="0"/>
                      <a:pt x="78" y="0"/>
                      <a:pt x="7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6" name="ïSḻïḋe"/>
              <p:cNvSpPr/>
              <p:nvPr/>
            </p:nvSpPr>
            <p:spPr bwMode="auto">
              <a:xfrm>
                <a:off x="2481943" y="3292542"/>
                <a:ext cx="77558" cy="146289"/>
              </a:xfrm>
              <a:custGeom>
                <a:avLst/>
                <a:gdLst>
                  <a:gd name="T0" fmla="*/ 13 w 41"/>
                  <a:gd name="T1" fmla="*/ 0 h 77"/>
                  <a:gd name="T2" fmla="*/ 40 w 41"/>
                  <a:gd name="T3" fmla="*/ 50 h 77"/>
                  <a:gd name="T4" fmla="*/ 0 w 41"/>
                  <a:gd name="T5" fmla="*/ 76 h 77"/>
                  <a:gd name="T6" fmla="*/ 5 w 41"/>
                  <a:gd name="T7" fmla="*/ 11 h 77"/>
                  <a:gd name="T8" fmla="*/ 13 w 41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7">
                    <a:moveTo>
                      <a:pt x="13" y="0"/>
                    </a:moveTo>
                    <a:cubicBezTo>
                      <a:pt x="12" y="27"/>
                      <a:pt x="40" y="50"/>
                      <a:pt x="40" y="50"/>
                    </a:cubicBezTo>
                    <a:cubicBezTo>
                      <a:pt x="34" y="51"/>
                      <a:pt x="0" y="76"/>
                      <a:pt x="0" y="76"/>
                    </a:cubicBezTo>
                    <a:cubicBezTo>
                      <a:pt x="2" y="68"/>
                      <a:pt x="2" y="16"/>
                      <a:pt x="5" y="11"/>
                    </a:cubicBezTo>
                    <a:cubicBezTo>
                      <a:pt x="7" y="6"/>
                      <a:pt x="13" y="0"/>
                      <a:pt x="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7" name="îṩľídê"/>
              <p:cNvSpPr/>
              <p:nvPr/>
            </p:nvSpPr>
            <p:spPr bwMode="auto">
              <a:xfrm>
                <a:off x="2473322" y="3283934"/>
                <a:ext cx="94799" cy="163505"/>
              </a:xfrm>
              <a:custGeom>
                <a:avLst/>
                <a:gdLst>
                  <a:gd name="T0" fmla="*/ 8 w 50"/>
                  <a:gd name="T1" fmla="*/ 73 h 84"/>
                  <a:gd name="T2" fmla="*/ 40 w 50"/>
                  <a:gd name="T3" fmla="*/ 53 h 84"/>
                  <a:gd name="T4" fmla="*/ 15 w 50"/>
                  <a:gd name="T5" fmla="*/ 11 h 84"/>
                  <a:gd name="T6" fmla="*/ 12 w 50"/>
                  <a:gd name="T7" fmla="*/ 16 h 84"/>
                  <a:gd name="T8" fmla="*/ 9 w 50"/>
                  <a:gd name="T9" fmla="*/ 47 h 84"/>
                  <a:gd name="T10" fmla="*/ 8 w 50"/>
                  <a:gd name="T11" fmla="*/ 73 h 84"/>
                  <a:gd name="T12" fmla="*/ 20 w 50"/>
                  <a:gd name="T13" fmla="*/ 3 h 84"/>
                  <a:gd name="T14" fmla="*/ 48 w 50"/>
                  <a:gd name="T15" fmla="*/ 52 h 84"/>
                  <a:gd name="T16" fmla="*/ 49 w 50"/>
                  <a:gd name="T17" fmla="*/ 55 h 84"/>
                  <a:gd name="T18" fmla="*/ 46 w 50"/>
                  <a:gd name="T19" fmla="*/ 57 h 84"/>
                  <a:gd name="T20" fmla="*/ 5 w 50"/>
                  <a:gd name="T21" fmla="*/ 82 h 84"/>
                  <a:gd name="T22" fmla="*/ 4 w 50"/>
                  <a:gd name="T23" fmla="*/ 83 h 84"/>
                  <a:gd name="T24" fmla="*/ 1 w 50"/>
                  <a:gd name="T25" fmla="*/ 82 h 84"/>
                  <a:gd name="T26" fmla="*/ 1 w 50"/>
                  <a:gd name="T27" fmla="*/ 79 h 84"/>
                  <a:gd name="T28" fmla="*/ 3 w 50"/>
                  <a:gd name="T29" fmla="*/ 47 h 84"/>
                  <a:gd name="T30" fmla="*/ 5 w 50"/>
                  <a:gd name="T31" fmla="*/ 14 h 84"/>
                  <a:gd name="T32" fmla="*/ 15 w 50"/>
                  <a:gd name="T33" fmla="*/ 1 h 84"/>
                  <a:gd name="T34" fmla="*/ 19 w 50"/>
                  <a:gd name="T35" fmla="*/ 0 h 84"/>
                  <a:gd name="T36" fmla="*/ 20 w 50"/>
                  <a:gd name="T37" fmla="*/ 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84">
                    <a:moveTo>
                      <a:pt x="8" y="73"/>
                    </a:moveTo>
                    <a:cubicBezTo>
                      <a:pt x="17" y="67"/>
                      <a:pt x="32" y="58"/>
                      <a:pt x="40" y="53"/>
                    </a:cubicBezTo>
                    <a:cubicBezTo>
                      <a:pt x="33" y="46"/>
                      <a:pt x="18" y="30"/>
                      <a:pt x="15" y="11"/>
                    </a:cubicBezTo>
                    <a:cubicBezTo>
                      <a:pt x="13" y="13"/>
                      <a:pt x="12" y="15"/>
                      <a:pt x="12" y="16"/>
                    </a:cubicBezTo>
                    <a:cubicBezTo>
                      <a:pt x="10" y="19"/>
                      <a:pt x="9" y="35"/>
                      <a:pt x="9" y="47"/>
                    </a:cubicBezTo>
                    <a:cubicBezTo>
                      <a:pt x="9" y="57"/>
                      <a:pt x="9" y="67"/>
                      <a:pt x="8" y="73"/>
                    </a:cubicBezTo>
                    <a:close/>
                    <a:moveTo>
                      <a:pt x="20" y="3"/>
                    </a:moveTo>
                    <a:cubicBezTo>
                      <a:pt x="19" y="28"/>
                      <a:pt x="48" y="52"/>
                      <a:pt x="48" y="52"/>
                    </a:cubicBezTo>
                    <a:cubicBezTo>
                      <a:pt x="49" y="52"/>
                      <a:pt x="49" y="54"/>
                      <a:pt x="49" y="55"/>
                    </a:cubicBezTo>
                    <a:cubicBezTo>
                      <a:pt x="48" y="56"/>
                      <a:pt x="48" y="57"/>
                      <a:pt x="46" y="57"/>
                    </a:cubicBezTo>
                    <a:cubicBezTo>
                      <a:pt x="43" y="58"/>
                      <a:pt x="23" y="70"/>
                      <a:pt x="5" y="82"/>
                    </a:cubicBezTo>
                    <a:cubicBezTo>
                      <a:pt x="5" y="83"/>
                      <a:pt x="5" y="83"/>
                      <a:pt x="4" y="83"/>
                    </a:cubicBezTo>
                    <a:cubicBezTo>
                      <a:pt x="3" y="83"/>
                      <a:pt x="2" y="83"/>
                      <a:pt x="1" y="82"/>
                    </a:cubicBezTo>
                    <a:cubicBezTo>
                      <a:pt x="1" y="82"/>
                      <a:pt x="0" y="81"/>
                      <a:pt x="1" y="79"/>
                    </a:cubicBezTo>
                    <a:cubicBezTo>
                      <a:pt x="1" y="76"/>
                      <a:pt x="2" y="61"/>
                      <a:pt x="3" y="47"/>
                    </a:cubicBezTo>
                    <a:cubicBezTo>
                      <a:pt x="4" y="27"/>
                      <a:pt x="4" y="17"/>
                      <a:pt x="5" y="14"/>
                    </a:cubicBezTo>
                    <a:cubicBezTo>
                      <a:pt x="9" y="8"/>
                      <a:pt x="15" y="1"/>
                      <a:pt x="15" y="1"/>
                    </a:cubicBezTo>
                    <a:cubicBezTo>
                      <a:pt x="16" y="0"/>
                      <a:pt x="17" y="0"/>
                      <a:pt x="19" y="0"/>
                    </a:cubicBezTo>
                    <a:cubicBezTo>
                      <a:pt x="19" y="1"/>
                      <a:pt x="20" y="2"/>
                      <a:pt x="20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8" name="íşḻïḓè"/>
              <p:cNvSpPr/>
              <p:nvPr/>
            </p:nvSpPr>
            <p:spPr bwMode="auto">
              <a:xfrm>
                <a:off x="2525029" y="3240909"/>
                <a:ext cx="353335" cy="740065"/>
              </a:xfrm>
              <a:custGeom>
                <a:avLst/>
                <a:gdLst>
                  <a:gd name="T0" fmla="*/ 177 w 180"/>
                  <a:gd name="T1" fmla="*/ 64 h 378"/>
                  <a:gd name="T2" fmla="*/ 159 w 180"/>
                  <a:gd name="T3" fmla="*/ 79 h 378"/>
                  <a:gd name="T4" fmla="*/ 179 w 180"/>
                  <a:gd name="T5" fmla="*/ 88 h 378"/>
                  <a:gd name="T6" fmla="*/ 55 w 180"/>
                  <a:gd name="T7" fmla="*/ 286 h 378"/>
                  <a:gd name="T8" fmla="*/ 0 w 180"/>
                  <a:gd name="T9" fmla="*/ 377 h 378"/>
                  <a:gd name="T10" fmla="*/ 37 w 180"/>
                  <a:gd name="T11" fmla="*/ 232 h 378"/>
                  <a:gd name="T12" fmla="*/ 98 w 180"/>
                  <a:gd name="T13" fmla="*/ 68 h 378"/>
                  <a:gd name="T14" fmla="*/ 133 w 180"/>
                  <a:gd name="T15" fmla="*/ 0 h 378"/>
                  <a:gd name="T16" fmla="*/ 169 w 180"/>
                  <a:gd name="T17" fmla="*/ 43 h 378"/>
                  <a:gd name="T18" fmla="*/ 177 w 180"/>
                  <a:gd name="T19" fmla="*/ 64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378">
                    <a:moveTo>
                      <a:pt x="177" y="64"/>
                    </a:moveTo>
                    <a:lnTo>
                      <a:pt x="159" y="79"/>
                    </a:lnTo>
                    <a:lnTo>
                      <a:pt x="179" y="88"/>
                    </a:lnTo>
                    <a:cubicBezTo>
                      <a:pt x="174" y="111"/>
                      <a:pt x="64" y="275"/>
                      <a:pt x="55" y="286"/>
                    </a:cubicBezTo>
                    <a:cubicBezTo>
                      <a:pt x="46" y="296"/>
                      <a:pt x="0" y="377"/>
                      <a:pt x="0" y="377"/>
                    </a:cubicBezTo>
                    <a:cubicBezTo>
                      <a:pt x="0" y="352"/>
                      <a:pt x="22" y="268"/>
                      <a:pt x="37" y="232"/>
                    </a:cubicBezTo>
                    <a:cubicBezTo>
                      <a:pt x="52" y="196"/>
                      <a:pt x="86" y="94"/>
                      <a:pt x="98" y="68"/>
                    </a:cubicBezTo>
                    <a:cubicBezTo>
                      <a:pt x="109" y="43"/>
                      <a:pt x="133" y="0"/>
                      <a:pt x="133" y="0"/>
                    </a:cubicBezTo>
                    <a:cubicBezTo>
                      <a:pt x="135" y="10"/>
                      <a:pt x="163" y="31"/>
                      <a:pt x="169" y="43"/>
                    </a:cubicBezTo>
                    <a:cubicBezTo>
                      <a:pt x="175" y="56"/>
                      <a:pt x="177" y="64"/>
                      <a:pt x="177" y="6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9" name="ïṧľïḓè"/>
              <p:cNvSpPr/>
              <p:nvPr/>
            </p:nvSpPr>
            <p:spPr bwMode="auto">
              <a:xfrm>
                <a:off x="2525029" y="3240909"/>
                <a:ext cx="370571" cy="748668"/>
              </a:xfrm>
              <a:custGeom>
                <a:avLst/>
                <a:gdLst>
                  <a:gd name="T0" fmla="*/ 57 w 188"/>
                  <a:gd name="T1" fmla="*/ 286 h 384"/>
                  <a:gd name="T2" fmla="*/ 179 w 188"/>
                  <a:gd name="T3" fmla="*/ 92 h 384"/>
                  <a:gd name="T4" fmla="*/ 161 w 188"/>
                  <a:gd name="T5" fmla="*/ 85 h 384"/>
                  <a:gd name="T6" fmla="*/ 159 w 188"/>
                  <a:gd name="T7" fmla="*/ 83 h 384"/>
                  <a:gd name="T8" fmla="*/ 160 w 188"/>
                  <a:gd name="T9" fmla="*/ 79 h 384"/>
                  <a:gd name="T10" fmla="*/ 177 w 188"/>
                  <a:gd name="T11" fmla="*/ 65 h 384"/>
                  <a:gd name="T12" fmla="*/ 170 w 188"/>
                  <a:gd name="T13" fmla="*/ 47 h 384"/>
                  <a:gd name="T14" fmla="*/ 151 w 188"/>
                  <a:gd name="T15" fmla="*/ 25 h 384"/>
                  <a:gd name="T16" fmla="*/ 136 w 188"/>
                  <a:gd name="T17" fmla="*/ 10 h 384"/>
                  <a:gd name="T18" fmla="*/ 104 w 188"/>
                  <a:gd name="T19" fmla="*/ 73 h 384"/>
                  <a:gd name="T20" fmla="*/ 72 w 188"/>
                  <a:gd name="T21" fmla="*/ 159 h 384"/>
                  <a:gd name="T22" fmla="*/ 44 w 188"/>
                  <a:gd name="T23" fmla="*/ 235 h 384"/>
                  <a:gd name="T24" fmla="*/ 9 w 188"/>
                  <a:gd name="T25" fmla="*/ 365 h 384"/>
                  <a:gd name="T26" fmla="*/ 57 w 188"/>
                  <a:gd name="T27" fmla="*/ 286 h 384"/>
                  <a:gd name="T28" fmla="*/ 184 w 188"/>
                  <a:gd name="T29" fmla="*/ 88 h 384"/>
                  <a:gd name="T30" fmla="*/ 186 w 188"/>
                  <a:gd name="T31" fmla="*/ 92 h 384"/>
                  <a:gd name="T32" fmla="*/ 61 w 188"/>
                  <a:gd name="T33" fmla="*/ 290 h 384"/>
                  <a:gd name="T34" fmla="*/ 6 w 188"/>
                  <a:gd name="T35" fmla="*/ 381 h 384"/>
                  <a:gd name="T36" fmla="*/ 3 w 188"/>
                  <a:gd name="T37" fmla="*/ 383 h 384"/>
                  <a:gd name="T38" fmla="*/ 3 w 188"/>
                  <a:gd name="T39" fmla="*/ 383 h 384"/>
                  <a:gd name="T40" fmla="*/ 0 w 188"/>
                  <a:gd name="T41" fmla="*/ 380 h 384"/>
                  <a:gd name="T42" fmla="*/ 38 w 188"/>
                  <a:gd name="T43" fmla="*/ 233 h 384"/>
                  <a:gd name="T44" fmla="*/ 66 w 188"/>
                  <a:gd name="T45" fmla="*/ 157 h 384"/>
                  <a:gd name="T46" fmla="*/ 98 w 188"/>
                  <a:gd name="T47" fmla="*/ 70 h 384"/>
                  <a:gd name="T48" fmla="*/ 133 w 188"/>
                  <a:gd name="T49" fmla="*/ 2 h 384"/>
                  <a:gd name="T50" fmla="*/ 136 w 188"/>
                  <a:gd name="T51" fmla="*/ 0 h 384"/>
                  <a:gd name="T52" fmla="*/ 139 w 188"/>
                  <a:gd name="T53" fmla="*/ 2 h 384"/>
                  <a:gd name="T54" fmla="*/ 155 w 188"/>
                  <a:gd name="T55" fmla="*/ 21 h 384"/>
                  <a:gd name="T56" fmla="*/ 176 w 188"/>
                  <a:gd name="T57" fmla="*/ 45 h 384"/>
                  <a:gd name="T58" fmla="*/ 184 w 188"/>
                  <a:gd name="T59" fmla="*/ 66 h 384"/>
                  <a:gd name="T60" fmla="*/ 183 w 188"/>
                  <a:gd name="T61" fmla="*/ 69 h 384"/>
                  <a:gd name="T62" fmla="*/ 168 w 188"/>
                  <a:gd name="T63" fmla="*/ 81 h 384"/>
                  <a:gd name="T64" fmla="*/ 184 w 188"/>
                  <a:gd name="T65" fmla="*/ 88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8" h="384">
                    <a:moveTo>
                      <a:pt x="57" y="286"/>
                    </a:moveTo>
                    <a:cubicBezTo>
                      <a:pt x="66" y="275"/>
                      <a:pt x="168" y="122"/>
                      <a:pt x="179" y="92"/>
                    </a:cubicBezTo>
                    <a:lnTo>
                      <a:pt x="161" y="85"/>
                    </a:lnTo>
                    <a:cubicBezTo>
                      <a:pt x="160" y="85"/>
                      <a:pt x="159" y="83"/>
                      <a:pt x="159" y="83"/>
                    </a:cubicBezTo>
                    <a:cubicBezTo>
                      <a:pt x="158" y="82"/>
                      <a:pt x="159" y="80"/>
                      <a:pt x="160" y="79"/>
                    </a:cubicBezTo>
                    <a:lnTo>
                      <a:pt x="177" y="65"/>
                    </a:lnTo>
                    <a:cubicBezTo>
                      <a:pt x="177" y="63"/>
                      <a:pt x="174" y="56"/>
                      <a:pt x="170" y="47"/>
                    </a:cubicBezTo>
                    <a:cubicBezTo>
                      <a:pt x="168" y="42"/>
                      <a:pt x="158" y="33"/>
                      <a:pt x="151" y="25"/>
                    </a:cubicBezTo>
                    <a:cubicBezTo>
                      <a:pt x="145" y="20"/>
                      <a:pt x="139" y="14"/>
                      <a:pt x="136" y="10"/>
                    </a:cubicBezTo>
                    <a:cubicBezTo>
                      <a:pt x="130" y="21"/>
                      <a:pt x="114" y="52"/>
                      <a:pt x="104" y="73"/>
                    </a:cubicBezTo>
                    <a:cubicBezTo>
                      <a:pt x="98" y="86"/>
                      <a:pt x="85" y="123"/>
                      <a:pt x="72" y="159"/>
                    </a:cubicBezTo>
                    <a:cubicBezTo>
                      <a:pt x="61" y="188"/>
                      <a:pt x="50" y="219"/>
                      <a:pt x="44" y="235"/>
                    </a:cubicBezTo>
                    <a:cubicBezTo>
                      <a:pt x="31" y="266"/>
                      <a:pt x="14" y="331"/>
                      <a:pt x="9" y="365"/>
                    </a:cubicBezTo>
                    <a:cubicBezTo>
                      <a:pt x="22" y="342"/>
                      <a:pt x="49" y="294"/>
                      <a:pt x="57" y="286"/>
                    </a:cubicBezTo>
                    <a:close/>
                    <a:moveTo>
                      <a:pt x="184" y="88"/>
                    </a:moveTo>
                    <a:cubicBezTo>
                      <a:pt x="186" y="89"/>
                      <a:pt x="187" y="90"/>
                      <a:pt x="186" y="92"/>
                    </a:cubicBezTo>
                    <a:cubicBezTo>
                      <a:pt x="181" y="115"/>
                      <a:pt x="72" y="278"/>
                      <a:pt x="61" y="290"/>
                    </a:cubicBezTo>
                    <a:cubicBezTo>
                      <a:pt x="52" y="300"/>
                      <a:pt x="7" y="380"/>
                      <a:pt x="6" y="381"/>
                    </a:cubicBezTo>
                    <a:cubicBezTo>
                      <a:pt x="6" y="383"/>
                      <a:pt x="5" y="383"/>
                      <a:pt x="3" y="383"/>
                    </a:cubicBezTo>
                    <a:lnTo>
                      <a:pt x="3" y="383"/>
                    </a:lnTo>
                    <a:cubicBezTo>
                      <a:pt x="2" y="383"/>
                      <a:pt x="0" y="381"/>
                      <a:pt x="0" y="380"/>
                    </a:cubicBezTo>
                    <a:cubicBezTo>
                      <a:pt x="1" y="355"/>
                      <a:pt x="22" y="271"/>
                      <a:pt x="38" y="233"/>
                    </a:cubicBezTo>
                    <a:cubicBezTo>
                      <a:pt x="44" y="216"/>
                      <a:pt x="56" y="186"/>
                      <a:pt x="66" y="157"/>
                    </a:cubicBezTo>
                    <a:cubicBezTo>
                      <a:pt x="79" y="121"/>
                      <a:pt x="92" y="84"/>
                      <a:pt x="98" y="70"/>
                    </a:cubicBezTo>
                    <a:cubicBezTo>
                      <a:pt x="111" y="45"/>
                      <a:pt x="133" y="2"/>
                      <a:pt x="133" y="2"/>
                    </a:cubicBezTo>
                    <a:cubicBezTo>
                      <a:pt x="134" y="1"/>
                      <a:pt x="136" y="0"/>
                      <a:pt x="136" y="0"/>
                    </a:cubicBezTo>
                    <a:cubicBezTo>
                      <a:pt x="138" y="0"/>
                      <a:pt x="139" y="2"/>
                      <a:pt x="139" y="2"/>
                    </a:cubicBezTo>
                    <a:cubicBezTo>
                      <a:pt x="140" y="6"/>
                      <a:pt x="149" y="14"/>
                      <a:pt x="155" y="21"/>
                    </a:cubicBezTo>
                    <a:cubicBezTo>
                      <a:pt x="164" y="30"/>
                      <a:pt x="172" y="38"/>
                      <a:pt x="176" y="45"/>
                    </a:cubicBezTo>
                    <a:cubicBezTo>
                      <a:pt x="182" y="57"/>
                      <a:pt x="184" y="66"/>
                      <a:pt x="184" y="66"/>
                    </a:cubicBezTo>
                    <a:cubicBezTo>
                      <a:pt x="184" y="67"/>
                      <a:pt x="184" y="68"/>
                      <a:pt x="183" y="69"/>
                    </a:cubicBezTo>
                    <a:lnTo>
                      <a:pt x="168" y="81"/>
                    </a:lnTo>
                    <a:lnTo>
                      <a:pt x="184" y="88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0" name="ïš1îḋè"/>
              <p:cNvSpPr/>
              <p:nvPr/>
            </p:nvSpPr>
            <p:spPr bwMode="auto">
              <a:xfrm>
                <a:off x="2369908" y="3421620"/>
                <a:ext cx="8621" cy="8608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1 h 2"/>
                  <a:gd name="T4" fmla="*/ 0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0"/>
                      <a:pt x="0" y="0"/>
                      <a:pt x="2" y="1"/>
                    </a:cubicBezTo>
                    <a:lnTo>
                      <a:pt x="0" y="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1" name="íṥlídé"/>
              <p:cNvSpPr/>
              <p:nvPr/>
            </p:nvSpPr>
            <p:spPr bwMode="auto">
              <a:xfrm>
                <a:off x="2283729" y="3335566"/>
                <a:ext cx="206829" cy="1230576"/>
              </a:xfrm>
              <a:custGeom>
                <a:avLst/>
                <a:gdLst>
                  <a:gd name="T0" fmla="*/ 91 w 107"/>
                  <a:gd name="T1" fmla="*/ 15 h 631"/>
                  <a:gd name="T2" fmla="*/ 103 w 107"/>
                  <a:gd name="T3" fmla="*/ 0 h 631"/>
                  <a:gd name="T4" fmla="*/ 99 w 107"/>
                  <a:gd name="T5" fmla="*/ 34 h 631"/>
                  <a:gd name="T6" fmla="*/ 81 w 107"/>
                  <a:gd name="T7" fmla="*/ 88 h 631"/>
                  <a:gd name="T8" fmla="*/ 0 w 107"/>
                  <a:gd name="T9" fmla="*/ 630 h 631"/>
                  <a:gd name="T10" fmla="*/ 11 w 107"/>
                  <a:gd name="T11" fmla="*/ 440 h 631"/>
                  <a:gd name="T12" fmla="*/ 42 w 107"/>
                  <a:gd name="T13" fmla="*/ 44 h 631"/>
                  <a:gd name="T14" fmla="*/ 68 w 107"/>
                  <a:gd name="T15" fmla="*/ 40 h 631"/>
                  <a:gd name="T16" fmla="*/ 62 w 107"/>
                  <a:gd name="T17" fmla="*/ 31 h 631"/>
                  <a:gd name="T18" fmla="*/ 91 w 107"/>
                  <a:gd name="T19" fmla="*/ 15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631">
                    <a:moveTo>
                      <a:pt x="91" y="15"/>
                    </a:moveTo>
                    <a:cubicBezTo>
                      <a:pt x="94" y="11"/>
                      <a:pt x="103" y="0"/>
                      <a:pt x="103" y="0"/>
                    </a:cubicBezTo>
                    <a:cubicBezTo>
                      <a:pt x="103" y="0"/>
                      <a:pt x="106" y="19"/>
                      <a:pt x="99" y="34"/>
                    </a:cubicBezTo>
                    <a:cubicBezTo>
                      <a:pt x="93" y="46"/>
                      <a:pt x="87" y="68"/>
                      <a:pt x="81" y="88"/>
                    </a:cubicBezTo>
                    <a:cubicBezTo>
                      <a:pt x="44" y="239"/>
                      <a:pt x="6" y="621"/>
                      <a:pt x="0" y="630"/>
                    </a:cubicBezTo>
                    <a:cubicBezTo>
                      <a:pt x="0" y="630"/>
                      <a:pt x="8" y="485"/>
                      <a:pt x="11" y="440"/>
                    </a:cubicBezTo>
                    <a:cubicBezTo>
                      <a:pt x="11" y="440"/>
                      <a:pt x="49" y="52"/>
                      <a:pt x="42" y="44"/>
                    </a:cubicBezTo>
                    <a:lnTo>
                      <a:pt x="68" y="40"/>
                    </a:lnTo>
                    <a:lnTo>
                      <a:pt x="62" y="31"/>
                    </a:lnTo>
                    <a:cubicBezTo>
                      <a:pt x="62" y="31"/>
                      <a:pt x="87" y="18"/>
                      <a:pt x="91" y="1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2" name="îśḷïdê"/>
              <p:cNvSpPr/>
              <p:nvPr/>
            </p:nvSpPr>
            <p:spPr bwMode="auto">
              <a:xfrm>
                <a:off x="2283729" y="3326963"/>
                <a:ext cx="224064" cy="1239179"/>
              </a:xfrm>
              <a:custGeom>
                <a:avLst/>
                <a:gdLst>
                  <a:gd name="T0" fmla="*/ 100 w 114"/>
                  <a:gd name="T1" fmla="*/ 36 h 637"/>
                  <a:gd name="T2" fmla="*/ 104 w 114"/>
                  <a:gd name="T3" fmla="*/ 11 h 637"/>
                  <a:gd name="T4" fmla="*/ 97 w 114"/>
                  <a:gd name="T5" fmla="*/ 20 h 637"/>
                  <a:gd name="T6" fmla="*/ 69 w 114"/>
                  <a:gd name="T7" fmla="*/ 36 h 637"/>
                  <a:gd name="T8" fmla="*/ 74 w 114"/>
                  <a:gd name="T9" fmla="*/ 42 h 637"/>
                  <a:gd name="T10" fmla="*/ 74 w 114"/>
                  <a:gd name="T11" fmla="*/ 45 h 637"/>
                  <a:gd name="T12" fmla="*/ 72 w 114"/>
                  <a:gd name="T13" fmla="*/ 46 h 637"/>
                  <a:gd name="T14" fmla="*/ 48 w 114"/>
                  <a:gd name="T15" fmla="*/ 50 h 637"/>
                  <a:gd name="T16" fmla="*/ 35 w 114"/>
                  <a:gd name="T17" fmla="*/ 249 h 637"/>
                  <a:gd name="T18" fmla="*/ 16 w 114"/>
                  <a:gd name="T19" fmla="*/ 444 h 637"/>
                  <a:gd name="T20" fmla="*/ 10 w 114"/>
                  <a:gd name="T21" fmla="*/ 566 h 637"/>
                  <a:gd name="T22" fmla="*/ 16 w 114"/>
                  <a:gd name="T23" fmla="*/ 518 h 637"/>
                  <a:gd name="T24" fmla="*/ 81 w 114"/>
                  <a:gd name="T25" fmla="*/ 91 h 637"/>
                  <a:gd name="T26" fmla="*/ 100 w 114"/>
                  <a:gd name="T27" fmla="*/ 36 h 637"/>
                  <a:gd name="T28" fmla="*/ 107 w 114"/>
                  <a:gd name="T29" fmla="*/ 1 h 637"/>
                  <a:gd name="T30" fmla="*/ 109 w 114"/>
                  <a:gd name="T31" fmla="*/ 3 h 637"/>
                  <a:gd name="T32" fmla="*/ 105 w 114"/>
                  <a:gd name="T33" fmla="*/ 39 h 637"/>
                  <a:gd name="T34" fmla="*/ 88 w 114"/>
                  <a:gd name="T35" fmla="*/ 92 h 637"/>
                  <a:gd name="T36" fmla="*/ 22 w 114"/>
                  <a:gd name="T37" fmla="*/ 519 h 637"/>
                  <a:gd name="T38" fmla="*/ 5 w 114"/>
                  <a:gd name="T39" fmla="*/ 635 h 637"/>
                  <a:gd name="T40" fmla="*/ 3 w 114"/>
                  <a:gd name="T41" fmla="*/ 636 h 637"/>
                  <a:gd name="T42" fmla="*/ 2 w 114"/>
                  <a:gd name="T43" fmla="*/ 636 h 637"/>
                  <a:gd name="T44" fmla="*/ 0 w 114"/>
                  <a:gd name="T45" fmla="*/ 633 h 637"/>
                  <a:gd name="T46" fmla="*/ 10 w 114"/>
                  <a:gd name="T47" fmla="*/ 444 h 637"/>
                  <a:gd name="T48" fmla="*/ 42 w 114"/>
                  <a:gd name="T49" fmla="*/ 50 h 637"/>
                  <a:gd name="T50" fmla="*/ 41 w 114"/>
                  <a:gd name="T51" fmla="*/ 49 h 637"/>
                  <a:gd name="T52" fmla="*/ 42 w 114"/>
                  <a:gd name="T53" fmla="*/ 45 h 637"/>
                  <a:gd name="T54" fmla="*/ 44 w 114"/>
                  <a:gd name="T55" fmla="*/ 44 h 637"/>
                  <a:gd name="T56" fmla="*/ 45 w 114"/>
                  <a:gd name="T57" fmla="*/ 44 h 637"/>
                  <a:gd name="T58" fmla="*/ 66 w 114"/>
                  <a:gd name="T59" fmla="*/ 41 h 637"/>
                  <a:gd name="T60" fmla="*/ 62 w 114"/>
                  <a:gd name="T61" fmla="*/ 36 h 637"/>
                  <a:gd name="T62" fmla="*/ 62 w 114"/>
                  <a:gd name="T63" fmla="*/ 33 h 637"/>
                  <a:gd name="T64" fmla="*/ 63 w 114"/>
                  <a:gd name="T65" fmla="*/ 32 h 637"/>
                  <a:gd name="T66" fmla="*/ 91 w 114"/>
                  <a:gd name="T67" fmla="*/ 16 h 637"/>
                  <a:gd name="T68" fmla="*/ 104 w 114"/>
                  <a:gd name="T69" fmla="*/ 1 h 637"/>
                  <a:gd name="T70" fmla="*/ 107 w 114"/>
                  <a:gd name="T71" fmla="*/ 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4" h="637">
                    <a:moveTo>
                      <a:pt x="100" y="36"/>
                    </a:moveTo>
                    <a:cubicBezTo>
                      <a:pt x="103" y="28"/>
                      <a:pt x="104" y="17"/>
                      <a:pt x="104" y="11"/>
                    </a:cubicBezTo>
                    <a:cubicBezTo>
                      <a:pt x="101" y="14"/>
                      <a:pt x="98" y="18"/>
                      <a:pt x="97" y="20"/>
                    </a:cubicBezTo>
                    <a:cubicBezTo>
                      <a:pt x="94" y="23"/>
                      <a:pt x="78" y="32"/>
                      <a:pt x="69" y="36"/>
                    </a:cubicBezTo>
                    <a:lnTo>
                      <a:pt x="74" y="42"/>
                    </a:lnTo>
                    <a:cubicBezTo>
                      <a:pt x="74" y="42"/>
                      <a:pt x="75" y="44"/>
                      <a:pt x="74" y="45"/>
                    </a:cubicBezTo>
                    <a:lnTo>
                      <a:pt x="72" y="46"/>
                    </a:lnTo>
                    <a:lnTo>
                      <a:pt x="48" y="50"/>
                    </a:lnTo>
                    <a:cubicBezTo>
                      <a:pt x="50" y="61"/>
                      <a:pt x="48" y="98"/>
                      <a:pt x="35" y="249"/>
                    </a:cubicBezTo>
                    <a:cubicBezTo>
                      <a:pt x="26" y="347"/>
                      <a:pt x="17" y="443"/>
                      <a:pt x="16" y="444"/>
                    </a:cubicBezTo>
                    <a:cubicBezTo>
                      <a:pt x="16" y="468"/>
                      <a:pt x="13" y="522"/>
                      <a:pt x="10" y="566"/>
                    </a:cubicBezTo>
                    <a:cubicBezTo>
                      <a:pt x="12" y="551"/>
                      <a:pt x="13" y="535"/>
                      <a:pt x="16" y="518"/>
                    </a:cubicBezTo>
                    <a:cubicBezTo>
                      <a:pt x="32" y="388"/>
                      <a:pt x="56" y="191"/>
                      <a:pt x="81" y="91"/>
                    </a:cubicBezTo>
                    <a:cubicBezTo>
                      <a:pt x="88" y="69"/>
                      <a:pt x="94" y="48"/>
                      <a:pt x="100" y="36"/>
                    </a:cubicBezTo>
                    <a:close/>
                    <a:moveTo>
                      <a:pt x="107" y="1"/>
                    </a:moveTo>
                    <a:cubicBezTo>
                      <a:pt x="109" y="1"/>
                      <a:pt x="109" y="1"/>
                      <a:pt x="109" y="3"/>
                    </a:cubicBezTo>
                    <a:cubicBezTo>
                      <a:pt x="109" y="4"/>
                      <a:pt x="113" y="23"/>
                      <a:pt x="105" y="39"/>
                    </a:cubicBezTo>
                    <a:cubicBezTo>
                      <a:pt x="100" y="50"/>
                      <a:pt x="93" y="71"/>
                      <a:pt x="88" y="92"/>
                    </a:cubicBezTo>
                    <a:cubicBezTo>
                      <a:pt x="63" y="192"/>
                      <a:pt x="38" y="389"/>
                      <a:pt x="22" y="519"/>
                    </a:cubicBezTo>
                    <a:cubicBezTo>
                      <a:pt x="11" y="604"/>
                      <a:pt x="8" y="632"/>
                      <a:pt x="5" y="635"/>
                    </a:cubicBezTo>
                    <a:cubicBezTo>
                      <a:pt x="5" y="636"/>
                      <a:pt x="3" y="636"/>
                      <a:pt x="3" y="636"/>
                    </a:cubicBezTo>
                    <a:lnTo>
                      <a:pt x="2" y="636"/>
                    </a:lnTo>
                    <a:cubicBezTo>
                      <a:pt x="0" y="636"/>
                      <a:pt x="0" y="635"/>
                      <a:pt x="0" y="633"/>
                    </a:cubicBezTo>
                    <a:cubicBezTo>
                      <a:pt x="0" y="632"/>
                      <a:pt x="8" y="487"/>
                      <a:pt x="10" y="444"/>
                    </a:cubicBezTo>
                    <a:cubicBezTo>
                      <a:pt x="25" y="295"/>
                      <a:pt x="45" y="71"/>
                      <a:pt x="42" y="50"/>
                    </a:cubicBezTo>
                    <a:cubicBezTo>
                      <a:pt x="42" y="50"/>
                      <a:pt x="42" y="49"/>
                      <a:pt x="41" y="49"/>
                    </a:cubicBezTo>
                    <a:cubicBezTo>
                      <a:pt x="41" y="48"/>
                      <a:pt x="41" y="47"/>
                      <a:pt x="42" y="45"/>
                    </a:cubicBezTo>
                    <a:cubicBezTo>
                      <a:pt x="43" y="45"/>
                      <a:pt x="44" y="44"/>
                      <a:pt x="44" y="44"/>
                    </a:cubicBezTo>
                    <a:cubicBezTo>
                      <a:pt x="45" y="44"/>
                      <a:pt x="45" y="44"/>
                      <a:pt x="45" y="44"/>
                    </a:cubicBezTo>
                    <a:lnTo>
                      <a:pt x="66" y="41"/>
                    </a:lnTo>
                    <a:lnTo>
                      <a:pt x="62" y="36"/>
                    </a:lnTo>
                    <a:cubicBezTo>
                      <a:pt x="62" y="36"/>
                      <a:pt x="62" y="34"/>
                      <a:pt x="62" y="33"/>
                    </a:cubicBezTo>
                    <a:cubicBezTo>
                      <a:pt x="62" y="32"/>
                      <a:pt x="63" y="32"/>
                      <a:pt x="63" y="32"/>
                    </a:cubicBezTo>
                    <a:cubicBezTo>
                      <a:pt x="75" y="26"/>
                      <a:pt x="90" y="18"/>
                      <a:pt x="91" y="16"/>
                    </a:cubicBezTo>
                    <a:cubicBezTo>
                      <a:pt x="94" y="12"/>
                      <a:pt x="103" y="1"/>
                      <a:pt x="104" y="1"/>
                    </a:cubicBezTo>
                    <a:cubicBezTo>
                      <a:pt x="105" y="1"/>
                      <a:pt x="106" y="0"/>
                      <a:pt x="107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3" name="îṩľíde"/>
              <p:cNvSpPr/>
              <p:nvPr/>
            </p:nvSpPr>
            <p:spPr bwMode="auto">
              <a:xfrm>
                <a:off x="0" y="5194334"/>
                <a:ext cx="5041444" cy="1652238"/>
              </a:xfrm>
              <a:custGeom>
                <a:avLst/>
                <a:gdLst>
                  <a:gd name="T0" fmla="*/ 143 w 2581"/>
                  <a:gd name="T1" fmla="*/ 0 h 846"/>
                  <a:gd name="T2" fmla="*/ 2571 w 2581"/>
                  <a:gd name="T3" fmla="*/ 440 h 846"/>
                  <a:gd name="T4" fmla="*/ 2580 w 2581"/>
                  <a:gd name="T5" fmla="*/ 845 h 846"/>
                  <a:gd name="T6" fmla="*/ 0 w 2581"/>
                  <a:gd name="T7" fmla="*/ 845 h 846"/>
                  <a:gd name="T8" fmla="*/ 0 w 2581"/>
                  <a:gd name="T9" fmla="*/ 35 h 846"/>
                  <a:gd name="T10" fmla="*/ 143 w 2581"/>
                  <a:gd name="T11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1" h="846">
                    <a:moveTo>
                      <a:pt x="143" y="0"/>
                    </a:moveTo>
                    <a:lnTo>
                      <a:pt x="2571" y="440"/>
                    </a:lnTo>
                    <a:lnTo>
                      <a:pt x="2580" y="845"/>
                    </a:lnTo>
                    <a:lnTo>
                      <a:pt x="0" y="845"/>
                    </a:lnTo>
                    <a:lnTo>
                      <a:pt x="0" y="35"/>
                    </a:lnTo>
                    <a:lnTo>
                      <a:pt x="14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4" name="ïśḷíḍê"/>
              <p:cNvSpPr/>
              <p:nvPr/>
            </p:nvSpPr>
            <p:spPr bwMode="auto">
              <a:xfrm>
                <a:off x="0" y="5194334"/>
                <a:ext cx="5058679" cy="1660846"/>
              </a:xfrm>
              <a:custGeom>
                <a:avLst/>
                <a:gdLst>
                  <a:gd name="T0" fmla="*/ 2575 w 2588"/>
                  <a:gd name="T1" fmla="*/ 440 h 852"/>
                  <a:gd name="T2" fmla="*/ 2578 w 2588"/>
                  <a:gd name="T3" fmla="*/ 443 h 852"/>
                  <a:gd name="T4" fmla="*/ 2587 w 2588"/>
                  <a:gd name="T5" fmla="*/ 848 h 852"/>
                  <a:gd name="T6" fmla="*/ 2584 w 2588"/>
                  <a:gd name="T7" fmla="*/ 851 h 852"/>
                  <a:gd name="T8" fmla="*/ 2581 w 2588"/>
                  <a:gd name="T9" fmla="*/ 848 h 852"/>
                  <a:gd name="T10" fmla="*/ 2571 w 2588"/>
                  <a:gd name="T11" fmla="*/ 445 h 852"/>
                  <a:gd name="T12" fmla="*/ 147 w 2588"/>
                  <a:gd name="T13" fmla="*/ 6 h 852"/>
                  <a:gd name="T14" fmla="*/ 3 w 2588"/>
                  <a:gd name="T15" fmla="*/ 40 h 852"/>
                  <a:gd name="T16" fmla="*/ 0 w 2588"/>
                  <a:gd name="T17" fmla="*/ 38 h 852"/>
                  <a:gd name="T18" fmla="*/ 3 w 2588"/>
                  <a:gd name="T19" fmla="*/ 34 h 852"/>
                  <a:gd name="T20" fmla="*/ 146 w 2588"/>
                  <a:gd name="T21" fmla="*/ 0 h 852"/>
                  <a:gd name="T22" fmla="*/ 147 w 2588"/>
                  <a:gd name="T23" fmla="*/ 0 h 852"/>
                  <a:gd name="T24" fmla="*/ 2575 w 2588"/>
                  <a:gd name="T25" fmla="*/ 44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852">
                    <a:moveTo>
                      <a:pt x="2575" y="440"/>
                    </a:moveTo>
                    <a:cubicBezTo>
                      <a:pt x="2576" y="440"/>
                      <a:pt x="2578" y="441"/>
                      <a:pt x="2578" y="443"/>
                    </a:cubicBezTo>
                    <a:lnTo>
                      <a:pt x="2587" y="848"/>
                    </a:lnTo>
                    <a:cubicBezTo>
                      <a:pt x="2587" y="850"/>
                      <a:pt x="2586" y="851"/>
                      <a:pt x="2584" y="851"/>
                    </a:cubicBezTo>
                    <a:cubicBezTo>
                      <a:pt x="2583" y="851"/>
                      <a:pt x="2581" y="850"/>
                      <a:pt x="2581" y="848"/>
                    </a:cubicBezTo>
                    <a:lnTo>
                      <a:pt x="2571" y="445"/>
                    </a:lnTo>
                    <a:lnTo>
                      <a:pt x="147" y="6"/>
                    </a:lnTo>
                    <a:lnTo>
                      <a:pt x="3" y="40"/>
                    </a:lnTo>
                    <a:cubicBezTo>
                      <a:pt x="2" y="41"/>
                      <a:pt x="0" y="40"/>
                      <a:pt x="0" y="38"/>
                    </a:cubicBezTo>
                    <a:cubicBezTo>
                      <a:pt x="0" y="36"/>
                      <a:pt x="0" y="35"/>
                      <a:pt x="3" y="34"/>
                    </a:cubicBezTo>
                    <a:lnTo>
                      <a:pt x="146" y="0"/>
                    </a:lnTo>
                    <a:cubicBezTo>
                      <a:pt x="147" y="0"/>
                      <a:pt x="147" y="0"/>
                      <a:pt x="147" y="0"/>
                    </a:cubicBezTo>
                    <a:lnTo>
                      <a:pt x="2575" y="44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5" name="iSlîdè"/>
              <p:cNvSpPr/>
              <p:nvPr/>
            </p:nvSpPr>
            <p:spPr bwMode="auto">
              <a:xfrm>
                <a:off x="2826657" y="3404409"/>
                <a:ext cx="465364" cy="1084281"/>
              </a:xfrm>
              <a:custGeom>
                <a:avLst/>
                <a:gdLst>
                  <a:gd name="T0" fmla="*/ 197 w 238"/>
                  <a:gd name="T1" fmla="*/ 213 h 557"/>
                  <a:gd name="T2" fmla="*/ 218 w 238"/>
                  <a:gd name="T3" fmla="*/ 312 h 557"/>
                  <a:gd name="T4" fmla="*/ 231 w 238"/>
                  <a:gd name="T5" fmla="*/ 375 h 557"/>
                  <a:gd name="T6" fmla="*/ 215 w 238"/>
                  <a:gd name="T7" fmla="*/ 423 h 557"/>
                  <a:gd name="T8" fmla="*/ 167 w 238"/>
                  <a:gd name="T9" fmla="*/ 471 h 557"/>
                  <a:gd name="T10" fmla="*/ 125 w 238"/>
                  <a:gd name="T11" fmla="*/ 508 h 557"/>
                  <a:gd name="T12" fmla="*/ 69 w 238"/>
                  <a:gd name="T13" fmla="*/ 551 h 557"/>
                  <a:gd name="T14" fmla="*/ 8 w 238"/>
                  <a:gd name="T15" fmla="*/ 451 h 557"/>
                  <a:gd name="T16" fmla="*/ 94 w 238"/>
                  <a:gd name="T17" fmla="*/ 383 h 557"/>
                  <a:gd name="T18" fmla="*/ 109 w 238"/>
                  <a:gd name="T19" fmla="*/ 368 h 557"/>
                  <a:gd name="T20" fmla="*/ 103 w 238"/>
                  <a:gd name="T21" fmla="*/ 350 h 557"/>
                  <a:gd name="T22" fmla="*/ 98 w 238"/>
                  <a:gd name="T23" fmla="*/ 291 h 557"/>
                  <a:gd name="T24" fmla="*/ 86 w 238"/>
                  <a:gd name="T25" fmla="*/ 282 h 557"/>
                  <a:gd name="T26" fmla="*/ 70 w 238"/>
                  <a:gd name="T27" fmla="*/ 232 h 557"/>
                  <a:gd name="T28" fmla="*/ 66 w 238"/>
                  <a:gd name="T29" fmla="*/ 90 h 557"/>
                  <a:gd name="T30" fmla="*/ 131 w 238"/>
                  <a:gd name="T31" fmla="*/ 3 h 557"/>
                  <a:gd name="T32" fmla="*/ 179 w 238"/>
                  <a:gd name="T33" fmla="*/ 88 h 557"/>
                  <a:gd name="T34" fmla="*/ 191 w 238"/>
                  <a:gd name="T35" fmla="*/ 145 h 557"/>
                  <a:gd name="T36" fmla="*/ 197 w 238"/>
                  <a:gd name="T37" fmla="*/ 213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8" h="557">
                    <a:moveTo>
                      <a:pt x="197" y="213"/>
                    </a:moveTo>
                    <a:cubicBezTo>
                      <a:pt x="213" y="244"/>
                      <a:pt x="216" y="306"/>
                      <a:pt x="218" y="312"/>
                    </a:cubicBezTo>
                    <a:cubicBezTo>
                      <a:pt x="220" y="318"/>
                      <a:pt x="237" y="349"/>
                      <a:pt x="231" y="375"/>
                    </a:cubicBezTo>
                    <a:cubicBezTo>
                      <a:pt x="225" y="401"/>
                      <a:pt x="218" y="419"/>
                      <a:pt x="215" y="423"/>
                    </a:cubicBezTo>
                    <a:cubicBezTo>
                      <a:pt x="212" y="428"/>
                      <a:pt x="167" y="471"/>
                      <a:pt x="167" y="471"/>
                    </a:cubicBezTo>
                    <a:cubicBezTo>
                      <a:pt x="164" y="484"/>
                      <a:pt x="133" y="496"/>
                      <a:pt x="125" y="508"/>
                    </a:cubicBezTo>
                    <a:cubicBezTo>
                      <a:pt x="109" y="530"/>
                      <a:pt x="69" y="551"/>
                      <a:pt x="69" y="551"/>
                    </a:cubicBezTo>
                    <a:cubicBezTo>
                      <a:pt x="14" y="556"/>
                      <a:pt x="0" y="479"/>
                      <a:pt x="8" y="451"/>
                    </a:cubicBezTo>
                    <a:cubicBezTo>
                      <a:pt x="12" y="432"/>
                      <a:pt x="94" y="383"/>
                      <a:pt x="94" y="383"/>
                    </a:cubicBezTo>
                    <a:lnTo>
                      <a:pt x="109" y="368"/>
                    </a:lnTo>
                    <a:cubicBezTo>
                      <a:pt x="109" y="368"/>
                      <a:pt x="111" y="355"/>
                      <a:pt x="103" y="350"/>
                    </a:cubicBezTo>
                    <a:cubicBezTo>
                      <a:pt x="95" y="346"/>
                      <a:pt x="98" y="291"/>
                      <a:pt x="98" y="291"/>
                    </a:cubicBezTo>
                    <a:lnTo>
                      <a:pt x="86" y="282"/>
                    </a:lnTo>
                    <a:cubicBezTo>
                      <a:pt x="86" y="282"/>
                      <a:pt x="85" y="245"/>
                      <a:pt x="70" y="232"/>
                    </a:cubicBezTo>
                    <a:cubicBezTo>
                      <a:pt x="57" y="217"/>
                      <a:pt x="66" y="119"/>
                      <a:pt x="66" y="90"/>
                    </a:cubicBezTo>
                    <a:cubicBezTo>
                      <a:pt x="66" y="60"/>
                      <a:pt x="104" y="6"/>
                      <a:pt x="131" y="3"/>
                    </a:cubicBezTo>
                    <a:cubicBezTo>
                      <a:pt x="164" y="0"/>
                      <a:pt x="179" y="88"/>
                      <a:pt x="179" y="88"/>
                    </a:cubicBezTo>
                    <a:lnTo>
                      <a:pt x="191" y="145"/>
                    </a:lnTo>
                    <a:cubicBezTo>
                      <a:pt x="207" y="164"/>
                      <a:pt x="197" y="213"/>
                      <a:pt x="197" y="21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6" name="iṧlïdé"/>
              <p:cNvSpPr/>
              <p:nvPr/>
            </p:nvSpPr>
            <p:spPr bwMode="auto">
              <a:xfrm>
                <a:off x="2826657" y="3404409"/>
                <a:ext cx="473979" cy="1084281"/>
              </a:xfrm>
              <a:custGeom>
                <a:avLst/>
                <a:gdLst>
                  <a:gd name="T0" fmla="*/ 229 w 241"/>
                  <a:gd name="T1" fmla="*/ 375 h 557"/>
                  <a:gd name="T2" fmla="*/ 219 w 241"/>
                  <a:gd name="T3" fmla="*/ 320 h 557"/>
                  <a:gd name="T4" fmla="*/ 217 w 241"/>
                  <a:gd name="T5" fmla="*/ 313 h 557"/>
                  <a:gd name="T6" fmla="*/ 215 w 241"/>
                  <a:gd name="T7" fmla="*/ 302 h 557"/>
                  <a:gd name="T8" fmla="*/ 195 w 241"/>
                  <a:gd name="T9" fmla="*/ 215 h 557"/>
                  <a:gd name="T10" fmla="*/ 195 w 241"/>
                  <a:gd name="T11" fmla="*/ 212 h 557"/>
                  <a:gd name="T12" fmla="*/ 189 w 241"/>
                  <a:gd name="T13" fmla="*/ 147 h 557"/>
                  <a:gd name="T14" fmla="*/ 189 w 241"/>
                  <a:gd name="T15" fmla="*/ 146 h 557"/>
                  <a:gd name="T16" fmla="*/ 177 w 241"/>
                  <a:gd name="T17" fmla="*/ 89 h 557"/>
                  <a:gd name="T18" fmla="*/ 131 w 241"/>
                  <a:gd name="T19" fmla="*/ 6 h 557"/>
                  <a:gd name="T20" fmla="*/ 69 w 241"/>
                  <a:gd name="T21" fmla="*/ 90 h 557"/>
                  <a:gd name="T22" fmla="*/ 68 w 241"/>
                  <a:gd name="T23" fmla="*/ 120 h 557"/>
                  <a:gd name="T24" fmla="*/ 73 w 241"/>
                  <a:gd name="T25" fmla="*/ 230 h 557"/>
                  <a:gd name="T26" fmla="*/ 90 w 241"/>
                  <a:gd name="T27" fmla="*/ 281 h 557"/>
                  <a:gd name="T28" fmla="*/ 101 w 241"/>
                  <a:gd name="T29" fmla="*/ 289 h 557"/>
                  <a:gd name="T30" fmla="*/ 102 w 241"/>
                  <a:gd name="T31" fmla="*/ 293 h 557"/>
                  <a:gd name="T32" fmla="*/ 105 w 241"/>
                  <a:gd name="T33" fmla="*/ 348 h 557"/>
                  <a:gd name="T34" fmla="*/ 113 w 241"/>
                  <a:gd name="T35" fmla="*/ 370 h 557"/>
                  <a:gd name="T36" fmla="*/ 111 w 241"/>
                  <a:gd name="T37" fmla="*/ 371 h 557"/>
                  <a:gd name="T38" fmla="*/ 96 w 241"/>
                  <a:gd name="T39" fmla="*/ 386 h 557"/>
                  <a:gd name="T40" fmla="*/ 96 w 241"/>
                  <a:gd name="T41" fmla="*/ 386 h 557"/>
                  <a:gd name="T42" fmla="*/ 11 w 241"/>
                  <a:gd name="T43" fmla="*/ 453 h 557"/>
                  <a:gd name="T44" fmla="*/ 28 w 241"/>
                  <a:gd name="T45" fmla="*/ 531 h 557"/>
                  <a:gd name="T46" fmla="*/ 65 w 241"/>
                  <a:gd name="T47" fmla="*/ 550 h 557"/>
                  <a:gd name="T48" fmla="*/ 68 w 241"/>
                  <a:gd name="T49" fmla="*/ 549 h 557"/>
                  <a:gd name="T50" fmla="*/ 123 w 241"/>
                  <a:gd name="T51" fmla="*/ 506 h 557"/>
                  <a:gd name="T52" fmla="*/ 143 w 241"/>
                  <a:gd name="T53" fmla="*/ 490 h 557"/>
                  <a:gd name="T54" fmla="*/ 165 w 241"/>
                  <a:gd name="T55" fmla="*/ 471 h 557"/>
                  <a:gd name="T56" fmla="*/ 166 w 241"/>
                  <a:gd name="T57" fmla="*/ 469 h 557"/>
                  <a:gd name="T58" fmla="*/ 214 w 241"/>
                  <a:gd name="T59" fmla="*/ 422 h 557"/>
                  <a:gd name="T60" fmla="*/ 229 w 241"/>
                  <a:gd name="T61" fmla="*/ 375 h 557"/>
                  <a:gd name="T62" fmla="*/ 222 w 241"/>
                  <a:gd name="T63" fmla="*/ 311 h 557"/>
                  <a:gd name="T64" fmla="*/ 224 w 241"/>
                  <a:gd name="T65" fmla="*/ 318 h 557"/>
                  <a:gd name="T66" fmla="*/ 235 w 241"/>
                  <a:gd name="T67" fmla="*/ 377 h 557"/>
                  <a:gd name="T68" fmla="*/ 219 w 241"/>
                  <a:gd name="T69" fmla="*/ 425 h 557"/>
                  <a:gd name="T70" fmla="*/ 171 w 241"/>
                  <a:gd name="T71" fmla="*/ 473 h 557"/>
                  <a:gd name="T72" fmla="*/ 147 w 241"/>
                  <a:gd name="T73" fmla="*/ 495 h 557"/>
                  <a:gd name="T74" fmla="*/ 127 w 241"/>
                  <a:gd name="T75" fmla="*/ 510 h 557"/>
                  <a:gd name="T76" fmla="*/ 71 w 241"/>
                  <a:gd name="T77" fmla="*/ 555 h 557"/>
                  <a:gd name="T78" fmla="*/ 70 w 241"/>
                  <a:gd name="T79" fmla="*/ 555 h 557"/>
                  <a:gd name="T80" fmla="*/ 65 w 241"/>
                  <a:gd name="T81" fmla="*/ 556 h 557"/>
                  <a:gd name="T82" fmla="*/ 23 w 241"/>
                  <a:gd name="T83" fmla="*/ 534 h 557"/>
                  <a:gd name="T84" fmla="*/ 5 w 241"/>
                  <a:gd name="T85" fmla="*/ 451 h 557"/>
                  <a:gd name="T86" fmla="*/ 93 w 241"/>
                  <a:gd name="T87" fmla="*/ 381 h 557"/>
                  <a:gd name="T88" fmla="*/ 107 w 241"/>
                  <a:gd name="T89" fmla="*/ 367 h 557"/>
                  <a:gd name="T90" fmla="*/ 102 w 241"/>
                  <a:gd name="T91" fmla="*/ 353 h 557"/>
                  <a:gd name="T92" fmla="*/ 96 w 241"/>
                  <a:gd name="T93" fmla="*/ 293 h 557"/>
                  <a:gd name="T94" fmla="*/ 84 w 241"/>
                  <a:gd name="T95" fmla="*/ 285 h 557"/>
                  <a:gd name="T96" fmla="*/ 83 w 241"/>
                  <a:gd name="T97" fmla="*/ 283 h 557"/>
                  <a:gd name="T98" fmla="*/ 69 w 241"/>
                  <a:gd name="T99" fmla="*/ 234 h 557"/>
                  <a:gd name="T100" fmla="*/ 62 w 241"/>
                  <a:gd name="T101" fmla="*/ 120 h 557"/>
                  <a:gd name="T102" fmla="*/ 63 w 241"/>
                  <a:gd name="T103" fmla="*/ 90 h 557"/>
                  <a:gd name="T104" fmla="*/ 131 w 241"/>
                  <a:gd name="T105" fmla="*/ 0 h 557"/>
                  <a:gd name="T106" fmla="*/ 133 w 241"/>
                  <a:gd name="T107" fmla="*/ 0 h 557"/>
                  <a:gd name="T108" fmla="*/ 183 w 241"/>
                  <a:gd name="T109" fmla="*/ 87 h 557"/>
                  <a:gd name="T110" fmla="*/ 194 w 241"/>
                  <a:gd name="T111" fmla="*/ 144 h 557"/>
                  <a:gd name="T112" fmla="*/ 201 w 241"/>
                  <a:gd name="T113" fmla="*/ 213 h 557"/>
                  <a:gd name="T114" fmla="*/ 221 w 241"/>
                  <a:gd name="T115" fmla="*/ 302 h 557"/>
                  <a:gd name="T116" fmla="*/ 222 w 241"/>
                  <a:gd name="T117" fmla="*/ 311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557">
                    <a:moveTo>
                      <a:pt x="229" y="375"/>
                    </a:moveTo>
                    <a:cubicBezTo>
                      <a:pt x="233" y="355"/>
                      <a:pt x="223" y="331"/>
                      <a:pt x="219" y="320"/>
                    </a:cubicBezTo>
                    <a:cubicBezTo>
                      <a:pt x="217" y="317"/>
                      <a:pt x="217" y="314"/>
                      <a:pt x="217" y="313"/>
                    </a:cubicBezTo>
                    <a:cubicBezTo>
                      <a:pt x="216" y="311"/>
                      <a:pt x="216" y="308"/>
                      <a:pt x="215" y="302"/>
                    </a:cubicBezTo>
                    <a:cubicBezTo>
                      <a:pt x="213" y="283"/>
                      <a:pt x="208" y="239"/>
                      <a:pt x="195" y="215"/>
                    </a:cubicBezTo>
                    <a:cubicBezTo>
                      <a:pt x="195" y="214"/>
                      <a:pt x="195" y="213"/>
                      <a:pt x="195" y="212"/>
                    </a:cubicBezTo>
                    <a:cubicBezTo>
                      <a:pt x="195" y="212"/>
                      <a:pt x="204" y="165"/>
                      <a:pt x="189" y="147"/>
                    </a:cubicBezTo>
                    <a:lnTo>
                      <a:pt x="189" y="146"/>
                    </a:lnTo>
                    <a:lnTo>
                      <a:pt x="177" y="89"/>
                    </a:lnTo>
                    <a:cubicBezTo>
                      <a:pt x="173" y="65"/>
                      <a:pt x="157" y="3"/>
                      <a:pt x="131" y="6"/>
                    </a:cubicBezTo>
                    <a:cubicBezTo>
                      <a:pt x="106" y="9"/>
                      <a:pt x="69" y="62"/>
                      <a:pt x="69" y="90"/>
                    </a:cubicBezTo>
                    <a:cubicBezTo>
                      <a:pt x="69" y="96"/>
                      <a:pt x="69" y="108"/>
                      <a:pt x="68" y="120"/>
                    </a:cubicBezTo>
                    <a:cubicBezTo>
                      <a:pt x="67" y="158"/>
                      <a:pt x="64" y="220"/>
                      <a:pt x="73" y="230"/>
                    </a:cubicBezTo>
                    <a:cubicBezTo>
                      <a:pt x="86" y="243"/>
                      <a:pt x="89" y="274"/>
                      <a:pt x="90" y="281"/>
                    </a:cubicBezTo>
                    <a:lnTo>
                      <a:pt x="101" y="289"/>
                    </a:lnTo>
                    <a:cubicBezTo>
                      <a:pt x="102" y="290"/>
                      <a:pt x="102" y="291"/>
                      <a:pt x="102" y="293"/>
                    </a:cubicBezTo>
                    <a:cubicBezTo>
                      <a:pt x="100" y="317"/>
                      <a:pt x="102" y="345"/>
                      <a:pt x="105" y="348"/>
                    </a:cubicBezTo>
                    <a:cubicBezTo>
                      <a:pt x="114" y="354"/>
                      <a:pt x="113" y="369"/>
                      <a:pt x="113" y="370"/>
                    </a:cubicBezTo>
                    <a:cubicBezTo>
                      <a:pt x="112" y="370"/>
                      <a:pt x="112" y="371"/>
                      <a:pt x="111" y="371"/>
                    </a:cubicBezTo>
                    <a:lnTo>
                      <a:pt x="96" y="386"/>
                    </a:lnTo>
                    <a:lnTo>
                      <a:pt x="96" y="386"/>
                    </a:lnTo>
                    <a:cubicBezTo>
                      <a:pt x="74" y="399"/>
                      <a:pt x="15" y="438"/>
                      <a:pt x="11" y="453"/>
                    </a:cubicBezTo>
                    <a:cubicBezTo>
                      <a:pt x="6" y="469"/>
                      <a:pt x="10" y="507"/>
                      <a:pt x="28" y="531"/>
                    </a:cubicBezTo>
                    <a:cubicBezTo>
                      <a:pt x="37" y="543"/>
                      <a:pt x="50" y="550"/>
                      <a:pt x="65" y="550"/>
                    </a:cubicBezTo>
                    <a:cubicBezTo>
                      <a:pt x="66" y="550"/>
                      <a:pt x="68" y="550"/>
                      <a:pt x="68" y="549"/>
                    </a:cubicBezTo>
                    <a:cubicBezTo>
                      <a:pt x="74" y="547"/>
                      <a:pt x="108" y="527"/>
                      <a:pt x="123" y="506"/>
                    </a:cubicBezTo>
                    <a:cubicBezTo>
                      <a:pt x="127" y="501"/>
                      <a:pt x="135" y="496"/>
                      <a:pt x="143" y="490"/>
                    </a:cubicBezTo>
                    <a:cubicBezTo>
                      <a:pt x="153" y="484"/>
                      <a:pt x="164" y="477"/>
                      <a:pt x="165" y="471"/>
                    </a:cubicBezTo>
                    <a:cubicBezTo>
                      <a:pt x="165" y="471"/>
                      <a:pt x="166" y="470"/>
                      <a:pt x="166" y="469"/>
                    </a:cubicBezTo>
                    <a:cubicBezTo>
                      <a:pt x="183" y="453"/>
                      <a:pt x="211" y="425"/>
                      <a:pt x="214" y="422"/>
                    </a:cubicBezTo>
                    <a:cubicBezTo>
                      <a:pt x="217" y="418"/>
                      <a:pt x="223" y="401"/>
                      <a:pt x="229" y="375"/>
                    </a:cubicBezTo>
                    <a:close/>
                    <a:moveTo>
                      <a:pt x="222" y="311"/>
                    </a:moveTo>
                    <a:cubicBezTo>
                      <a:pt x="223" y="312"/>
                      <a:pt x="223" y="314"/>
                      <a:pt x="224" y="318"/>
                    </a:cubicBezTo>
                    <a:cubicBezTo>
                      <a:pt x="229" y="329"/>
                      <a:pt x="240" y="354"/>
                      <a:pt x="235" y="377"/>
                    </a:cubicBezTo>
                    <a:cubicBezTo>
                      <a:pt x="229" y="401"/>
                      <a:pt x="223" y="420"/>
                      <a:pt x="219" y="425"/>
                    </a:cubicBezTo>
                    <a:cubicBezTo>
                      <a:pt x="216" y="430"/>
                      <a:pt x="178" y="467"/>
                      <a:pt x="171" y="473"/>
                    </a:cubicBezTo>
                    <a:cubicBezTo>
                      <a:pt x="168" y="481"/>
                      <a:pt x="158" y="488"/>
                      <a:pt x="147" y="495"/>
                    </a:cubicBezTo>
                    <a:cubicBezTo>
                      <a:pt x="139" y="500"/>
                      <a:pt x="131" y="506"/>
                      <a:pt x="127" y="510"/>
                    </a:cubicBezTo>
                    <a:cubicBezTo>
                      <a:pt x="111" y="533"/>
                      <a:pt x="73" y="554"/>
                      <a:pt x="71" y="555"/>
                    </a:cubicBezTo>
                    <a:lnTo>
                      <a:pt x="70" y="555"/>
                    </a:lnTo>
                    <a:cubicBezTo>
                      <a:pt x="68" y="556"/>
                      <a:pt x="66" y="556"/>
                      <a:pt x="65" y="556"/>
                    </a:cubicBezTo>
                    <a:cubicBezTo>
                      <a:pt x="48" y="556"/>
                      <a:pt x="34" y="548"/>
                      <a:pt x="23" y="534"/>
                    </a:cubicBezTo>
                    <a:cubicBezTo>
                      <a:pt x="4" y="509"/>
                      <a:pt x="0" y="469"/>
                      <a:pt x="5" y="451"/>
                    </a:cubicBezTo>
                    <a:cubicBezTo>
                      <a:pt x="10" y="431"/>
                      <a:pt x="83" y="386"/>
                      <a:pt x="93" y="381"/>
                    </a:cubicBezTo>
                    <a:lnTo>
                      <a:pt x="107" y="367"/>
                    </a:lnTo>
                    <a:cubicBezTo>
                      <a:pt x="107" y="364"/>
                      <a:pt x="106" y="356"/>
                      <a:pt x="102" y="353"/>
                    </a:cubicBezTo>
                    <a:cubicBezTo>
                      <a:pt x="93" y="349"/>
                      <a:pt x="95" y="311"/>
                      <a:pt x="96" y="293"/>
                    </a:cubicBezTo>
                    <a:lnTo>
                      <a:pt x="84" y="285"/>
                    </a:lnTo>
                    <a:cubicBezTo>
                      <a:pt x="83" y="285"/>
                      <a:pt x="83" y="283"/>
                      <a:pt x="83" y="283"/>
                    </a:cubicBezTo>
                    <a:cubicBezTo>
                      <a:pt x="83" y="283"/>
                      <a:pt x="82" y="247"/>
                      <a:pt x="69" y="234"/>
                    </a:cubicBezTo>
                    <a:cubicBezTo>
                      <a:pt x="58" y="223"/>
                      <a:pt x="59" y="176"/>
                      <a:pt x="62" y="120"/>
                    </a:cubicBezTo>
                    <a:cubicBezTo>
                      <a:pt x="63" y="107"/>
                      <a:pt x="63" y="96"/>
                      <a:pt x="63" y="90"/>
                    </a:cubicBezTo>
                    <a:cubicBezTo>
                      <a:pt x="63" y="59"/>
                      <a:pt x="102" y="3"/>
                      <a:pt x="131" y="0"/>
                    </a:cubicBezTo>
                    <a:cubicBezTo>
                      <a:pt x="132" y="0"/>
                      <a:pt x="133" y="0"/>
                      <a:pt x="133" y="0"/>
                    </a:cubicBezTo>
                    <a:cubicBezTo>
                      <a:pt x="168" y="0"/>
                      <a:pt x="183" y="84"/>
                      <a:pt x="183" y="87"/>
                    </a:cubicBezTo>
                    <a:lnTo>
                      <a:pt x="194" y="144"/>
                    </a:lnTo>
                    <a:cubicBezTo>
                      <a:pt x="210" y="162"/>
                      <a:pt x="202" y="205"/>
                      <a:pt x="201" y="213"/>
                    </a:cubicBezTo>
                    <a:cubicBezTo>
                      <a:pt x="214" y="238"/>
                      <a:pt x="219" y="281"/>
                      <a:pt x="221" y="302"/>
                    </a:cubicBezTo>
                    <a:cubicBezTo>
                      <a:pt x="222" y="306"/>
                      <a:pt x="222" y="311"/>
                      <a:pt x="222" y="3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7" name="îšḻíḋè"/>
              <p:cNvSpPr/>
              <p:nvPr/>
            </p:nvSpPr>
            <p:spPr bwMode="auto">
              <a:xfrm>
                <a:off x="2843893" y="4239136"/>
                <a:ext cx="163737" cy="232343"/>
              </a:xfrm>
              <a:custGeom>
                <a:avLst/>
                <a:gdLst>
                  <a:gd name="T0" fmla="*/ 39 w 84"/>
                  <a:gd name="T1" fmla="*/ 0 h 121"/>
                  <a:gd name="T2" fmla="*/ 81 w 84"/>
                  <a:gd name="T3" fmla="*/ 53 h 121"/>
                  <a:gd name="T4" fmla="*/ 55 w 84"/>
                  <a:gd name="T5" fmla="*/ 120 h 121"/>
                  <a:gd name="T6" fmla="*/ 8 w 84"/>
                  <a:gd name="T7" fmla="*/ 24 h 121"/>
                  <a:gd name="T8" fmla="*/ 39 w 84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21">
                    <a:moveTo>
                      <a:pt x="39" y="0"/>
                    </a:moveTo>
                    <a:cubicBezTo>
                      <a:pt x="55" y="0"/>
                      <a:pt x="83" y="39"/>
                      <a:pt x="81" y="53"/>
                    </a:cubicBezTo>
                    <a:cubicBezTo>
                      <a:pt x="79" y="67"/>
                      <a:pt x="61" y="120"/>
                      <a:pt x="55" y="120"/>
                    </a:cubicBezTo>
                    <a:cubicBezTo>
                      <a:pt x="49" y="120"/>
                      <a:pt x="0" y="109"/>
                      <a:pt x="8" y="24"/>
                    </a:cubicBezTo>
                    <a:cubicBezTo>
                      <a:pt x="8" y="24"/>
                      <a:pt x="23" y="0"/>
                      <a:pt x="39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8" name="îsḷîḍè"/>
              <p:cNvSpPr/>
              <p:nvPr/>
            </p:nvSpPr>
            <p:spPr bwMode="auto">
              <a:xfrm>
                <a:off x="2843893" y="4230528"/>
                <a:ext cx="172357" cy="249559"/>
              </a:xfrm>
              <a:custGeom>
                <a:avLst/>
                <a:gdLst>
                  <a:gd name="T0" fmla="*/ 79 w 87"/>
                  <a:gd name="T1" fmla="*/ 56 h 127"/>
                  <a:gd name="T2" fmla="*/ 61 w 87"/>
                  <a:gd name="T3" fmla="*/ 22 h 127"/>
                  <a:gd name="T4" fmla="*/ 39 w 87"/>
                  <a:gd name="T5" fmla="*/ 6 h 127"/>
                  <a:gd name="T6" fmla="*/ 10 w 87"/>
                  <a:gd name="T7" fmla="*/ 28 h 127"/>
                  <a:gd name="T8" fmla="*/ 29 w 87"/>
                  <a:gd name="T9" fmla="*/ 105 h 127"/>
                  <a:gd name="T10" fmla="*/ 54 w 87"/>
                  <a:gd name="T11" fmla="*/ 119 h 127"/>
                  <a:gd name="T12" fmla="*/ 79 w 87"/>
                  <a:gd name="T13" fmla="*/ 56 h 127"/>
                  <a:gd name="T14" fmla="*/ 39 w 87"/>
                  <a:gd name="T15" fmla="*/ 0 h 127"/>
                  <a:gd name="T16" fmla="*/ 67 w 87"/>
                  <a:gd name="T17" fmla="*/ 18 h 127"/>
                  <a:gd name="T18" fmla="*/ 85 w 87"/>
                  <a:gd name="T19" fmla="*/ 57 h 127"/>
                  <a:gd name="T20" fmla="*/ 55 w 87"/>
                  <a:gd name="T21" fmla="*/ 126 h 127"/>
                  <a:gd name="T22" fmla="*/ 24 w 87"/>
                  <a:gd name="T23" fmla="*/ 109 h 127"/>
                  <a:gd name="T24" fmla="*/ 4 w 87"/>
                  <a:gd name="T25" fmla="*/ 27 h 127"/>
                  <a:gd name="T26" fmla="*/ 5 w 87"/>
                  <a:gd name="T27" fmla="*/ 25 h 127"/>
                  <a:gd name="T28" fmla="*/ 39 w 87"/>
                  <a:gd name="T2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127">
                    <a:moveTo>
                      <a:pt x="79" y="56"/>
                    </a:moveTo>
                    <a:cubicBezTo>
                      <a:pt x="80" y="49"/>
                      <a:pt x="72" y="34"/>
                      <a:pt x="61" y="22"/>
                    </a:cubicBezTo>
                    <a:cubicBezTo>
                      <a:pt x="53" y="12"/>
                      <a:pt x="45" y="6"/>
                      <a:pt x="39" y="6"/>
                    </a:cubicBezTo>
                    <a:cubicBezTo>
                      <a:pt x="28" y="6"/>
                      <a:pt x="15" y="22"/>
                      <a:pt x="10" y="28"/>
                    </a:cubicBezTo>
                    <a:cubicBezTo>
                      <a:pt x="7" y="62"/>
                      <a:pt x="14" y="89"/>
                      <a:pt x="29" y="105"/>
                    </a:cubicBezTo>
                    <a:cubicBezTo>
                      <a:pt x="39" y="116"/>
                      <a:pt x="51" y="119"/>
                      <a:pt x="54" y="119"/>
                    </a:cubicBezTo>
                    <a:cubicBezTo>
                      <a:pt x="60" y="116"/>
                      <a:pt x="77" y="72"/>
                      <a:pt x="79" y="56"/>
                    </a:cubicBezTo>
                    <a:close/>
                    <a:moveTo>
                      <a:pt x="39" y="0"/>
                    </a:moveTo>
                    <a:cubicBezTo>
                      <a:pt x="50" y="0"/>
                      <a:pt x="60" y="11"/>
                      <a:pt x="67" y="18"/>
                    </a:cubicBezTo>
                    <a:cubicBezTo>
                      <a:pt x="76" y="29"/>
                      <a:pt x="86" y="47"/>
                      <a:pt x="85" y="57"/>
                    </a:cubicBezTo>
                    <a:cubicBezTo>
                      <a:pt x="83" y="66"/>
                      <a:pt x="65" y="126"/>
                      <a:pt x="55" y="126"/>
                    </a:cubicBezTo>
                    <a:cubicBezTo>
                      <a:pt x="51" y="126"/>
                      <a:pt x="37" y="123"/>
                      <a:pt x="24" y="109"/>
                    </a:cubicBezTo>
                    <a:cubicBezTo>
                      <a:pt x="12" y="96"/>
                      <a:pt x="0" y="73"/>
                      <a:pt x="4" y="27"/>
                    </a:cubicBezTo>
                    <a:cubicBezTo>
                      <a:pt x="4" y="26"/>
                      <a:pt x="4" y="26"/>
                      <a:pt x="5" y="25"/>
                    </a:cubicBezTo>
                    <a:cubicBezTo>
                      <a:pt x="5" y="25"/>
                      <a:pt x="22" y="0"/>
                      <a:pt x="3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9" name="ïṩḻiḓe"/>
              <p:cNvSpPr/>
              <p:nvPr/>
            </p:nvSpPr>
            <p:spPr bwMode="auto">
              <a:xfrm>
                <a:off x="2731858" y="4247739"/>
                <a:ext cx="361950" cy="266770"/>
              </a:xfrm>
              <a:custGeom>
                <a:avLst/>
                <a:gdLst>
                  <a:gd name="T0" fmla="*/ 168 w 184"/>
                  <a:gd name="T1" fmla="*/ 31 h 137"/>
                  <a:gd name="T2" fmla="*/ 181 w 184"/>
                  <a:gd name="T3" fmla="*/ 52 h 137"/>
                  <a:gd name="T4" fmla="*/ 142 w 184"/>
                  <a:gd name="T5" fmla="*/ 46 h 137"/>
                  <a:gd name="T6" fmla="*/ 127 w 184"/>
                  <a:gd name="T7" fmla="*/ 93 h 137"/>
                  <a:gd name="T8" fmla="*/ 120 w 184"/>
                  <a:gd name="T9" fmla="*/ 119 h 137"/>
                  <a:gd name="T10" fmla="*/ 92 w 184"/>
                  <a:gd name="T11" fmla="*/ 125 h 137"/>
                  <a:gd name="T12" fmla="*/ 82 w 184"/>
                  <a:gd name="T13" fmla="*/ 135 h 137"/>
                  <a:gd name="T14" fmla="*/ 32 w 184"/>
                  <a:gd name="T15" fmla="*/ 130 h 137"/>
                  <a:gd name="T16" fmla="*/ 28 w 184"/>
                  <a:gd name="T17" fmla="*/ 118 h 137"/>
                  <a:gd name="T18" fmla="*/ 8 w 184"/>
                  <a:gd name="T19" fmla="*/ 104 h 137"/>
                  <a:gd name="T20" fmla="*/ 4 w 184"/>
                  <a:gd name="T21" fmla="*/ 80 h 137"/>
                  <a:gd name="T22" fmla="*/ 34 w 184"/>
                  <a:gd name="T23" fmla="*/ 92 h 137"/>
                  <a:gd name="T24" fmla="*/ 53 w 184"/>
                  <a:gd name="T25" fmla="*/ 32 h 137"/>
                  <a:gd name="T26" fmla="*/ 90 w 184"/>
                  <a:gd name="T27" fmla="*/ 1 h 137"/>
                  <a:gd name="T28" fmla="*/ 130 w 184"/>
                  <a:gd name="T29" fmla="*/ 5 h 137"/>
                  <a:gd name="T30" fmla="*/ 168 w 184"/>
                  <a:gd name="T31" fmla="*/ 3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137">
                    <a:moveTo>
                      <a:pt x="168" y="31"/>
                    </a:moveTo>
                    <a:cubicBezTo>
                      <a:pt x="175" y="35"/>
                      <a:pt x="183" y="44"/>
                      <a:pt x="181" y="52"/>
                    </a:cubicBezTo>
                    <a:cubicBezTo>
                      <a:pt x="179" y="58"/>
                      <a:pt x="167" y="59"/>
                      <a:pt x="142" y="46"/>
                    </a:cubicBezTo>
                    <a:lnTo>
                      <a:pt x="127" y="93"/>
                    </a:lnTo>
                    <a:cubicBezTo>
                      <a:pt x="127" y="93"/>
                      <a:pt x="123" y="117"/>
                      <a:pt x="120" y="119"/>
                    </a:cubicBezTo>
                    <a:cubicBezTo>
                      <a:pt x="117" y="120"/>
                      <a:pt x="98" y="128"/>
                      <a:pt x="92" y="125"/>
                    </a:cubicBezTo>
                    <a:cubicBezTo>
                      <a:pt x="92" y="125"/>
                      <a:pt x="85" y="134"/>
                      <a:pt x="82" y="135"/>
                    </a:cubicBezTo>
                    <a:cubicBezTo>
                      <a:pt x="79" y="136"/>
                      <a:pt x="41" y="135"/>
                      <a:pt x="32" y="130"/>
                    </a:cubicBezTo>
                    <a:cubicBezTo>
                      <a:pt x="32" y="130"/>
                      <a:pt x="28" y="123"/>
                      <a:pt x="28" y="118"/>
                    </a:cubicBezTo>
                    <a:cubicBezTo>
                      <a:pt x="28" y="118"/>
                      <a:pt x="15" y="114"/>
                      <a:pt x="8" y="104"/>
                    </a:cubicBezTo>
                    <a:cubicBezTo>
                      <a:pt x="0" y="95"/>
                      <a:pt x="0" y="85"/>
                      <a:pt x="4" y="80"/>
                    </a:cubicBezTo>
                    <a:cubicBezTo>
                      <a:pt x="9" y="77"/>
                      <a:pt x="24" y="79"/>
                      <a:pt x="34" y="92"/>
                    </a:cubicBezTo>
                    <a:cubicBezTo>
                      <a:pt x="34" y="92"/>
                      <a:pt x="39" y="43"/>
                      <a:pt x="53" y="32"/>
                    </a:cubicBezTo>
                    <a:cubicBezTo>
                      <a:pt x="67" y="21"/>
                      <a:pt x="68" y="0"/>
                      <a:pt x="90" y="1"/>
                    </a:cubicBezTo>
                    <a:cubicBezTo>
                      <a:pt x="90" y="1"/>
                      <a:pt x="116" y="2"/>
                      <a:pt x="130" y="5"/>
                    </a:cubicBezTo>
                    <a:cubicBezTo>
                      <a:pt x="145" y="8"/>
                      <a:pt x="160" y="25"/>
                      <a:pt x="168" y="3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0" name="îṧ1íḋê"/>
              <p:cNvSpPr/>
              <p:nvPr/>
            </p:nvSpPr>
            <p:spPr bwMode="auto">
              <a:xfrm>
                <a:off x="2723243" y="4239136"/>
                <a:ext cx="379186" cy="283976"/>
              </a:xfrm>
              <a:custGeom>
                <a:avLst/>
                <a:gdLst>
                  <a:gd name="T0" fmla="*/ 183 w 194"/>
                  <a:gd name="T1" fmla="*/ 55 h 144"/>
                  <a:gd name="T2" fmla="*/ 171 w 194"/>
                  <a:gd name="T3" fmla="*/ 37 h 144"/>
                  <a:gd name="T4" fmla="*/ 163 w 194"/>
                  <a:gd name="T5" fmla="*/ 31 h 144"/>
                  <a:gd name="T6" fmla="*/ 134 w 194"/>
                  <a:gd name="T7" fmla="*/ 12 h 144"/>
                  <a:gd name="T8" fmla="*/ 94 w 194"/>
                  <a:gd name="T9" fmla="*/ 7 h 144"/>
                  <a:gd name="T10" fmla="*/ 93 w 194"/>
                  <a:gd name="T11" fmla="*/ 7 h 144"/>
                  <a:gd name="T12" fmla="*/ 71 w 194"/>
                  <a:gd name="T13" fmla="*/ 24 h 144"/>
                  <a:gd name="T14" fmla="*/ 59 w 194"/>
                  <a:gd name="T15" fmla="*/ 39 h 144"/>
                  <a:gd name="T16" fmla="*/ 41 w 194"/>
                  <a:gd name="T17" fmla="*/ 97 h 144"/>
                  <a:gd name="T18" fmla="*/ 39 w 194"/>
                  <a:gd name="T19" fmla="*/ 100 h 144"/>
                  <a:gd name="T20" fmla="*/ 35 w 194"/>
                  <a:gd name="T21" fmla="*/ 99 h 144"/>
                  <a:gd name="T22" fmla="*/ 14 w 194"/>
                  <a:gd name="T23" fmla="*/ 87 h 144"/>
                  <a:gd name="T24" fmla="*/ 10 w 194"/>
                  <a:gd name="T25" fmla="*/ 88 h 144"/>
                  <a:gd name="T26" fmla="*/ 14 w 194"/>
                  <a:gd name="T27" fmla="*/ 108 h 144"/>
                  <a:gd name="T28" fmla="*/ 33 w 194"/>
                  <a:gd name="T29" fmla="*/ 120 h 144"/>
                  <a:gd name="T30" fmla="*/ 35 w 194"/>
                  <a:gd name="T31" fmla="*/ 123 h 144"/>
                  <a:gd name="T32" fmla="*/ 38 w 194"/>
                  <a:gd name="T33" fmla="*/ 133 h 144"/>
                  <a:gd name="T34" fmla="*/ 78 w 194"/>
                  <a:gd name="T35" fmla="*/ 137 h 144"/>
                  <a:gd name="T36" fmla="*/ 85 w 194"/>
                  <a:gd name="T37" fmla="*/ 137 h 144"/>
                  <a:gd name="T38" fmla="*/ 94 w 194"/>
                  <a:gd name="T39" fmla="*/ 129 h 144"/>
                  <a:gd name="T40" fmla="*/ 98 w 194"/>
                  <a:gd name="T41" fmla="*/ 128 h 144"/>
                  <a:gd name="T42" fmla="*/ 101 w 194"/>
                  <a:gd name="T43" fmla="*/ 128 h 144"/>
                  <a:gd name="T44" fmla="*/ 123 w 194"/>
                  <a:gd name="T45" fmla="*/ 122 h 144"/>
                  <a:gd name="T46" fmla="*/ 129 w 194"/>
                  <a:gd name="T47" fmla="*/ 98 h 144"/>
                  <a:gd name="T48" fmla="*/ 129 w 194"/>
                  <a:gd name="T49" fmla="*/ 97 h 144"/>
                  <a:gd name="T50" fmla="*/ 143 w 194"/>
                  <a:gd name="T51" fmla="*/ 50 h 144"/>
                  <a:gd name="T52" fmla="*/ 145 w 194"/>
                  <a:gd name="T53" fmla="*/ 49 h 144"/>
                  <a:gd name="T54" fmla="*/ 148 w 194"/>
                  <a:gd name="T55" fmla="*/ 49 h 144"/>
                  <a:gd name="T56" fmla="*/ 177 w 194"/>
                  <a:gd name="T57" fmla="*/ 58 h 144"/>
                  <a:gd name="T58" fmla="*/ 183 w 194"/>
                  <a:gd name="T59" fmla="*/ 55 h 144"/>
                  <a:gd name="T60" fmla="*/ 175 w 194"/>
                  <a:gd name="T61" fmla="*/ 32 h 144"/>
                  <a:gd name="T62" fmla="*/ 189 w 194"/>
                  <a:gd name="T63" fmla="*/ 58 h 144"/>
                  <a:gd name="T64" fmla="*/ 177 w 194"/>
                  <a:gd name="T65" fmla="*/ 64 h 144"/>
                  <a:gd name="T66" fmla="*/ 148 w 194"/>
                  <a:gd name="T67" fmla="*/ 55 h 144"/>
                  <a:gd name="T68" fmla="*/ 135 w 194"/>
                  <a:gd name="T69" fmla="*/ 99 h 144"/>
                  <a:gd name="T70" fmla="*/ 126 w 194"/>
                  <a:gd name="T71" fmla="*/ 127 h 144"/>
                  <a:gd name="T72" fmla="*/ 97 w 194"/>
                  <a:gd name="T73" fmla="*/ 134 h 144"/>
                  <a:gd name="T74" fmla="*/ 87 w 194"/>
                  <a:gd name="T75" fmla="*/ 143 h 144"/>
                  <a:gd name="T76" fmla="*/ 79 w 194"/>
                  <a:gd name="T77" fmla="*/ 143 h 144"/>
                  <a:gd name="T78" fmla="*/ 34 w 194"/>
                  <a:gd name="T79" fmla="*/ 139 h 144"/>
                  <a:gd name="T80" fmla="*/ 33 w 194"/>
                  <a:gd name="T81" fmla="*/ 137 h 144"/>
                  <a:gd name="T82" fmla="*/ 29 w 194"/>
                  <a:gd name="T83" fmla="*/ 126 h 144"/>
                  <a:gd name="T84" fmla="*/ 9 w 194"/>
                  <a:gd name="T85" fmla="*/ 112 h 144"/>
                  <a:gd name="T86" fmla="*/ 5 w 194"/>
                  <a:gd name="T87" fmla="*/ 83 h 144"/>
                  <a:gd name="T88" fmla="*/ 14 w 194"/>
                  <a:gd name="T89" fmla="*/ 81 h 144"/>
                  <a:gd name="T90" fmla="*/ 36 w 194"/>
                  <a:gd name="T91" fmla="*/ 90 h 144"/>
                  <a:gd name="T92" fmla="*/ 55 w 194"/>
                  <a:gd name="T93" fmla="*/ 34 h 144"/>
                  <a:gd name="T94" fmla="*/ 65 w 194"/>
                  <a:gd name="T95" fmla="*/ 21 h 144"/>
                  <a:gd name="T96" fmla="*/ 94 w 194"/>
                  <a:gd name="T97" fmla="*/ 1 h 144"/>
                  <a:gd name="T98" fmla="*/ 136 w 194"/>
                  <a:gd name="T99" fmla="*/ 6 h 144"/>
                  <a:gd name="T100" fmla="*/ 168 w 194"/>
                  <a:gd name="T101" fmla="*/ 26 h 144"/>
                  <a:gd name="T102" fmla="*/ 175 w 194"/>
                  <a:gd name="T103" fmla="*/ 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144">
                    <a:moveTo>
                      <a:pt x="183" y="55"/>
                    </a:moveTo>
                    <a:cubicBezTo>
                      <a:pt x="184" y="49"/>
                      <a:pt x="178" y="42"/>
                      <a:pt x="171" y="37"/>
                    </a:cubicBezTo>
                    <a:cubicBezTo>
                      <a:pt x="169" y="36"/>
                      <a:pt x="166" y="33"/>
                      <a:pt x="163" y="31"/>
                    </a:cubicBezTo>
                    <a:cubicBezTo>
                      <a:pt x="155" y="23"/>
                      <a:pt x="144" y="13"/>
                      <a:pt x="134" y="12"/>
                    </a:cubicBezTo>
                    <a:cubicBezTo>
                      <a:pt x="120" y="9"/>
                      <a:pt x="94" y="7"/>
                      <a:pt x="94" y="7"/>
                    </a:cubicBezTo>
                    <a:lnTo>
                      <a:pt x="93" y="7"/>
                    </a:lnTo>
                    <a:cubicBezTo>
                      <a:pt x="81" y="7"/>
                      <a:pt x="76" y="15"/>
                      <a:pt x="71" y="24"/>
                    </a:cubicBezTo>
                    <a:cubicBezTo>
                      <a:pt x="68" y="29"/>
                      <a:pt x="64" y="35"/>
                      <a:pt x="59" y="39"/>
                    </a:cubicBezTo>
                    <a:cubicBezTo>
                      <a:pt x="49" y="48"/>
                      <a:pt x="43" y="84"/>
                      <a:pt x="41" y="97"/>
                    </a:cubicBezTo>
                    <a:cubicBezTo>
                      <a:pt x="41" y="98"/>
                      <a:pt x="40" y="100"/>
                      <a:pt x="39" y="100"/>
                    </a:cubicBezTo>
                    <a:cubicBezTo>
                      <a:pt x="37" y="101"/>
                      <a:pt x="36" y="100"/>
                      <a:pt x="35" y="99"/>
                    </a:cubicBezTo>
                    <a:cubicBezTo>
                      <a:pt x="29" y="91"/>
                      <a:pt x="20" y="87"/>
                      <a:pt x="14" y="87"/>
                    </a:cubicBezTo>
                    <a:cubicBezTo>
                      <a:pt x="11" y="87"/>
                      <a:pt x="11" y="88"/>
                      <a:pt x="10" y="88"/>
                    </a:cubicBezTo>
                    <a:cubicBezTo>
                      <a:pt x="7" y="91"/>
                      <a:pt x="7" y="100"/>
                      <a:pt x="14" y="108"/>
                    </a:cubicBezTo>
                    <a:cubicBezTo>
                      <a:pt x="20" y="117"/>
                      <a:pt x="33" y="120"/>
                      <a:pt x="33" y="120"/>
                    </a:cubicBezTo>
                    <a:cubicBezTo>
                      <a:pt x="34" y="121"/>
                      <a:pt x="35" y="122"/>
                      <a:pt x="35" y="123"/>
                    </a:cubicBezTo>
                    <a:cubicBezTo>
                      <a:pt x="35" y="127"/>
                      <a:pt x="37" y="131"/>
                      <a:pt x="38" y="133"/>
                    </a:cubicBezTo>
                    <a:cubicBezTo>
                      <a:pt x="45" y="136"/>
                      <a:pt x="66" y="137"/>
                      <a:pt x="78" y="137"/>
                    </a:cubicBezTo>
                    <a:cubicBezTo>
                      <a:pt x="84" y="137"/>
                      <a:pt x="85" y="137"/>
                      <a:pt x="85" y="137"/>
                    </a:cubicBezTo>
                    <a:cubicBezTo>
                      <a:pt x="86" y="136"/>
                      <a:pt x="91" y="133"/>
                      <a:pt x="94" y="129"/>
                    </a:cubicBezTo>
                    <a:cubicBezTo>
                      <a:pt x="95" y="127"/>
                      <a:pt x="97" y="127"/>
                      <a:pt x="98" y="128"/>
                    </a:cubicBezTo>
                    <a:cubicBezTo>
                      <a:pt x="98" y="128"/>
                      <a:pt x="99" y="128"/>
                      <a:pt x="101" y="128"/>
                    </a:cubicBezTo>
                    <a:cubicBezTo>
                      <a:pt x="106" y="128"/>
                      <a:pt x="116" y="125"/>
                      <a:pt x="123" y="122"/>
                    </a:cubicBezTo>
                    <a:cubicBezTo>
                      <a:pt x="125" y="120"/>
                      <a:pt x="127" y="108"/>
                      <a:pt x="129" y="98"/>
                    </a:cubicBezTo>
                    <a:lnTo>
                      <a:pt x="129" y="97"/>
                    </a:lnTo>
                    <a:lnTo>
                      <a:pt x="143" y="50"/>
                    </a:lnTo>
                    <a:cubicBezTo>
                      <a:pt x="143" y="49"/>
                      <a:pt x="144" y="49"/>
                      <a:pt x="145" y="49"/>
                    </a:cubicBezTo>
                    <a:cubicBezTo>
                      <a:pt x="146" y="49"/>
                      <a:pt x="147" y="48"/>
                      <a:pt x="148" y="49"/>
                    </a:cubicBezTo>
                    <a:cubicBezTo>
                      <a:pt x="163" y="56"/>
                      <a:pt x="172" y="58"/>
                      <a:pt x="177" y="58"/>
                    </a:cubicBezTo>
                    <a:cubicBezTo>
                      <a:pt x="178" y="58"/>
                      <a:pt x="182" y="58"/>
                      <a:pt x="183" y="55"/>
                    </a:cubicBezTo>
                    <a:close/>
                    <a:moveTo>
                      <a:pt x="175" y="32"/>
                    </a:moveTo>
                    <a:cubicBezTo>
                      <a:pt x="179" y="35"/>
                      <a:pt x="193" y="46"/>
                      <a:pt x="189" y="58"/>
                    </a:cubicBezTo>
                    <a:cubicBezTo>
                      <a:pt x="188" y="60"/>
                      <a:pt x="185" y="64"/>
                      <a:pt x="177" y="64"/>
                    </a:cubicBezTo>
                    <a:cubicBezTo>
                      <a:pt x="170" y="64"/>
                      <a:pt x="160" y="61"/>
                      <a:pt x="148" y="55"/>
                    </a:cubicBezTo>
                    <a:lnTo>
                      <a:pt x="135" y="99"/>
                    </a:lnTo>
                    <a:cubicBezTo>
                      <a:pt x="131" y="125"/>
                      <a:pt x="127" y="126"/>
                      <a:pt x="126" y="127"/>
                    </a:cubicBezTo>
                    <a:cubicBezTo>
                      <a:pt x="120" y="130"/>
                      <a:pt x="104" y="136"/>
                      <a:pt x="97" y="134"/>
                    </a:cubicBezTo>
                    <a:cubicBezTo>
                      <a:pt x="94" y="137"/>
                      <a:pt x="90" y="142"/>
                      <a:pt x="87" y="143"/>
                    </a:cubicBezTo>
                    <a:cubicBezTo>
                      <a:pt x="87" y="143"/>
                      <a:pt x="85" y="143"/>
                      <a:pt x="79" y="143"/>
                    </a:cubicBezTo>
                    <a:cubicBezTo>
                      <a:pt x="68" y="143"/>
                      <a:pt x="42" y="143"/>
                      <a:pt x="34" y="139"/>
                    </a:cubicBezTo>
                    <a:cubicBezTo>
                      <a:pt x="34" y="139"/>
                      <a:pt x="33" y="138"/>
                      <a:pt x="33" y="137"/>
                    </a:cubicBezTo>
                    <a:cubicBezTo>
                      <a:pt x="33" y="136"/>
                      <a:pt x="30" y="131"/>
                      <a:pt x="29" y="126"/>
                    </a:cubicBezTo>
                    <a:cubicBezTo>
                      <a:pt x="25" y="124"/>
                      <a:pt x="15" y="120"/>
                      <a:pt x="9" y="112"/>
                    </a:cubicBezTo>
                    <a:cubicBezTo>
                      <a:pt x="1" y="101"/>
                      <a:pt x="0" y="88"/>
                      <a:pt x="5" y="83"/>
                    </a:cubicBezTo>
                    <a:cubicBezTo>
                      <a:pt x="7" y="81"/>
                      <a:pt x="11" y="81"/>
                      <a:pt x="14" y="81"/>
                    </a:cubicBezTo>
                    <a:cubicBezTo>
                      <a:pt x="20" y="81"/>
                      <a:pt x="29" y="83"/>
                      <a:pt x="36" y="90"/>
                    </a:cubicBezTo>
                    <a:cubicBezTo>
                      <a:pt x="38" y="76"/>
                      <a:pt x="44" y="44"/>
                      <a:pt x="55" y="34"/>
                    </a:cubicBezTo>
                    <a:cubicBezTo>
                      <a:pt x="59" y="31"/>
                      <a:pt x="62" y="26"/>
                      <a:pt x="65" y="21"/>
                    </a:cubicBezTo>
                    <a:cubicBezTo>
                      <a:pt x="72" y="11"/>
                      <a:pt x="78" y="0"/>
                      <a:pt x="94" y="1"/>
                    </a:cubicBezTo>
                    <a:cubicBezTo>
                      <a:pt x="96" y="1"/>
                      <a:pt x="121" y="3"/>
                      <a:pt x="136" y="6"/>
                    </a:cubicBezTo>
                    <a:cubicBezTo>
                      <a:pt x="147" y="8"/>
                      <a:pt x="158" y="19"/>
                      <a:pt x="168" y="26"/>
                    </a:cubicBezTo>
                    <a:cubicBezTo>
                      <a:pt x="171" y="29"/>
                      <a:pt x="173" y="31"/>
                      <a:pt x="175" y="3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1" name="íSlíḓè"/>
              <p:cNvSpPr/>
              <p:nvPr/>
            </p:nvSpPr>
            <p:spPr bwMode="auto">
              <a:xfrm>
                <a:off x="1766658" y="4153082"/>
                <a:ext cx="77563" cy="197922"/>
              </a:xfrm>
              <a:custGeom>
                <a:avLst/>
                <a:gdLst>
                  <a:gd name="T0" fmla="*/ 18 w 40"/>
                  <a:gd name="T1" fmla="*/ 0 h 103"/>
                  <a:gd name="T2" fmla="*/ 32 w 40"/>
                  <a:gd name="T3" fmla="*/ 29 h 103"/>
                  <a:gd name="T4" fmla="*/ 35 w 40"/>
                  <a:gd name="T5" fmla="*/ 100 h 103"/>
                  <a:gd name="T6" fmla="*/ 18 w 40"/>
                  <a:gd name="T7" fmla="*/ 89 h 103"/>
                  <a:gd name="T8" fmla="*/ 18 w 4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03">
                    <a:moveTo>
                      <a:pt x="18" y="0"/>
                    </a:moveTo>
                    <a:cubicBezTo>
                      <a:pt x="18" y="0"/>
                      <a:pt x="27" y="7"/>
                      <a:pt x="32" y="29"/>
                    </a:cubicBezTo>
                    <a:cubicBezTo>
                      <a:pt x="35" y="39"/>
                      <a:pt x="39" y="98"/>
                      <a:pt x="35" y="100"/>
                    </a:cubicBezTo>
                    <a:cubicBezTo>
                      <a:pt x="31" y="102"/>
                      <a:pt x="23" y="100"/>
                      <a:pt x="18" y="89"/>
                    </a:cubicBezTo>
                    <a:cubicBezTo>
                      <a:pt x="13" y="77"/>
                      <a:pt x="0" y="22"/>
                      <a:pt x="1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2" name="îṣľïḓe"/>
              <p:cNvSpPr/>
              <p:nvPr/>
            </p:nvSpPr>
            <p:spPr bwMode="auto">
              <a:xfrm>
                <a:off x="1766658" y="4153082"/>
                <a:ext cx="94799" cy="215132"/>
              </a:xfrm>
              <a:custGeom>
                <a:avLst/>
                <a:gdLst>
                  <a:gd name="T0" fmla="*/ 38 w 47"/>
                  <a:gd name="T1" fmla="*/ 101 h 109"/>
                  <a:gd name="T2" fmla="*/ 33 w 47"/>
                  <a:gd name="T3" fmla="*/ 33 h 109"/>
                  <a:gd name="T4" fmla="*/ 22 w 47"/>
                  <a:gd name="T5" fmla="*/ 8 h 109"/>
                  <a:gd name="T6" fmla="*/ 25 w 47"/>
                  <a:gd name="T7" fmla="*/ 91 h 109"/>
                  <a:gd name="T8" fmla="*/ 35 w 47"/>
                  <a:gd name="T9" fmla="*/ 102 h 109"/>
                  <a:gd name="T10" fmla="*/ 38 w 47"/>
                  <a:gd name="T11" fmla="*/ 101 h 109"/>
                  <a:gd name="T12" fmla="*/ 39 w 47"/>
                  <a:gd name="T13" fmla="*/ 32 h 109"/>
                  <a:gd name="T14" fmla="*/ 44 w 47"/>
                  <a:gd name="T15" fmla="*/ 71 h 109"/>
                  <a:gd name="T16" fmla="*/ 41 w 47"/>
                  <a:gd name="T17" fmla="*/ 107 h 109"/>
                  <a:gd name="T18" fmla="*/ 35 w 47"/>
                  <a:gd name="T19" fmla="*/ 108 h 109"/>
                  <a:gd name="T20" fmla="*/ 19 w 47"/>
                  <a:gd name="T21" fmla="*/ 94 h 109"/>
                  <a:gd name="T22" fmla="*/ 19 w 47"/>
                  <a:gd name="T23" fmla="*/ 1 h 109"/>
                  <a:gd name="T24" fmla="*/ 23 w 47"/>
                  <a:gd name="T25" fmla="*/ 0 h 109"/>
                  <a:gd name="T26" fmla="*/ 39 w 47"/>
                  <a:gd name="T27" fmla="*/ 3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109">
                    <a:moveTo>
                      <a:pt x="38" y="101"/>
                    </a:moveTo>
                    <a:cubicBezTo>
                      <a:pt x="40" y="94"/>
                      <a:pt x="36" y="44"/>
                      <a:pt x="33" y="33"/>
                    </a:cubicBezTo>
                    <a:cubicBezTo>
                      <a:pt x="29" y="19"/>
                      <a:pt x="25" y="12"/>
                      <a:pt x="22" y="8"/>
                    </a:cubicBezTo>
                    <a:cubicBezTo>
                      <a:pt x="7" y="32"/>
                      <a:pt x="20" y="82"/>
                      <a:pt x="25" y="91"/>
                    </a:cubicBezTo>
                    <a:cubicBezTo>
                      <a:pt x="28" y="98"/>
                      <a:pt x="31" y="102"/>
                      <a:pt x="35" y="102"/>
                    </a:cubicBezTo>
                    <a:cubicBezTo>
                      <a:pt x="36" y="102"/>
                      <a:pt x="37" y="101"/>
                      <a:pt x="38" y="101"/>
                    </a:cubicBezTo>
                    <a:close/>
                    <a:moveTo>
                      <a:pt x="39" y="32"/>
                    </a:moveTo>
                    <a:cubicBezTo>
                      <a:pt x="41" y="37"/>
                      <a:pt x="43" y="55"/>
                      <a:pt x="44" y="71"/>
                    </a:cubicBezTo>
                    <a:cubicBezTo>
                      <a:pt x="46" y="104"/>
                      <a:pt x="43" y="106"/>
                      <a:pt x="41" y="107"/>
                    </a:cubicBezTo>
                    <a:cubicBezTo>
                      <a:pt x="39" y="107"/>
                      <a:pt x="38" y="108"/>
                      <a:pt x="35" y="108"/>
                    </a:cubicBezTo>
                    <a:cubicBezTo>
                      <a:pt x="32" y="108"/>
                      <a:pt x="25" y="107"/>
                      <a:pt x="19" y="94"/>
                    </a:cubicBezTo>
                    <a:cubicBezTo>
                      <a:pt x="13" y="82"/>
                      <a:pt x="0" y="25"/>
                      <a:pt x="19" y="1"/>
                    </a:cubicBezTo>
                    <a:cubicBezTo>
                      <a:pt x="20" y="0"/>
                      <a:pt x="22" y="0"/>
                      <a:pt x="23" y="0"/>
                    </a:cubicBezTo>
                    <a:cubicBezTo>
                      <a:pt x="24" y="1"/>
                      <a:pt x="33" y="9"/>
                      <a:pt x="39" y="3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3" name="iŝ1íďè"/>
              <p:cNvSpPr/>
              <p:nvPr/>
            </p:nvSpPr>
            <p:spPr bwMode="auto">
              <a:xfrm>
                <a:off x="1197879" y="4213318"/>
                <a:ext cx="353335" cy="43030"/>
              </a:xfrm>
              <a:custGeom>
                <a:avLst/>
                <a:gdLst>
                  <a:gd name="T0" fmla="*/ 0 w 181"/>
                  <a:gd name="T1" fmla="*/ 1 h 22"/>
                  <a:gd name="T2" fmla="*/ 16 w 181"/>
                  <a:gd name="T3" fmla="*/ 0 h 22"/>
                  <a:gd name="T4" fmla="*/ 180 w 181"/>
                  <a:gd name="T5" fmla="*/ 14 h 22"/>
                  <a:gd name="T6" fmla="*/ 177 w 181"/>
                  <a:gd name="T7" fmla="*/ 21 h 22"/>
                  <a:gd name="T8" fmla="*/ 18 w 181"/>
                  <a:gd name="T9" fmla="*/ 6 h 22"/>
                  <a:gd name="T10" fmla="*/ 0 w 181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22">
                    <a:moveTo>
                      <a:pt x="0" y="1"/>
                    </a:moveTo>
                    <a:lnTo>
                      <a:pt x="16" y="0"/>
                    </a:lnTo>
                    <a:lnTo>
                      <a:pt x="180" y="14"/>
                    </a:lnTo>
                    <a:lnTo>
                      <a:pt x="177" y="21"/>
                    </a:lnTo>
                    <a:lnTo>
                      <a:pt x="18" y="6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4" name="íṣļïḓé"/>
              <p:cNvSpPr/>
              <p:nvPr/>
            </p:nvSpPr>
            <p:spPr bwMode="auto">
              <a:xfrm>
                <a:off x="1189264" y="4204715"/>
                <a:ext cx="361950" cy="60235"/>
              </a:xfrm>
              <a:custGeom>
                <a:avLst/>
                <a:gdLst>
                  <a:gd name="T0" fmla="*/ 179 w 187"/>
                  <a:gd name="T1" fmla="*/ 25 h 32"/>
                  <a:gd name="T2" fmla="*/ 179 w 187"/>
                  <a:gd name="T3" fmla="*/ 21 h 32"/>
                  <a:gd name="T4" fmla="*/ 20 w 187"/>
                  <a:gd name="T5" fmla="*/ 6 h 32"/>
                  <a:gd name="T6" fmla="*/ 18 w 187"/>
                  <a:gd name="T7" fmla="*/ 6 h 32"/>
                  <a:gd name="T8" fmla="*/ 23 w 187"/>
                  <a:gd name="T9" fmla="*/ 7 h 32"/>
                  <a:gd name="T10" fmla="*/ 179 w 187"/>
                  <a:gd name="T11" fmla="*/ 25 h 32"/>
                  <a:gd name="T12" fmla="*/ 183 w 187"/>
                  <a:gd name="T13" fmla="*/ 16 h 32"/>
                  <a:gd name="T14" fmla="*/ 185 w 187"/>
                  <a:gd name="T15" fmla="*/ 17 h 32"/>
                  <a:gd name="T16" fmla="*/ 186 w 187"/>
                  <a:gd name="T17" fmla="*/ 20 h 32"/>
                  <a:gd name="T18" fmla="*/ 183 w 187"/>
                  <a:gd name="T19" fmla="*/ 29 h 32"/>
                  <a:gd name="T20" fmla="*/ 180 w 187"/>
                  <a:gd name="T21" fmla="*/ 31 h 32"/>
                  <a:gd name="T22" fmla="*/ 22 w 187"/>
                  <a:gd name="T23" fmla="*/ 14 h 32"/>
                  <a:gd name="T24" fmla="*/ 21 w 187"/>
                  <a:gd name="T25" fmla="*/ 14 h 32"/>
                  <a:gd name="T26" fmla="*/ 3 w 187"/>
                  <a:gd name="T27" fmla="*/ 7 h 32"/>
                  <a:gd name="T28" fmla="*/ 1 w 187"/>
                  <a:gd name="T29" fmla="*/ 5 h 32"/>
                  <a:gd name="T30" fmla="*/ 3 w 187"/>
                  <a:gd name="T31" fmla="*/ 2 h 32"/>
                  <a:gd name="T32" fmla="*/ 20 w 187"/>
                  <a:gd name="T33" fmla="*/ 0 h 32"/>
                  <a:gd name="T34" fmla="*/ 183 w 187"/>
                  <a:gd name="T3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7" h="32">
                    <a:moveTo>
                      <a:pt x="179" y="25"/>
                    </a:moveTo>
                    <a:lnTo>
                      <a:pt x="179" y="21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23" y="7"/>
                    </a:lnTo>
                    <a:lnTo>
                      <a:pt x="179" y="25"/>
                    </a:lnTo>
                    <a:close/>
                    <a:moveTo>
                      <a:pt x="183" y="16"/>
                    </a:moveTo>
                    <a:cubicBezTo>
                      <a:pt x="184" y="16"/>
                      <a:pt x="185" y="16"/>
                      <a:pt x="185" y="17"/>
                    </a:cubicBezTo>
                    <a:cubicBezTo>
                      <a:pt x="186" y="18"/>
                      <a:pt x="186" y="19"/>
                      <a:pt x="186" y="20"/>
                    </a:cubicBezTo>
                    <a:lnTo>
                      <a:pt x="183" y="29"/>
                    </a:lnTo>
                    <a:cubicBezTo>
                      <a:pt x="183" y="30"/>
                      <a:pt x="182" y="31"/>
                      <a:pt x="180" y="31"/>
                    </a:cubicBezTo>
                    <a:lnTo>
                      <a:pt x="22" y="14"/>
                    </a:lnTo>
                    <a:lnTo>
                      <a:pt x="21" y="14"/>
                    </a:lnTo>
                    <a:lnTo>
                      <a:pt x="3" y="7"/>
                    </a:lnTo>
                    <a:cubicBezTo>
                      <a:pt x="1" y="7"/>
                      <a:pt x="0" y="6"/>
                      <a:pt x="1" y="5"/>
                    </a:cubicBezTo>
                    <a:cubicBezTo>
                      <a:pt x="1" y="3"/>
                      <a:pt x="1" y="3"/>
                      <a:pt x="3" y="2"/>
                    </a:cubicBezTo>
                    <a:lnTo>
                      <a:pt x="20" y="0"/>
                    </a:lnTo>
                    <a:lnTo>
                      <a:pt x="183" y="16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5" name="íS1iḍè"/>
              <p:cNvSpPr/>
              <p:nvPr/>
            </p:nvSpPr>
            <p:spPr bwMode="auto">
              <a:xfrm>
                <a:off x="1473651" y="4153082"/>
                <a:ext cx="353335" cy="197922"/>
              </a:xfrm>
              <a:custGeom>
                <a:avLst/>
                <a:gdLst>
                  <a:gd name="T0" fmla="*/ 139 w 181"/>
                  <a:gd name="T1" fmla="*/ 3 h 100"/>
                  <a:gd name="T2" fmla="*/ 171 w 181"/>
                  <a:gd name="T3" fmla="*/ 5 h 100"/>
                  <a:gd name="T4" fmla="*/ 173 w 181"/>
                  <a:gd name="T5" fmla="*/ 5 h 100"/>
                  <a:gd name="T6" fmla="*/ 180 w 181"/>
                  <a:gd name="T7" fmla="*/ 54 h 100"/>
                  <a:gd name="T8" fmla="*/ 170 w 181"/>
                  <a:gd name="T9" fmla="*/ 56 h 100"/>
                  <a:gd name="T10" fmla="*/ 123 w 181"/>
                  <a:gd name="T11" fmla="*/ 90 h 100"/>
                  <a:gd name="T12" fmla="*/ 97 w 181"/>
                  <a:gd name="T13" fmla="*/ 98 h 100"/>
                  <a:gd name="T14" fmla="*/ 57 w 181"/>
                  <a:gd name="T15" fmla="*/ 96 h 100"/>
                  <a:gd name="T16" fmla="*/ 54 w 181"/>
                  <a:gd name="T17" fmla="*/ 84 h 100"/>
                  <a:gd name="T18" fmla="*/ 62 w 181"/>
                  <a:gd name="T19" fmla="*/ 64 h 100"/>
                  <a:gd name="T20" fmla="*/ 44 w 181"/>
                  <a:gd name="T21" fmla="*/ 32 h 100"/>
                  <a:gd name="T22" fmla="*/ 21 w 181"/>
                  <a:gd name="T23" fmla="*/ 42 h 100"/>
                  <a:gd name="T24" fmla="*/ 4 w 181"/>
                  <a:gd name="T25" fmla="*/ 29 h 100"/>
                  <a:gd name="T26" fmla="*/ 41 w 181"/>
                  <a:gd name="T27" fmla="*/ 11 h 100"/>
                  <a:gd name="T28" fmla="*/ 78 w 181"/>
                  <a:gd name="T29" fmla="*/ 0 h 100"/>
                  <a:gd name="T30" fmla="*/ 139 w 181"/>
                  <a:gd name="T31" fmla="*/ 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00">
                    <a:moveTo>
                      <a:pt x="139" y="3"/>
                    </a:moveTo>
                    <a:cubicBezTo>
                      <a:pt x="146" y="3"/>
                      <a:pt x="171" y="5"/>
                      <a:pt x="171" y="5"/>
                    </a:cubicBezTo>
                    <a:lnTo>
                      <a:pt x="173" y="5"/>
                    </a:lnTo>
                    <a:cubicBezTo>
                      <a:pt x="178" y="11"/>
                      <a:pt x="180" y="54"/>
                      <a:pt x="180" y="54"/>
                    </a:cubicBezTo>
                    <a:cubicBezTo>
                      <a:pt x="180" y="54"/>
                      <a:pt x="175" y="54"/>
                      <a:pt x="170" y="56"/>
                    </a:cubicBezTo>
                    <a:cubicBezTo>
                      <a:pt x="165" y="57"/>
                      <a:pt x="129" y="82"/>
                      <a:pt x="123" y="90"/>
                    </a:cubicBezTo>
                    <a:cubicBezTo>
                      <a:pt x="116" y="97"/>
                      <a:pt x="107" y="98"/>
                      <a:pt x="97" y="98"/>
                    </a:cubicBezTo>
                    <a:cubicBezTo>
                      <a:pt x="87" y="99"/>
                      <a:pt x="60" y="96"/>
                      <a:pt x="57" y="96"/>
                    </a:cubicBezTo>
                    <a:cubicBezTo>
                      <a:pt x="54" y="96"/>
                      <a:pt x="54" y="85"/>
                      <a:pt x="54" y="84"/>
                    </a:cubicBezTo>
                    <a:cubicBezTo>
                      <a:pt x="54" y="82"/>
                      <a:pt x="62" y="64"/>
                      <a:pt x="62" y="64"/>
                    </a:cubicBezTo>
                    <a:lnTo>
                      <a:pt x="44" y="32"/>
                    </a:lnTo>
                    <a:cubicBezTo>
                      <a:pt x="39" y="35"/>
                      <a:pt x="31" y="39"/>
                      <a:pt x="21" y="42"/>
                    </a:cubicBezTo>
                    <a:cubicBezTo>
                      <a:pt x="11" y="44"/>
                      <a:pt x="0" y="30"/>
                      <a:pt x="4" y="29"/>
                    </a:cubicBezTo>
                    <a:cubicBezTo>
                      <a:pt x="8" y="29"/>
                      <a:pt x="38" y="11"/>
                      <a:pt x="41" y="11"/>
                    </a:cubicBezTo>
                    <a:cubicBezTo>
                      <a:pt x="44" y="11"/>
                      <a:pt x="73" y="0"/>
                      <a:pt x="78" y="0"/>
                    </a:cubicBezTo>
                    <a:cubicBezTo>
                      <a:pt x="82" y="1"/>
                      <a:pt x="132" y="3"/>
                      <a:pt x="139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6" name="íśḷïďe"/>
              <p:cNvSpPr/>
              <p:nvPr/>
            </p:nvSpPr>
            <p:spPr bwMode="auto">
              <a:xfrm>
                <a:off x="1473651" y="4153082"/>
                <a:ext cx="361950" cy="206530"/>
              </a:xfrm>
              <a:custGeom>
                <a:avLst/>
                <a:gdLst>
                  <a:gd name="T0" fmla="*/ 170 w 184"/>
                  <a:gd name="T1" fmla="*/ 57 h 106"/>
                  <a:gd name="T2" fmla="*/ 177 w 184"/>
                  <a:gd name="T3" fmla="*/ 55 h 106"/>
                  <a:gd name="T4" fmla="*/ 171 w 184"/>
                  <a:gd name="T5" fmla="*/ 11 h 106"/>
                  <a:gd name="T6" fmla="*/ 140 w 184"/>
                  <a:gd name="T7" fmla="*/ 9 h 106"/>
                  <a:gd name="T8" fmla="*/ 78 w 184"/>
                  <a:gd name="T9" fmla="*/ 6 h 106"/>
                  <a:gd name="T10" fmla="*/ 59 w 184"/>
                  <a:gd name="T11" fmla="*/ 12 h 106"/>
                  <a:gd name="T12" fmla="*/ 42 w 184"/>
                  <a:gd name="T13" fmla="*/ 18 h 106"/>
                  <a:gd name="T14" fmla="*/ 20 w 184"/>
                  <a:gd name="T15" fmla="*/ 29 h 106"/>
                  <a:gd name="T16" fmla="*/ 8 w 184"/>
                  <a:gd name="T17" fmla="*/ 35 h 106"/>
                  <a:gd name="T18" fmla="*/ 13 w 184"/>
                  <a:gd name="T19" fmla="*/ 40 h 106"/>
                  <a:gd name="T20" fmla="*/ 21 w 184"/>
                  <a:gd name="T21" fmla="*/ 42 h 106"/>
                  <a:gd name="T22" fmla="*/ 42 w 184"/>
                  <a:gd name="T23" fmla="*/ 33 h 106"/>
                  <a:gd name="T24" fmla="*/ 44 w 184"/>
                  <a:gd name="T25" fmla="*/ 32 h 106"/>
                  <a:gd name="T26" fmla="*/ 47 w 184"/>
                  <a:gd name="T27" fmla="*/ 34 h 106"/>
                  <a:gd name="T28" fmla="*/ 65 w 184"/>
                  <a:gd name="T29" fmla="*/ 67 h 106"/>
                  <a:gd name="T30" fmla="*/ 65 w 184"/>
                  <a:gd name="T31" fmla="*/ 69 h 106"/>
                  <a:gd name="T32" fmla="*/ 57 w 184"/>
                  <a:gd name="T33" fmla="*/ 88 h 106"/>
                  <a:gd name="T34" fmla="*/ 58 w 184"/>
                  <a:gd name="T35" fmla="*/ 91 h 106"/>
                  <a:gd name="T36" fmla="*/ 59 w 184"/>
                  <a:gd name="T37" fmla="*/ 98 h 106"/>
                  <a:gd name="T38" fmla="*/ 97 w 184"/>
                  <a:gd name="T39" fmla="*/ 99 h 106"/>
                  <a:gd name="T40" fmla="*/ 121 w 184"/>
                  <a:gd name="T41" fmla="*/ 92 h 106"/>
                  <a:gd name="T42" fmla="*/ 170 w 184"/>
                  <a:gd name="T43" fmla="*/ 57 h 106"/>
                  <a:gd name="T44" fmla="*/ 173 w 184"/>
                  <a:gd name="T45" fmla="*/ 5 h 106"/>
                  <a:gd name="T46" fmla="*/ 177 w 184"/>
                  <a:gd name="T47" fmla="*/ 6 h 106"/>
                  <a:gd name="T48" fmla="*/ 183 w 184"/>
                  <a:gd name="T49" fmla="*/ 58 h 106"/>
                  <a:gd name="T50" fmla="*/ 180 w 184"/>
                  <a:gd name="T51" fmla="*/ 61 h 106"/>
                  <a:gd name="T52" fmla="*/ 171 w 184"/>
                  <a:gd name="T53" fmla="*/ 63 h 106"/>
                  <a:gd name="T54" fmla="*/ 126 w 184"/>
                  <a:gd name="T55" fmla="*/ 95 h 106"/>
                  <a:gd name="T56" fmla="*/ 98 w 184"/>
                  <a:gd name="T57" fmla="*/ 105 h 106"/>
                  <a:gd name="T58" fmla="*/ 93 w 184"/>
                  <a:gd name="T59" fmla="*/ 105 h 106"/>
                  <a:gd name="T60" fmla="*/ 57 w 184"/>
                  <a:gd name="T61" fmla="*/ 104 h 106"/>
                  <a:gd name="T62" fmla="*/ 51 w 184"/>
                  <a:gd name="T63" fmla="*/ 91 h 106"/>
                  <a:gd name="T64" fmla="*/ 51 w 184"/>
                  <a:gd name="T65" fmla="*/ 88 h 106"/>
                  <a:gd name="T66" fmla="*/ 59 w 184"/>
                  <a:gd name="T67" fmla="*/ 68 h 106"/>
                  <a:gd name="T68" fmla="*/ 43 w 184"/>
                  <a:gd name="T69" fmla="*/ 40 h 106"/>
                  <a:gd name="T70" fmla="*/ 22 w 184"/>
                  <a:gd name="T71" fmla="*/ 48 h 106"/>
                  <a:gd name="T72" fmla="*/ 1 w 184"/>
                  <a:gd name="T73" fmla="*/ 35 h 106"/>
                  <a:gd name="T74" fmla="*/ 4 w 184"/>
                  <a:gd name="T75" fmla="*/ 29 h 106"/>
                  <a:gd name="T76" fmla="*/ 17 w 184"/>
                  <a:gd name="T77" fmla="*/ 24 h 106"/>
                  <a:gd name="T78" fmla="*/ 43 w 184"/>
                  <a:gd name="T79" fmla="*/ 11 h 106"/>
                  <a:gd name="T80" fmla="*/ 57 w 184"/>
                  <a:gd name="T81" fmla="*/ 6 h 106"/>
                  <a:gd name="T82" fmla="*/ 78 w 184"/>
                  <a:gd name="T83" fmla="*/ 0 h 106"/>
                  <a:gd name="T84" fmla="*/ 140 w 184"/>
                  <a:gd name="T85" fmla="*/ 3 h 106"/>
                  <a:gd name="T86" fmla="*/ 172 w 184"/>
                  <a:gd name="T87" fmla="*/ 5 h 106"/>
                  <a:gd name="T88" fmla="*/ 173 w 184"/>
                  <a:gd name="T8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06">
                    <a:moveTo>
                      <a:pt x="170" y="57"/>
                    </a:moveTo>
                    <a:cubicBezTo>
                      <a:pt x="172" y="56"/>
                      <a:pt x="175" y="56"/>
                      <a:pt x="177" y="55"/>
                    </a:cubicBezTo>
                    <a:cubicBezTo>
                      <a:pt x="176" y="40"/>
                      <a:pt x="174" y="18"/>
                      <a:pt x="171" y="11"/>
                    </a:cubicBezTo>
                    <a:cubicBezTo>
                      <a:pt x="171" y="11"/>
                      <a:pt x="146" y="9"/>
                      <a:pt x="140" y="9"/>
                    </a:cubicBezTo>
                    <a:cubicBezTo>
                      <a:pt x="132" y="9"/>
                      <a:pt x="82" y="7"/>
                      <a:pt x="78" y="6"/>
                    </a:cubicBezTo>
                    <a:cubicBezTo>
                      <a:pt x="75" y="6"/>
                      <a:pt x="66" y="10"/>
                      <a:pt x="59" y="12"/>
                    </a:cubicBezTo>
                    <a:cubicBezTo>
                      <a:pt x="48" y="16"/>
                      <a:pt x="44" y="18"/>
                      <a:pt x="42" y="18"/>
                    </a:cubicBezTo>
                    <a:cubicBezTo>
                      <a:pt x="39" y="18"/>
                      <a:pt x="28" y="24"/>
                      <a:pt x="20" y="29"/>
                    </a:cubicBezTo>
                    <a:cubicBezTo>
                      <a:pt x="14" y="32"/>
                      <a:pt x="10" y="34"/>
                      <a:pt x="8" y="35"/>
                    </a:cubicBezTo>
                    <a:cubicBezTo>
                      <a:pt x="9" y="36"/>
                      <a:pt x="10" y="38"/>
                      <a:pt x="13" y="40"/>
                    </a:cubicBezTo>
                    <a:cubicBezTo>
                      <a:pt x="16" y="42"/>
                      <a:pt x="19" y="43"/>
                      <a:pt x="21" y="42"/>
                    </a:cubicBezTo>
                    <a:cubicBezTo>
                      <a:pt x="31" y="40"/>
                      <a:pt x="38" y="35"/>
                      <a:pt x="42" y="33"/>
                    </a:cubicBezTo>
                    <a:cubicBezTo>
                      <a:pt x="43" y="32"/>
                      <a:pt x="44" y="32"/>
                      <a:pt x="44" y="32"/>
                    </a:cubicBezTo>
                    <a:cubicBezTo>
                      <a:pt x="46" y="32"/>
                      <a:pt x="47" y="33"/>
                      <a:pt x="47" y="34"/>
                    </a:cubicBezTo>
                    <a:lnTo>
                      <a:pt x="65" y="67"/>
                    </a:lnTo>
                    <a:cubicBezTo>
                      <a:pt x="65" y="67"/>
                      <a:pt x="65" y="68"/>
                      <a:pt x="65" y="69"/>
                    </a:cubicBezTo>
                    <a:cubicBezTo>
                      <a:pt x="62" y="76"/>
                      <a:pt x="58" y="85"/>
                      <a:pt x="57" y="88"/>
                    </a:cubicBezTo>
                    <a:cubicBezTo>
                      <a:pt x="57" y="89"/>
                      <a:pt x="58" y="89"/>
                      <a:pt x="58" y="91"/>
                    </a:cubicBezTo>
                    <a:cubicBezTo>
                      <a:pt x="58" y="92"/>
                      <a:pt x="58" y="96"/>
                      <a:pt x="59" y="98"/>
                    </a:cubicBezTo>
                    <a:cubicBezTo>
                      <a:pt x="63" y="98"/>
                      <a:pt x="88" y="100"/>
                      <a:pt x="97" y="99"/>
                    </a:cubicBezTo>
                    <a:cubicBezTo>
                      <a:pt x="107" y="99"/>
                      <a:pt x="115" y="98"/>
                      <a:pt x="121" y="92"/>
                    </a:cubicBezTo>
                    <a:cubicBezTo>
                      <a:pt x="128" y="84"/>
                      <a:pt x="163" y="57"/>
                      <a:pt x="170" y="57"/>
                    </a:cubicBezTo>
                    <a:close/>
                    <a:moveTo>
                      <a:pt x="173" y="5"/>
                    </a:moveTo>
                    <a:cubicBezTo>
                      <a:pt x="174" y="4"/>
                      <a:pt x="176" y="5"/>
                      <a:pt x="177" y="6"/>
                    </a:cubicBezTo>
                    <a:cubicBezTo>
                      <a:pt x="180" y="14"/>
                      <a:pt x="183" y="51"/>
                      <a:pt x="183" y="58"/>
                    </a:cubicBezTo>
                    <a:cubicBezTo>
                      <a:pt x="183" y="60"/>
                      <a:pt x="183" y="61"/>
                      <a:pt x="180" y="61"/>
                    </a:cubicBezTo>
                    <a:cubicBezTo>
                      <a:pt x="180" y="61"/>
                      <a:pt x="176" y="61"/>
                      <a:pt x="171" y="63"/>
                    </a:cubicBezTo>
                    <a:cubicBezTo>
                      <a:pt x="167" y="63"/>
                      <a:pt x="132" y="88"/>
                      <a:pt x="126" y="95"/>
                    </a:cubicBezTo>
                    <a:cubicBezTo>
                      <a:pt x="118" y="104"/>
                      <a:pt x="108" y="105"/>
                      <a:pt x="98" y="105"/>
                    </a:cubicBezTo>
                    <a:cubicBezTo>
                      <a:pt x="96" y="105"/>
                      <a:pt x="95" y="105"/>
                      <a:pt x="93" y="105"/>
                    </a:cubicBezTo>
                    <a:cubicBezTo>
                      <a:pt x="81" y="105"/>
                      <a:pt x="61" y="104"/>
                      <a:pt x="57" y="104"/>
                    </a:cubicBezTo>
                    <a:cubicBezTo>
                      <a:pt x="52" y="103"/>
                      <a:pt x="52" y="95"/>
                      <a:pt x="51" y="91"/>
                    </a:cubicBezTo>
                    <a:cubicBezTo>
                      <a:pt x="51" y="90"/>
                      <a:pt x="51" y="89"/>
                      <a:pt x="51" y="88"/>
                    </a:cubicBezTo>
                    <a:cubicBezTo>
                      <a:pt x="51" y="88"/>
                      <a:pt x="50" y="86"/>
                      <a:pt x="59" y="68"/>
                    </a:cubicBezTo>
                    <a:lnTo>
                      <a:pt x="43" y="40"/>
                    </a:lnTo>
                    <a:cubicBezTo>
                      <a:pt x="38" y="42"/>
                      <a:pt x="31" y="46"/>
                      <a:pt x="22" y="48"/>
                    </a:cubicBezTo>
                    <a:cubicBezTo>
                      <a:pt x="13" y="51"/>
                      <a:pt x="3" y="41"/>
                      <a:pt x="1" y="35"/>
                    </a:cubicBezTo>
                    <a:cubicBezTo>
                      <a:pt x="0" y="32"/>
                      <a:pt x="2" y="30"/>
                      <a:pt x="4" y="29"/>
                    </a:cubicBezTo>
                    <a:cubicBezTo>
                      <a:pt x="5" y="29"/>
                      <a:pt x="12" y="27"/>
                      <a:pt x="17" y="24"/>
                    </a:cubicBezTo>
                    <a:cubicBezTo>
                      <a:pt x="36" y="13"/>
                      <a:pt x="40" y="11"/>
                      <a:pt x="43" y="11"/>
                    </a:cubicBezTo>
                    <a:cubicBezTo>
                      <a:pt x="44" y="11"/>
                      <a:pt x="52" y="8"/>
                      <a:pt x="57" y="6"/>
                    </a:cubicBezTo>
                    <a:cubicBezTo>
                      <a:pt x="70" y="2"/>
                      <a:pt x="76" y="0"/>
                      <a:pt x="78" y="0"/>
                    </a:cubicBezTo>
                    <a:cubicBezTo>
                      <a:pt x="82" y="1"/>
                      <a:pt x="132" y="3"/>
                      <a:pt x="140" y="3"/>
                    </a:cubicBezTo>
                    <a:cubicBezTo>
                      <a:pt x="146" y="3"/>
                      <a:pt x="171" y="5"/>
                      <a:pt x="172" y="5"/>
                    </a:cubicBezTo>
                    <a:cubicBezTo>
                      <a:pt x="172" y="5"/>
                      <a:pt x="172" y="5"/>
                      <a:pt x="173" y="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7" name="islídê"/>
              <p:cNvSpPr/>
              <p:nvPr/>
            </p:nvSpPr>
            <p:spPr bwMode="auto">
              <a:xfrm>
                <a:off x="1766658" y="4135872"/>
                <a:ext cx="77563" cy="189319"/>
              </a:xfrm>
              <a:custGeom>
                <a:avLst/>
                <a:gdLst>
                  <a:gd name="T0" fmla="*/ 18 w 40"/>
                  <a:gd name="T1" fmla="*/ 11 h 96"/>
                  <a:gd name="T2" fmla="*/ 36 w 40"/>
                  <a:gd name="T3" fmla="*/ 51 h 96"/>
                  <a:gd name="T4" fmla="*/ 39 w 40"/>
                  <a:gd name="T5" fmla="*/ 95 h 96"/>
                  <a:gd name="T6" fmla="*/ 19 w 40"/>
                  <a:gd name="T7" fmla="*/ 84 h 96"/>
                  <a:gd name="T8" fmla="*/ 9 w 40"/>
                  <a:gd name="T9" fmla="*/ 15 h 96"/>
                  <a:gd name="T10" fmla="*/ 12 w 40"/>
                  <a:gd name="T11" fmla="*/ 14 h 96"/>
                  <a:gd name="T12" fmla="*/ 18 w 40"/>
                  <a:gd name="T13" fmla="*/ 1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96">
                    <a:moveTo>
                      <a:pt x="18" y="11"/>
                    </a:moveTo>
                    <a:cubicBezTo>
                      <a:pt x="18" y="11"/>
                      <a:pt x="34" y="21"/>
                      <a:pt x="36" y="51"/>
                    </a:cubicBezTo>
                    <a:cubicBezTo>
                      <a:pt x="39" y="82"/>
                      <a:pt x="39" y="95"/>
                      <a:pt x="39" y="95"/>
                    </a:cubicBezTo>
                    <a:cubicBezTo>
                      <a:pt x="39" y="95"/>
                      <a:pt x="21" y="90"/>
                      <a:pt x="19" y="84"/>
                    </a:cubicBezTo>
                    <a:cubicBezTo>
                      <a:pt x="17" y="79"/>
                      <a:pt x="19" y="30"/>
                      <a:pt x="9" y="15"/>
                    </a:cubicBezTo>
                    <a:cubicBezTo>
                      <a:pt x="0" y="0"/>
                      <a:pt x="12" y="14"/>
                      <a:pt x="12" y="14"/>
                    </a:cubicBezTo>
                    <a:lnTo>
                      <a:pt x="18" y="1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8" name="ïšļîďe"/>
              <p:cNvSpPr/>
              <p:nvPr/>
            </p:nvSpPr>
            <p:spPr bwMode="auto">
              <a:xfrm>
                <a:off x="1775279" y="4144474"/>
                <a:ext cx="77558" cy="189319"/>
              </a:xfrm>
              <a:custGeom>
                <a:avLst/>
                <a:gdLst>
                  <a:gd name="T0" fmla="*/ 21 w 41"/>
                  <a:gd name="T1" fmla="*/ 79 h 96"/>
                  <a:gd name="T2" fmla="*/ 33 w 41"/>
                  <a:gd name="T3" fmla="*/ 88 h 96"/>
                  <a:gd name="T4" fmla="*/ 31 w 41"/>
                  <a:gd name="T5" fmla="*/ 47 h 96"/>
                  <a:gd name="T6" fmla="*/ 16 w 41"/>
                  <a:gd name="T7" fmla="*/ 10 h 96"/>
                  <a:gd name="T8" fmla="*/ 12 w 41"/>
                  <a:gd name="T9" fmla="*/ 13 h 96"/>
                  <a:gd name="T10" fmla="*/ 20 w 41"/>
                  <a:gd name="T11" fmla="*/ 65 h 96"/>
                  <a:gd name="T12" fmla="*/ 21 w 41"/>
                  <a:gd name="T13" fmla="*/ 79 h 96"/>
                  <a:gd name="T14" fmla="*/ 18 w 41"/>
                  <a:gd name="T15" fmla="*/ 3 h 96"/>
                  <a:gd name="T16" fmla="*/ 37 w 41"/>
                  <a:gd name="T17" fmla="*/ 47 h 96"/>
                  <a:gd name="T18" fmla="*/ 39 w 41"/>
                  <a:gd name="T19" fmla="*/ 92 h 96"/>
                  <a:gd name="T20" fmla="*/ 38 w 41"/>
                  <a:gd name="T21" fmla="*/ 95 h 96"/>
                  <a:gd name="T22" fmla="*/ 36 w 41"/>
                  <a:gd name="T23" fmla="*/ 95 h 96"/>
                  <a:gd name="T24" fmla="*/ 35 w 41"/>
                  <a:gd name="T25" fmla="*/ 95 h 96"/>
                  <a:gd name="T26" fmla="*/ 15 w 41"/>
                  <a:gd name="T27" fmla="*/ 82 h 96"/>
                  <a:gd name="T28" fmla="*/ 14 w 41"/>
                  <a:gd name="T29" fmla="*/ 65 h 96"/>
                  <a:gd name="T30" fmla="*/ 5 w 41"/>
                  <a:gd name="T31" fmla="*/ 12 h 96"/>
                  <a:gd name="T32" fmla="*/ 2 w 41"/>
                  <a:gd name="T33" fmla="*/ 2 h 96"/>
                  <a:gd name="T34" fmla="*/ 4 w 41"/>
                  <a:gd name="T35" fmla="*/ 0 h 96"/>
                  <a:gd name="T36" fmla="*/ 11 w 41"/>
                  <a:gd name="T37" fmla="*/ 6 h 96"/>
                  <a:gd name="T38" fmla="*/ 15 w 41"/>
                  <a:gd name="T39" fmla="*/ 3 h 96"/>
                  <a:gd name="T40" fmla="*/ 18 w 41"/>
                  <a:gd name="T41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" h="96">
                    <a:moveTo>
                      <a:pt x="21" y="79"/>
                    </a:moveTo>
                    <a:cubicBezTo>
                      <a:pt x="21" y="82"/>
                      <a:pt x="27" y="85"/>
                      <a:pt x="33" y="88"/>
                    </a:cubicBezTo>
                    <a:cubicBezTo>
                      <a:pt x="33" y="82"/>
                      <a:pt x="32" y="69"/>
                      <a:pt x="31" y="47"/>
                    </a:cubicBezTo>
                    <a:cubicBezTo>
                      <a:pt x="29" y="24"/>
                      <a:pt x="20" y="13"/>
                      <a:pt x="16" y="10"/>
                    </a:cubicBezTo>
                    <a:lnTo>
                      <a:pt x="12" y="13"/>
                    </a:lnTo>
                    <a:cubicBezTo>
                      <a:pt x="18" y="25"/>
                      <a:pt x="18" y="48"/>
                      <a:pt x="20" y="65"/>
                    </a:cubicBezTo>
                    <a:cubicBezTo>
                      <a:pt x="20" y="71"/>
                      <a:pt x="21" y="78"/>
                      <a:pt x="21" y="79"/>
                    </a:cubicBezTo>
                    <a:close/>
                    <a:moveTo>
                      <a:pt x="18" y="3"/>
                    </a:moveTo>
                    <a:cubicBezTo>
                      <a:pt x="19" y="4"/>
                      <a:pt x="35" y="15"/>
                      <a:pt x="37" y="47"/>
                    </a:cubicBezTo>
                    <a:cubicBezTo>
                      <a:pt x="40" y="78"/>
                      <a:pt x="39" y="92"/>
                      <a:pt x="39" y="92"/>
                    </a:cubicBezTo>
                    <a:cubicBezTo>
                      <a:pt x="39" y="94"/>
                      <a:pt x="38" y="95"/>
                      <a:pt x="38" y="95"/>
                    </a:cubicBezTo>
                    <a:cubicBezTo>
                      <a:pt x="38" y="95"/>
                      <a:pt x="37" y="95"/>
                      <a:pt x="36" y="95"/>
                    </a:cubicBezTo>
                    <a:lnTo>
                      <a:pt x="35" y="95"/>
                    </a:lnTo>
                    <a:cubicBezTo>
                      <a:pt x="31" y="94"/>
                      <a:pt x="18" y="88"/>
                      <a:pt x="15" y="82"/>
                    </a:cubicBezTo>
                    <a:cubicBezTo>
                      <a:pt x="15" y="79"/>
                      <a:pt x="14" y="75"/>
                      <a:pt x="14" y="65"/>
                    </a:cubicBezTo>
                    <a:cubicBezTo>
                      <a:pt x="12" y="49"/>
                      <a:pt x="11" y="22"/>
                      <a:pt x="5" y="12"/>
                    </a:cubicBezTo>
                    <a:cubicBezTo>
                      <a:pt x="1" y="5"/>
                      <a:pt x="0" y="3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6" y="0"/>
                      <a:pt x="6" y="0"/>
                      <a:pt x="11" y="6"/>
                    </a:cubicBezTo>
                    <a:lnTo>
                      <a:pt x="15" y="3"/>
                    </a:lnTo>
                    <a:cubicBezTo>
                      <a:pt x="16" y="3"/>
                      <a:pt x="17" y="3"/>
                      <a:pt x="18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9" name="ïśḻîdé"/>
              <p:cNvSpPr/>
              <p:nvPr/>
            </p:nvSpPr>
            <p:spPr bwMode="auto">
              <a:xfrm>
                <a:off x="1482271" y="4213318"/>
                <a:ext cx="137886" cy="86054"/>
              </a:xfrm>
              <a:custGeom>
                <a:avLst/>
                <a:gdLst>
                  <a:gd name="T0" fmla="*/ 58 w 71"/>
                  <a:gd name="T1" fmla="*/ 2 h 46"/>
                  <a:gd name="T2" fmla="*/ 62 w 71"/>
                  <a:gd name="T3" fmla="*/ 15 h 46"/>
                  <a:gd name="T4" fmla="*/ 23 w 71"/>
                  <a:gd name="T5" fmla="*/ 43 h 46"/>
                  <a:gd name="T6" fmla="*/ 10 w 71"/>
                  <a:gd name="T7" fmla="*/ 40 h 46"/>
                  <a:gd name="T8" fmla="*/ 14 w 71"/>
                  <a:gd name="T9" fmla="*/ 22 h 46"/>
                  <a:gd name="T10" fmla="*/ 58 w 71"/>
                  <a:gd name="T11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46">
                    <a:moveTo>
                      <a:pt x="58" y="2"/>
                    </a:moveTo>
                    <a:cubicBezTo>
                      <a:pt x="64" y="0"/>
                      <a:pt x="70" y="11"/>
                      <a:pt x="62" y="15"/>
                    </a:cubicBezTo>
                    <a:cubicBezTo>
                      <a:pt x="55" y="20"/>
                      <a:pt x="30" y="41"/>
                      <a:pt x="23" y="43"/>
                    </a:cubicBezTo>
                    <a:cubicBezTo>
                      <a:pt x="17" y="44"/>
                      <a:pt x="11" y="45"/>
                      <a:pt x="10" y="40"/>
                    </a:cubicBezTo>
                    <a:cubicBezTo>
                      <a:pt x="10" y="40"/>
                      <a:pt x="0" y="31"/>
                      <a:pt x="14" y="22"/>
                    </a:cubicBezTo>
                    <a:cubicBezTo>
                      <a:pt x="20" y="17"/>
                      <a:pt x="51" y="3"/>
                      <a:pt x="58" y="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0" name="íṩlîdê"/>
              <p:cNvSpPr/>
              <p:nvPr/>
            </p:nvSpPr>
            <p:spPr bwMode="auto">
              <a:xfrm>
                <a:off x="1490887" y="4204715"/>
                <a:ext cx="129271" cy="94657"/>
              </a:xfrm>
              <a:custGeom>
                <a:avLst/>
                <a:gdLst>
                  <a:gd name="T0" fmla="*/ 57 w 67"/>
                  <a:gd name="T1" fmla="*/ 16 h 50"/>
                  <a:gd name="T2" fmla="*/ 58 w 67"/>
                  <a:gd name="T3" fmla="*/ 10 h 50"/>
                  <a:gd name="T4" fmla="*/ 55 w 67"/>
                  <a:gd name="T5" fmla="*/ 7 h 50"/>
                  <a:gd name="T6" fmla="*/ 54 w 67"/>
                  <a:gd name="T7" fmla="*/ 7 h 50"/>
                  <a:gd name="T8" fmla="*/ 11 w 67"/>
                  <a:gd name="T9" fmla="*/ 27 h 50"/>
                  <a:gd name="T10" fmla="*/ 6 w 67"/>
                  <a:gd name="T11" fmla="*/ 35 h 50"/>
                  <a:gd name="T12" fmla="*/ 8 w 67"/>
                  <a:gd name="T13" fmla="*/ 40 h 50"/>
                  <a:gd name="T14" fmla="*/ 9 w 67"/>
                  <a:gd name="T15" fmla="*/ 41 h 50"/>
                  <a:gd name="T16" fmla="*/ 13 w 67"/>
                  <a:gd name="T17" fmla="*/ 43 h 50"/>
                  <a:gd name="T18" fmla="*/ 19 w 67"/>
                  <a:gd name="T19" fmla="*/ 42 h 50"/>
                  <a:gd name="T20" fmla="*/ 45 w 67"/>
                  <a:gd name="T21" fmla="*/ 24 h 50"/>
                  <a:gd name="T22" fmla="*/ 57 w 67"/>
                  <a:gd name="T23" fmla="*/ 16 h 50"/>
                  <a:gd name="T24" fmla="*/ 52 w 67"/>
                  <a:gd name="T25" fmla="*/ 2 h 50"/>
                  <a:gd name="T26" fmla="*/ 64 w 67"/>
                  <a:gd name="T27" fmla="*/ 9 h 50"/>
                  <a:gd name="T28" fmla="*/ 60 w 67"/>
                  <a:gd name="T29" fmla="*/ 21 h 50"/>
                  <a:gd name="T30" fmla="*/ 49 w 67"/>
                  <a:gd name="T31" fmla="*/ 29 h 50"/>
                  <a:gd name="T32" fmla="*/ 20 w 67"/>
                  <a:gd name="T33" fmla="*/ 48 h 50"/>
                  <a:gd name="T34" fmla="*/ 13 w 67"/>
                  <a:gd name="T35" fmla="*/ 49 h 50"/>
                  <a:gd name="T36" fmla="*/ 4 w 67"/>
                  <a:gd name="T37" fmla="*/ 44 h 50"/>
                  <a:gd name="T38" fmla="*/ 0 w 67"/>
                  <a:gd name="T39" fmla="*/ 35 h 50"/>
                  <a:gd name="T40" fmla="*/ 8 w 67"/>
                  <a:gd name="T41" fmla="*/ 22 h 50"/>
                  <a:gd name="T42" fmla="*/ 52 w 67"/>
                  <a:gd name="T43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0">
                    <a:moveTo>
                      <a:pt x="57" y="16"/>
                    </a:moveTo>
                    <a:cubicBezTo>
                      <a:pt x="59" y="14"/>
                      <a:pt x="59" y="12"/>
                      <a:pt x="58" y="10"/>
                    </a:cubicBezTo>
                    <a:cubicBezTo>
                      <a:pt x="57" y="8"/>
                      <a:pt x="56" y="7"/>
                      <a:pt x="55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49" y="8"/>
                      <a:pt x="17" y="23"/>
                      <a:pt x="11" y="27"/>
                    </a:cubicBezTo>
                    <a:cubicBezTo>
                      <a:pt x="9" y="29"/>
                      <a:pt x="6" y="32"/>
                      <a:pt x="6" y="35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40"/>
                      <a:pt x="9" y="41"/>
                      <a:pt x="9" y="41"/>
                    </a:cubicBezTo>
                    <a:cubicBezTo>
                      <a:pt x="10" y="42"/>
                      <a:pt x="10" y="43"/>
                      <a:pt x="13" y="43"/>
                    </a:cubicBezTo>
                    <a:cubicBezTo>
                      <a:pt x="14" y="43"/>
                      <a:pt x="17" y="42"/>
                      <a:pt x="19" y="42"/>
                    </a:cubicBezTo>
                    <a:cubicBezTo>
                      <a:pt x="23" y="41"/>
                      <a:pt x="37" y="30"/>
                      <a:pt x="45" y="24"/>
                    </a:cubicBezTo>
                    <a:cubicBezTo>
                      <a:pt x="50" y="20"/>
                      <a:pt x="54" y="17"/>
                      <a:pt x="57" y="16"/>
                    </a:cubicBezTo>
                    <a:close/>
                    <a:moveTo>
                      <a:pt x="52" y="2"/>
                    </a:moveTo>
                    <a:cubicBezTo>
                      <a:pt x="57" y="0"/>
                      <a:pt x="63" y="4"/>
                      <a:pt x="64" y="9"/>
                    </a:cubicBezTo>
                    <a:cubicBezTo>
                      <a:pt x="66" y="13"/>
                      <a:pt x="64" y="18"/>
                      <a:pt x="60" y="21"/>
                    </a:cubicBezTo>
                    <a:cubicBezTo>
                      <a:pt x="58" y="22"/>
                      <a:pt x="54" y="25"/>
                      <a:pt x="49" y="29"/>
                    </a:cubicBezTo>
                    <a:cubicBezTo>
                      <a:pt x="35" y="39"/>
                      <a:pt x="25" y="47"/>
                      <a:pt x="20" y="48"/>
                    </a:cubicBezTo>
                    <a:cubicBezTo>
                      <a:pt x="18" y="49"/>
                      <a:pt x="15" y="49"/>
                      <a:pt x="13" y="49"/>
                    </a:cubicBezTo>
                    <a:cubicBezTo>
                      <a:pt x="7" y="49"/>
                      <a:pt x="5" y="47"/>
                      <a:pt x="4" y="44"/>
                    </a:cubicBezTo>
                    <a:cubicBezTo>
                      <a:pt x="2" y="42"/>
                      <a:pt x="0" y="39"/>
                      <a:pt x="0" y="35"/>
                    </a:cubicBezTo>
                    <a:cubicBezTo>
                      <a:pt x="0" y="30"/>
                      <a:pt x="3" y="26"/>
                      <a:pt x="8" y="22"/>
                    </a:cubicBezTo>
                    <a:cubicBezTo>
                      <a:pt x="15" y="17"/>
                      <a:pt x="47" y="4"/>
                      <a:pt x="52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1" name="íṡliḍé"/>
              <p:cNvSpPr/>
              <p:nvPr/>
            </p:nvSpPr>
            <p:spPr bwMode="auto">
              <a:xfrm>
                <a:off x="1508122" y="4239136"/>
                <a:ext cx="137886" cy="94657"/>
              </a:xfrm>
              <a:custGeom>
                <a:avLst/>
                <a:gdLst>
                  <a:gd name="T0" fmla="*/ 57 w 70"/>
                  <a:gd name="T1" fmla="*/ 3 h 47"/>
                  <a:gd name="T2" fmla="*/ 62 w 70"/>
                  <a:gd name="T3" fmla="*/ 17 h 47"/>
                  <a:gd name="T4" fmla="*/ 22 w 70"/>
                  <a:gd name="T5" fmla="*/ 44 h 47"/>
                  <a:gd name="T6" fmla="*/ 9 w 70"/>
                  <a:gd name="T7" fmla="*/ 41 h 47"/>
                  <a:gd name="T8" fmla="*/ 12 w 70"/>
                  <a:gd name="T9" fmla="*/ 23 h 47"/>
                  <a:gd name="T10" fmla="*/ 57 w 70"/>
                  <a:gd name="T1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47">
                    <a:moveTo>
                      <a:pt x="57" y="3"/>
                    </a:moveTo>
                    <a:cubicBezTo>
                      <a:pt x="63" y="0"/>
                      <a:pt x="69" y="12"/>
                      <a:pt x="62" y="17"/>
                    </a:cubicBezTo>
                    <a:cubicBezTo>
                      <a:pt x="55" y="21"/>
                      <a:pt x="29" y="43"/>
                      <a:pt x="22" y="44"/>
                    </a:cubicBezTo>
                    <a:cubicBezTo>
                      <a:pt x="15" y="46"/>
                      <a:pt x="11" y="46"/>
                      <a:pt x="9" y="41"/>
                    </a:cubicBezTo>
                    <a:cubicBezTo>
                      <a:pt x="9" y="41"/>
                      <a:pt x="0" y="33"/>
                      <a:pt x="12" y="23"/>
                    </a:cubicBezTo>
                    <a:cubicBezTo>
                      <a:pt x="19" y="19"/>
                      <a:pt x="51" y="5"/>
                      <a:pt x="57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2" name="í$ḻïdé"/>
              <p:cNvSpPr/>
              <p:nvPr/>
            </p:nvSpPr>
            <p:spPr bwMode="auto">
              <a:xfrm>
                <a:off x="1516743" y="4239136"/>
                <a:ext cx="129265" cy="103265"/>
              </a:xfrm>
              <a:custGeom>
                <a:avLst/>
                <a:gdLst>
                  <a:gd name="T0" fmla="*/ 58 w 67"/>
                  <a:gd name="T1" fmla="*/ 17 h 51"/>
                  <a:gd name="T2" fmla="*/ 59 w 67"/>
                  <a:gd name="T3" fmla="*/ 12 h 51"/>
                  <a:gd name="T4" fmla="*/ 55 w 67"/>
                  <a:gd name="T5" fmla="*/ 8 h 51"/>
                  <a:gd name="T6" fmla="*/ 55 w 67"/>
                  <a:gd name="T7" fmla="*/ 8 h 51"/>
                  <a:gd name="T8" fmla="*/ 12 w 67"/>
                  <a:gd name="T9" fmla="*/ 28 h 51"/>
                  <a:gd name="T10" fmla="*/ 6 w 67"/>
                  <a:gd name="T11" fmla="*/ 36 h 51"/>
                  <a:gd name="T12" fmla="*/ 8 w 67"/>
                  <a:gd name="T13" fmla="*/ 41 h 51"/>
                  <a:gd name="T14" fmla="*/ 10 w 67"/>
                  <a:gd name="T15" fmla="*/ 42 h 51"/>
                  <a:gd name="T16" fmla="*/ 13 w 67"/>
                  <a:gd name="T17" fmla="*/ 44 h 51"/>
                  <a:gd name="T18" fmla="*/ 19 w 67"/>
                  <a:gd name="T19" fmla="*/ 43 h 51"/>
                  <a:gd name="T20" fmla="*/ 45 w 67"/>
                  <a:gd name="T21" fmla="*/ 26 h 51"/>
                  <a:gd name="T22" fmla="*/ 58 w 67"/>
                  <a:gd name="T23" fmla="*/ 17 h 51"/>
                  <a:gd name="T24" fmla="*/ 53 w 67"/>
                  <a:gd name="T25" fmla="*/ 2 h 51"/>
                  <a:gd name="T26" fmla="*/ 64 w 67"/>
                  <a:gd name="T27" fmla="*/ 10 h 51"/>
                  <a:gd name="T28" fmla="*/ 61 w 67"/>
                  <a:gd name="T29" fmla="*/ 22 h 51"/>
                  <a:gd name="T30" fmla="*/ 49 w 67"/>
                  <a:gd name="T31" fmla="*/ 30 h 51"/>
                  <a:gd name="T32" fmla="*/ 20 w 67"/>
                  <a:gd name="T33" fmla="*/ 49 h 51"/>
                  <a:gd name="T34" fmla="*/ 13 w 67"/>
                  <a:gd name="T35" fmla="*/ 50 h 51"/>
                  <a:gd name="T36" fmla="*/ 4 w 67"/>
                  <a:gd name="T37" fmla="*/ 45 h 51"/>
                  <a:gd name="T38" fmla="*/ 0 w 67"/>
                  <a:gd name="T39" fmla="*/ 36 h 51"/>
                  <a:gd name="T40" fmla="*/ 8 w 67"/>
                  <a:gd name="T41" fmla="*/ 23 h 51"/>
                  <a:gd name="T42" fmla="*/ 53 w 67"/>
                  <a:gd name="T4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1">
                    <a:moveTo>
                      <a:pt x="58" y="17"/>
                    </a:moveTo>
                    <a:cubicBezTo>
                      <a:pt x="60" y="15"/>
                      <a:pt x="59" y="13"/>
                      <a:pt x="59" y="12"/>
                    </a:cubicBezTo>
                    <a:cubicBezTo>
                      <a:pt x="58" y="9"/>
                      <a:pt x="56" y="8"/>
                      <a:pt x="55" y="8"/>
                    </a:cubicBezTo>
                    <a:lnTo>
                      <a:pt x="55" y="8"/>
                    </a:lnTo>
                    <a:cubicBezTo>
                      <a:pt x="49" y="10"/>
                      <a:pt x="18" y="24"/>
                      <a:pt x="12" y="28"/>
                    </a:cubicBezTo>
                    <a:cubicBezTo>
                      <a:pt x="8" y="31"/>
                      <a:pt x="6" y="34"/>
                      <a:pt x="6" y="36"/>
                    </a:cubicBezTo>
                    <a:cubicBezTo>
                      <a:pt x="6" y="39"/>
                      <a:pt x="8" y="41"/>
                      <a:pt x="8" y="41"/>
                    </a:cubicBezTo>
                    <a:cubicBezTo>
                      <a:pt x="9" y="41"/>
                      <a:pt x="9" y="42"/>
                      <a:pt x="10" y="42"/>
                    </a:cubicBezTo>
                    <a:cubicBezTo>
                      <a:pt x="10" y="43"/>
                      <a:pt x="10" y="44"/>
                      <a:pt x="13" y="44"/>
                    </a:cubicBezTo>
                    <a:cubicBezTo>
                      <a:pt x="14" y="44"/>
                      <a:pt x="17" y="44"/>
                      <a:pt x="19" y="43"/>
                    </a:cubicBezTo>
                    <a:cubicBezTo>
                      <a:pt x="22" y="42"/>
                      <a:pt x="37" y="31"/>
                      <a:pt x="45" y="26"/>
                    </a:cubicBezTo>
                    <a:cubicBezTo>
                      <a:pt x="50" y="22"/>
                      <a:pt x="55" y="18"/>
                      <a:pt x="58" y="17"/>
                    </a:cubicBezTo>
                    <a:close/>
                    <a:moveTo>
                      <a:pt x="53" y="2"/>
                    </a:moveTo>
                    <a:cubicBezTo>
                      <a:pt x="58" y="0"/>
                      <a:pt x="63" y="4"/>
                      <a:pt x="64" y="10"/>
                    </a:cubicBezTo>
                    <a:cubicBezTo>
                      <a:pt x="66" y="14"/>
                      <a:pt x="64" y="19"/>
                      <a:pt x="61" y="22"/>
                    </a:cubicBezTo>
                    <a:cubicBezTo>
                      <a:pt x="58" y="23"/>
                      <a:pt x="54" y="26"/>
                      <a:pt x="49" y="30"/>
                    </a:cubicBezTo>
                    <a:cubicBezTo>
                      <a:pt x="35" y="40"/>
                      <a:pt x="25" y="48"/>
                      <a:pt x="20" y="49"/>
                    </a:cubicBezTo>
                    <a:cubicBezTo>
                      <a:pt x="18" y="50"/>
                      <a:pt x="15" y="50"/>
                      <a:pt x="13" y="50"/>
                    </a:cubicBezTo>
                    <a:cubicBezTo>
                      <a:pt x="7" y="50"/>
                      <a:pt x="5" y="48"/>
                      <a:pt x="4" y="45"/>
                    </a:cubicBezTo>
                    <a:cubicBezTo>
                      <a:pt x="2" y="43"/>
                      <a:pt x="0" y="41"/>
                      <a:pt x="0" y="36"/>
                    </a:cubicBezTo>
                    <a:cubicBezTo>
                      <a:pt x="0" y="32"/>
                      <a:pt x="3" y="27"/>
                      <a:pt x="8" y="23"/>
                    </a:cubicBezTo>
                    <a:cubicBezTo>
                      <a:pt x="15" y="18"/>
                      <a:pt x="47" y="4"/>
                      <a:pt x="5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3" name="işļïdê"/>
              <p:cNvSpPr/>
              <p:nvPr/>
            </p:nvSpPr>
            <p:spPr bwMode="auto">
              <a:xfrm>
                <a:off x="1447800" y="4230528"/>
                <a:ext cx="68943" cy="51632"/>
              </a:xfrm>
              <a:custGeom>
                <a:avLst/>
                <a:gdLst>
                  <a:gd name="T0" fmla="*/ 22 w 34"/>
                  <a:gd name="T1" fmla="*/ 2 h 27"/>
                  <a:gd name="T2" fmla="*/ 26 w 34"/>
                  <a:gd name="T3" fmla="*/ 18 h 27"/>
                  <a:gd name="T4" fmla="*/ 2 w 34"/>
                  <a:gd name="T5" fmla="*/ 18 h 27"/>
                  <a:gd name="T6" fmla="*/ 2 w 34"/>
                  <a:gd name="T7" fmla="*/ 10 h 27"/>
                  <a:gd name="T8" fmla="*/ 22 w 34"/>
                  <a:gd name="T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7">
                    <a:moveTo>
                      <a:pt x="22" y="2"/>
                    </a:moveTo>
                    <a:cubicBezTo>
                      <a:pt x="28" y="3"/>
                      <a:pt x="33" y="15"/>
                      <a:pt x="26" y="18"/>
                    </a:cubicBezTo>
                    <a:cubicBezTo>
                      <a:pt x="20" y="22"/>
                      <a:pt x="2" y="26"/>
                      <a:pt x="2" y="18"/>
                    </a:cubicBezTo>
                    <a:cubicBezTo>
                      <a:pt x="2" y="18"/>
                      <a:pt x="0" y="13"/>
                      <a:pt x="2" y="10"/>
                    </a:cubicBezTo>
                    <a:cubicBezTo>
                      <a:pt x="4" y="6"/>
                      <a:pt x="15" y="0"/>
                      <a:pt x="22" y="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4" name="ïŝlïḋe"/>
              <p:cNvSpPr/>
              <p:nvPr/>
            </p:nvSpPr>
            <p:spPr bwMode="auto">
              <a:xfrm>
                <a:off x="1439179" y="4230528"/>
                <a:ext cx="68943" cy="51632"/>
              </a:xfrm>
              <a:custGeom>
                <a:avLst/>
                <a:gdLst>
                  <a:gd name="T0" fmla="*/ 28 w 37"/>
                  <a:gd name="T1" fmla="*/ 16 h 27"/>
                  <a:gd name="T2" fmla="*/ 29 w 37"/>
                  <a:gd name="T3" fmla="*/ 14 h 27"/>
                  <a:gd name="T4" fmla="*/ 24 w 37"/>
                  <a:gd name="T5" fmla="*/ 6 h 27"/>
                  <a:gd name="T6" fmla="*/ 23 w 37"/>
                  <a:gd name="T7" fmla="*/ 6 h 27"/>
                  <a:gd name="T8" fmla="*/ 7 w 37"/>
                  <a:gd name="T9" fmla="*/ 13 h 27"/>
                  <a:gd name="T10" fmla="*/ 7 w 37"/>
                  <a:gd name="T11" fmla="*/ 19 h 27"/>
                  <a:gd name="T12" fmla="*/ 7 w 37"/>
                  <a:gd name="T13" fmla="*/ 19 h 27"/>
                  <a:gd name="T14" fmla="*/ 12 w 37"/>
                  <a:gd name="T15" fmla="*/ 20 h 27"/>
                  <a:gd name="T16" fmla="*/ 28 w 37"/>
                  <a:gd name="T17" fmla="*/ 16 h 27"/>
                  <a:gd name="T18" fmla="*/ 25 w 37"/>
                  <a:gd name="T19" fmla="*/ 1 h 27"/>
                  <a:gd name="T20" fmla="*/ 35 w 37"/>
                  <a:gd name="T21" fmla="*/ 13 h 27"/>
                  <a:gd name="T22" fmla="*/ 31 w 37"/>
                  <a:gd name="T23" fmla="*/ 22 h 27"/>
                  <a:gd name="T24" fmla="*/ 12 w 37"/>
                  <a:gd name="T25" fmla="*/ 26 h 27"/>
                  <a:gd name="T26" fmla="*/ 1 w 37"/>
                  <a:gd name="T27" fmla="*/ 20 h 27"/>
                  <a:gd name="T28" fmla="*/ 2 w 37"/>
                  <a:gd name="T29" fmla="*/ 9 h 27"/>
                  <a:gd name="T30" fmla="*/ 23 w 37"/>
                  <a:gd name="T31" fmla="*/ 0 h 27"/>
                  <a:gd name="T32" fmla="*/ 25 w 37"/>
                  <a:gd name="T3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27">
                    <a:moveTo>
                      <a:pt x="28" y="16"/>
                    </a:moveTo>
                    <a:cubicBezTo>
                      <a:pt x="29" y="16"/>
                      <a:pt x="30" y="15"/>
                      <a:pt x="29" y="14"/>
                    </a:cubicBezTo>
                    <a:cubicBezTo>
                      <a:pt x="29" y="10"/>
                      <a:pt x="26" y="6"/>
                      <a:pt x="24" y="6"/>
                    </a:cubicBezTo>
                    <a:lnTo>
                      <a:pt x="23" y="6"/>
                    </a:lnTo>
                    <a:cubicBezTo>
                      <a:pt x="17" y="6"/>
                      <a:pt x="9" y="11"/>
                      <a:pt x="7" y="13"/>
                    </a:cubicBezTo>
                    <a:cubicBezTo>
                      <a:pt x="6" y="14"/>
                      <a:pt x="6" y="17"/>
                      <a:pt x="7" y="19"/>
                    </a:cubicBezTo>
                    <a:lnTo>
                      <a:pt x="7" y="19"/>
                    </a:lnTo>
                    <a:cubicBezTo>
                      <a:pt x="7" y="19"/>
                      <a:pt x="9" y="20"/>
                      <a:pt x="12" y="20"/>
                    </a:cubicBezTo>
                    <a:cubicBezTo>
                      <a:pt x="17" y="20"/>
                      <a:pt x="25" y="18"/>
                      <a:pt x="28" y="16"/>
                    </a:cubicBezTo>
                    <a:close/>
                    <a:moveTo>
                      <a:pt x="25" y="1"/>
                    </a:moveTo>
                    <a:cubicBezTo>
                      <a:pt x="31" y="1"/>
                      <a:pt x="35" y="8"/>
                      <a:pt x="35" y="13"/>
                    </a:cubicBezTo>
                    <a:cubicBezTo>
                      <a:pt x="36" y="17"/>
                      <a:pt x="34" y="21"/>
                      <a:pt x="31" y="22"/>
                    </a:cubicBezTo>
                    <a:cubicBezTo>
                      <a:pt x="26" y="24"/>
                      <a:pt x="17" y="26"/>
                      <a:pt x="12" y="26"/>
                    </a:cubicBezTo>
                    <a:cubicBezTo>
                      <a:pt x="3" y="26"/>
                      <a:pt x="1" y="22"/>
                      <a:pt x="1" y="20"/>
                    </a:cubicBezTo>
                    <a:cubicBezTo>
                      <a:pt x="1" y="19"/>
                      <a:pt x="0" y="13"/>
                      <a:pt x="2" y="9"/>
                    </a:cubicBezTo>
                    <a:cubicBezTo>
                      <a:pt x="5" y="6"/>
                      <a:pt x="15" y="0"/>
                      <a:pt x="23" y="0"/>
                    </a:cubicBezTo>
                    <a:cubicBezTo>
                      <a:pt x="24" y="0"/>
                      <a:pt x="25" y="0"/>
                      <a:pt x="25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5" name="íṧliḑè"/>
              <p:cNvSpPr/>
              <p:nvPr/>
            </p:nvSpPr>
            <p:spPr bwMode="auto">
              <a:xfrm>
                <a:off x="1611537" y="4264950"/>
                <a:ext cx="43092" cy="77451"/>
              </a:xfrm>
              <a:custGeom>
                <a:avLst/>
                <a:gdLst>
                  <a:gd name="T0" fmla="*/ 16 w 24"/>
                  <a:gd name="T1" fmla="*/ 1 h 40"/>
                  <a:gd name="T2" fmla="*/ 21 w 24"/>
                  <a:gd name="T3" fmla="*/ 10 h 40"/>
                  <a:gd name="T4" fmla="*/ 6 w 24"/>
                  <a:gd name="T5" fmla="*/ 38 h 40"/>
                  <a:gd name="T6" fmla="*/ 4 w 24"/>
                  <a:gd name="T7" fmla="*/ 39 h 40"/>
                  <a:gd name="T8" fmla="*/ 1 w 24"/>
                  <a:gd name="T9" fmla="*/ 38 h 40"/>
                  <a:gd name="T10" fmla="*/ 1 w 24"/>
                  <a:gd name="T11" fmla="*/ 34 h 40"/>
                  <a:gd name="T12" fmla="*/ 16 w 24"/>
                  <a:gd name="T13" fmla="*/ 11 h 40"/>
                  <a:gd name="T14" fmla="*/ 13 w 24"/>
                  <a:gd name="T15" fmla="*/ 8 h 40"/>
                  <a:gd name="T16" fmla="*/ 9 w 24"/>
                  <a:gd name="T17" fmla="*/ 8 h 40"/>
                  <a:gd name="T18" fmla="*/ 5 w 24"/>
                  <a:gd name="T19" fmla="*/ 7 h 40"/>
                  <a:gd name="T20" fmla="*/ 6 w 24"/>
                  <a:gd name="T21" fmla="*/ 3 h 40"/>
                  <a:gd name="T22" fmla="*/ 16 w 24"/>
                  <a:gd name="T23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40">
                    <a:moveTo>
                      <a:pt x="16" y="1"/>
                    </a:moveTo>
                    <a:cubicBezTo>
                      <a:pt x="18" y="3"/>
                      <a:pt x="21" y="4"/>
                      <a:pt x="21" y="10"/>
                    </a:cubicBezTo>
                    <a:cubicBezTo>
                      <a:pt x="22" y="11"/>
                      <a:pt x="23" y="15"/>
                      <a:pt x="6" y="38"/>
                    </a:cubicBezTo>
                    <a:cubicBezTo>
                      <a:pt x="5" y="38"/>
                      <a:pt x="4" y="39"/>
                      <a:pt x="4" y="39"/>
                    </a:cubicBezTo>
                    <a:cubicBezTo>
                      <a:pt x="3" y="39"/>
                      <a:pt x="2" y="38"/>
                      <a:pt x="1" y="38"/>
                    </a:cubicBezTo>
                    <a:cubicBezTo>
                      <a:pt x="0" y="37"/>
                      <a:pt x="0" y="35"/>
                      <a:pt x="1" y="34"/>
                    </a:cubicBezTo>
                    <a:cubicBezTo>
                      <a:pt x="8" y="25"/>
                      <a:pt x="15" y="14"/>
                      <a:pt x="16" y="11"/>
                    </a:cubicBezTo>
                    <a:cubicBezTo>
                      <a:pt x="16" y="9"/>
                      <a:pt x="15" y="9"/>
                      <a:pt x="13" y="8"/>
                    </a:cubicBezTo>
                    <a:cubicBezTo>
                      <a:pt x="12" y="8"/>
                      <a:pt x="9" y="8"/>
                      <a:pt x="9" y="8"/>
                    </a:cubicBezTo>
                    <a:cubicBezTo>
                      <a:pt x="8" y="9"/>
                      <a:pt x="7" y="9"/>
                      <a:pt x="5" y="7"/>
                    </a:cubicBezTo>
                    <a:cubicBezTo>
                      <a:pt x="4" y="6"/>
                      <a:pt x="5" y="4"/>
                      <a:pt x="6" y="3"/>
                    </a:cubicBezTo>
                    <a:cubicBezTo>
                      <a:pt x="6" y="2"/>
                      <a:pt x="11" y="0"/>
                      <a:pt x="16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6" name="ïṩ1îďé"/>
              <p:cNvSpPr/>
              <p:nvPr/>
            </p:nvSpPr>
            <p:spPr bwMode="auto">
              <a:xfrm>
                <a:off x="1637393" y="4299372"/>
                <a:ext cx="17236" cy="43030"/>
              </a:xfrm>
              <a:custGeom>
                <a:avLst/>
                <a:gdLst>
                  <a:gd name="T0" fmla="*/ 3 w 11"/>
                  <a:gd name="T1" fmla="*/ 0 h 23"/>
                  <a:gd name="T2" fmla="*/ 7 w 11"/>
                  <a:gd name="T3" fmla="*/ 3 h 23"/>
                  <a:gd name="T4" fmla="*/ 10 w 11"/>
                  <a:gd name="T5" fmla="*/ 19 h 23"/>
                  <a:gd name="T6" fmla="*/ 7 w 11"/>
                  <a:gd name="T7" fmla="*/ 22 h 23"/>
                  <a:gd name="T8" fmla="*/ 6 w 11"/>
                  <a:gd name="T9" fmla="*/ 22 h 23"/>
                  <a:gd name="T10" fmla="*/ 3 w 11"/>
                  <a:gd name="T11" fmla="*/ 20 h 23"/>
                  <a:gd name="T12" fmla="*/ 0 w 11"/>
                  <a:gd name="T13" fmla="*/ 4 h 23"/>
                  <a:gd name="T14" fmla="*/ 3 w 11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3">
                    <a:moveTo>
                      <a:pt x="3" y="0"/>
                    </a:moveTo>
                    <a:cubicBezTo>
                      <a:pt x="5" y="0"/>
                      <a:pt x="7" y="1"/>
                      <a:pt x="7" y="3"/>
                    </a:cubicBezTo>
                    <a:cubicBezTo>
                      <a:pt x="8" y="5"/>
                      <a:pt x="10" y="18"/>
                      <a:pt x="10" y="19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2"/>
                      <a:pt x="3" y="21"/>
                      <a:pt x="3" y="20"/>
                    </a:cubicBezTo>
                    <a:cubicBezTo>
                      <a:pt x="2" y="16"/>
                      <a:pt x="1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7" name="îšľiḍé"/>
              <p:cNvSpPr/>
              <p:nvPr/>
            </p:nvSpPr>
            <p:spPr bwMode="auto">
              <a:xfrm>
                <a:off x="1611537" y="4221926"/>
                <a:ext cx="120650" cy="43024"/>
              </a:xfrm>
              <a:custGeom>
                <a:avLst/>
                <a:gdLst>
                  <a:gd name="T0" fmla="*/ 56 w 60"/>
                  <a:gd name="T1" fmla="*/ 17 h 24"/>
                  <a:gd name="T2" fmla="*/ 59 w 60"/>
                  <a:gd name="T3" fmla="*/ 20 h 24"/>
                  <a:gd name="T4" fmla="*/ 56 w 60"/>
                  <a:gd name="T5" fmla="*/ 23 h 24"/>
                  <a:gd name="T6" fmla="*/ 55 w 60"/>
                  <a:gd name="T7" fmla="*/ 23 h 24"/>
                  <a:gd name="T8" fmla="*/ 0 w 60"/>
                  <a:gd name="T9" fmla="*/ 5 h 24"/>
                  <a:gd name="T10" fmla="*/ 2 w 60"/>
                  <a:gd name="T11" fmla="*/ 1 h 24"/>
                  <a:gd name="T12" fmla="*/ 6 w 60"/>
                  <a:gd name="T13" fmla="*/ 3 h 24"/>
                  <a:gd name="T14" fmla="*/ 56 w 60"/>
                  <a:gd name="T15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6" y="17"/>
                    </a:moveTo>
                    <a:cubicBezTo>
                      <a:pt x="58" y="17"/>
                      <a:pt x="59" y="19"/>
                      <a:pt x="59" y="20"/>
                    </a:cubicBezTo>
                    <a:cubicBezTo>
                      <a:pt x="59" y="22"/>
                      <a:pt x="57" y="23"/>
                      <a:pt x="56" y="23"/>
                    </a:cubicBezTo>
                    <a:cubicBezTo>
                      <a:pt x="56" y="23"/>
                      <a:pt x="56" y="23"/>
                      <a:pt x="55" y="23"/>
                    </a:cubicBezTo>
                    <a:cubicBezTo>
                      <a:pt x="51" y="22"/>
                      <a:pt x="7" y="18"/>
                      <a:pt x="0" y="5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3" y="0"/>
                      <a:pt x="5" y="1"/>
                      <a:pt x="6" y="3"/>
                    </a:cubicBezTo>
                    <a:cubicBezTo>
                      <a:pt x="10" y="10"/>
                      <a:pt x="39" y="16"/>
                      <a:pt x="56" y="1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8" name="is1iḑe"/>
              <p:cNvSpPr/>
              <p:nvPr/>
            </p:nvSpPr>
            <p:spPr bwMode="auto">
              <a:xfrm>
                <a:off x="3042101" y="4058420"/>
                <a:ext cx="163742" cy="60241"/>
              </a:xfrm>
              <a:custGeom>
                <a:avLst/>
                <a:gdLst>
                  <a:gd name="T0" fmla="*/ 80 w 83"/>
                  <a:gd name="T1" fmla="*/ 1 h 30"/>
                  <a:gd name="T2" fmla="*/ 81 w 83"/>
                  <a:gd name="T3" fmla="*/ 5 h 30"/>
                  <a:gd name="T4" fmla="*/ 62 w 83"/>
                  <a:gd name="T5" fmla="*/ 9 h 30"/>
                  <a:gd name="T6" fmla="*/ 6 w 83"/>
                  <a:gd name="T7" fmla="*/ 28 h 30"/>
                  <a:gd name="T8" fmla="*/ 3 w 83"/>
                  <a:gd name="T9" fmla="*/ 29 h 30"/>
                  <a:gd name="T10" fmla="*/ 2 w 83"/>
                  <a:gd name="T11" fmla="*/ 29 h 30"/>
                  <a:gd name="T12" fmla="*/ 0 w 83"/>
                  <a:gd name="T13" fmla="*/ 25 h 30"/>
                  <a:gd name="T14" fmla="*/ 62 w 83"/>
                  <a:gd name="T15" fmla="*/ 3 h 30"/>
                  <a:gd name="T16" fmla="*/ 76 w 83"/>
                  <a:gd name="T17" fmla="*/ 1 h 30"/>
                  <a:gd name="T18" fmla="*/ 80 w 83"/>
                  <a:gd name="T19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30">
                    <a:moveTo>
                      <a:pt x="80" y="1"/>
                    </a:moveTo>
                    <a:cubicBezTo>
                      <a:pt x="82" y="1"/>
                      <a:pt x="82" y="3"/>
                      <a:pt x="81" y="5"/>
                    </a:cubicBezTo>
                    <a:cubicBezTo>
                      <a:pt x="81" y="8"/>
                      <a:pt x="75" y="8"/>
                      <a:pt x="62" y="9"/>
                    </a:cubicBezTo>
                    <a:cubicBezTo>
                      <a:pt x="44" y="10"/>
                      <a:pt x="13" y="12"/>
                      <a:pt x="6" y="28"/>
                    </a:cubicBezTo>
                    <a:cubicBezTo>
                      <a:pt x="6" y="28"/>
                      <a:pt x="4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0" y="28"/>
                      <a:pt x="0" y="26"/>
                      <a:pt x="0" y="25"/>
                    </a:cubicBezTo>
                    <a:cubicBezTo>
                      <a:pt x="9" y="5"/>
                      <a:pt x="41" y="4"/>
                      <a:pt x="62" y="3"/>
                    </a:cubicBezTo>
                    <a:cubicBezTo>
                      <a:pt x="68" y="3"/>
                      <a:pt x="75" y="2"/>
                      <a:pt x="76" y="1"/>
                    </a:cubicBezTo>
                    <a:cubicBezTo>
                      <a:pt x="77" y="1"/>
                      <a:pt x="78" y="0"/>
                      <a:pt x="80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9" name="ïṩľíḓè"/>
              <p:cNvSpPr/>
              <p:nvPr/>
            </p:nvSpPr>
            <p:spPr bwMode="auto">
              <a:xfrm>
                <a:off x="3067957" y="3998185"/>
                <a:ext cx="180972" cy="68843"/>
              </a:xfrm>
              <a:custGeom>
                <a:avLst/>
                <a:gdLst>
                  <a:gd name="T0" fmla="*/ 91 w 93"/>
                  <a:gd name="T1" fmla="*/ 21 h 34"/>
                  <a:gd name="T2" fmla="*/ 92 w 93"/>
                  <a:gd name="T3" fmla="*/ 25 h 34"/>
                  <a:gd name="T4" fmla="*/ 88 w 93"/>
                  <a:gd name="T5" fmla="*/ 26 h 34"/>
                  <a:gd name="T6" fmla="*/ 4 w 93"/>
                  <a:gd name="T7" fmla="*/ 33 h 34"/>
                  <a:gd name="T8" fmla="*/ 3 w 93"/>
                  <a:gd name="T9" fmla="*/ 33 h 34"/>
                  <a:gd name="T10" fmla="*/ 0 w 93"/>
                  <a:gd name="T11" fmla="*/ 31 h 34"/>
                  <a:gd name="T12" fmla="*/ 1 w 93"/>
                  <a:gd name="T13" fmla="*/ 26 h 34"/>
                  <a:gd name="T14" fmla="*/ 91 w 93"/>
                  <a:gd name="T1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34">
                    <a:moveTo>
                      <a:pt x="91" y="21"/>
                    </a:moveTo>
                    <a:cubicBezTo>
                      <a:pt x="92" y="22"/>
                      <a:pt x="92" y="23"/>
                      <a:pt x="92" y="25"/>
                    </a:cubicBezTo>
                    <a:cubicBezTo>
                      <a:pt x="91" y="26"/>
                      <a:pt x="89" y="27"/>
                      <a:pt x="88" y="26"/>
                    </a:cubicBezTo>
                    <a:cubicBezTo>
                      <a:pt x="56" y="7"/>
                      <a:pt x="28" y="19"/>
                      <a:pt x="4" y="33"/>
                    </a:cubicBezTo>
                    <a:lnTo>
                      <a:pt x="3" y="33"/>
                    </a:lnTo>
                    <a:cubicBezTo>
                      <a:pt x="2" y="33"/>
                      <a:pt x="1" y="32"/>
                      <a:pt x="0" y="31"/>
                    </a:cubicBezTo>
                    <a:cubicBezTo>
                      <a:pt x="0" y="29"/>
                      <a:pt x="0" y="28"/>
                      <a:pt x="1" y="26"/>
                    </a:cubicBezTo>
                    <a:cubicBezTo>
                      <a:pt x="27" y="12"/>
                      <a:pt x="57" y="0"/>
                      <a:pt x="91" y="2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0" name="îṡ1iḓé"/>
              <p:cNvSpPr/>
              <p:nvPr/>
            </p:nvSpPr>
            <p:spPr bwMode="auto">
              <a:xfrm>
                <a:off x="3033486" y="4178896"/>
                <a:ext cx="103414" cy="86054"/>
              </a:xfrm>
              <a:custGeom>
                <a:avLst/>
                <a:gdLst>
                  <a:gd name="T0" fmla="*/ 4 w 54"/>
                  <a:gd name="T1" fmla="*/ 0 h 46"/>
                  <a:gd name="T2" fmla="*/ 52 w 54"/>
                  <a:gd name="T3" fmla="*/ 41 h 46"/>
                  <a:gd name="T4" fmla="*/ 50 w 54"/>
                  <a:gd name="T5" fmla="*/ 45 h 46"/>
                  <a:gd name="T6" fmla="*/ 49 w 54"/>
                  <a:gd name="T7" fmla="*/ 45 h 46"/>
                  <a:gd name="T8" fmla="*/ 46 w 54"/>
                  <a:gd name="T9" fmla="*/ 44 h 46"/>
                  <a:gd name="T10" fmla="*/ 3 w 54"/>
                  <a:gd name="T11" fmla="*/ 6 h 46"/>
                  <a:gd name="T12" fmla="*/ 1 w 54"/>
                  <a:gd name="T13" fmla="*/ 2 h 46"/>
                  <a:gd name="T14" fmla="*/ 4 w 54"/>
                  <a:gd name="T1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46">
                    <a:moveTo>
                      <a:pt x="4" y="0"/>
                    </a:moveTo>
                    <a:cubicBezTo>
                      <a:pt x="22" y="7"/>
                      <a:pt x="45" y="18"/>
                      <a:pt x="52" y="41"/>
                    </a:cubicBezTo>
                    <a:cubicBezTo>
                      <a:pt x="53" y="43"/>
                      <a:pt x="51" y="45"/>
                      <a:pt x="50" y="45"/>
                    </a:cubicBezTo>
                    <a:lnTo>
                      <a:pt x="49" y="45"/>
                    </a:lnTo>
                    <a:cubicBezTo>
                      <a:pt x="47" y="45"/>
                      <a:pt x="46" y="44"/>
                      <a:pt x="46" y="44"/>
                    </a:cubicBezTo>
                    <a:cubicBezTo>
                      <a:pt x="41" y="27"/>
                      <a:pt x="28" y="16"/>
                      <a:pt x="3" y="6"/>
                    </a:cubicBezTo>
                    <a:cubicBezTo>
                      <a:pt x="1" y="5"/>
                      <a:pt x="0" y="4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1" name="í$ļíďé"/>
              <p:cNvSpPr/>
              <p:nvPr/>
            </p:nvSpPr>
            <p:spPr bwMode="auto">
              <a:xfrm>
                <a:off x="3154136" y="4110053"/>
                <a:ext cx="43087" cy="111873"/>
              </a:xfrm>
              <a:custGeom>
                <a:avLst/>
                <a:gdLst>
                  <a:gd name="T0" fmla="*/ 2 w 24"/>
                  <a:gd name="T1" fmla="*/ 1 h 59"/>
                  <a:gd name="T2" fmla="*/ 5 w 24"/>
                  <a:gd name="T3" fmla="*/ 1 h 59"/>
                  <a:gd name="T4" fmla="*/ 22 w 24"/>
                  <a:gd name="T5" fmla="*/ 55 h 59"/>
                  <a:gd name="T6" fmla="*/ 19 w 24"/>
                  <a:gd name="T7" fmla="*/ 58 h 59"/>
                  <a:gd name="T8" fmla="*/ 19 w 24"/>
                  <a:gd name="T9" fmla="*/ 58 h 59"/>
                  <a:gd name="T10" fmla="*/ 16 w 24"/>
                  <a:gd name="T11" fmla="*/ 57 h 59"/>
                  <a:gd name="T12" fmla="*/ 16 w 24"/>
                  <a:gd name="T13" fmla="*/ 54 h 59"/>
                  <a:gd name="T14" fmla="*/ 1 w 24"/>
                  <a:gd name="T15" fmla="*/ 5 h 59"/>
                  <a:gd name="T16" fmla="*/ 2 w 24"/>
                  <a:gd name="T17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9">
                    <a:moveTo>
                      <a:pt x="2" y="1"/>
                    </a:moveTo>
                    <a:cubicBezTo>
                      <a:pt x="2" y="0"/>
                      <a:pt x="5" y="0"/>
                      <a:pt x="5" y="1"/>
                    </a:cubicBezTo>
                    <a:cubicBezTo>
                      <a:pt x="15" y="11"/>
                      <a:pt x="23" y="49"/>
                      <a:pt x="22" y="55"/>
                    </a:cubicBezTo>
                    <a:cubicBezTo>
                      <a:pt x="22" y="57"/>
                      <a:pt x="20" y="58"/>
                      <a:pt x="19" y="58"/>
                    </a:cubicBezTo>
                    <a:lnTo>
                      <a:pt x="19" y="58"/>
                    </a:lnTo>
                    <a:cubicBezTo>
                      <a:pt x="17" y="58"/>
                      <a:pt x="16" y="57"/>
                      <a:pt x="16" y="57"/>
                    </a:cubicBezTo>
                    <a:cubicBezTo>
                      <a:pt x="15" y="55"/>
                      <a:pt x="16" y="54"/>
                      <a:pt x="16" y="54"/>
                    </a:cubicBezTo>
                    <a:cubicBezTo>
                      <a:pt x="17" y="49"/>
                      <a:pt x="9" y="14"/>
                      <a:pt x="1" y="5"/>
                    </a:cubicBezTo>
                    <a:cubicBezTo>
                      <a:pt x="0" y="4"/>
                      <a:pt x="0" y="2"/>
                      <a:pt x="2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2" name="îṣḻïḋe"/>
              <p:cNvSpPr/>
              <p:nvPr/>
            </p:nvSpPr>
            <p:spPr bwMode="auto">
              <a:xfrm>
                <a:off x="3111044" y="3774445"/>
                <a:ext cx="146506" cy="146289"/>
              </a:xfrm>
              <a:custGeom>
                <a:avLst/>
                <a:gdLst>
                  <a:gd name="T0" fmla="*/ 5 w 74"/>
                  <a:gd name="T1" fmla="*/ 2 h 77"/>
                  <a:gd name="T2" fmla="*/ 72 w 74"/>
                  <a:gd name="T3" fmla="*/ 73 h 77"/>
                  <a:gd name="T4" fmla="*/ 70 w 74"/>
                  <a:gd name="T5" fmla="*/ 76 h 77"/>
                  <a:gd name="T6" fmla="*/ 70 w 74"/>
                  <a:gd name="T7" fmla="*/ 76 h 77"/>
                  <a:gd name="T8" fmla="*/ 67 w 74"/>
                  <a:gd name="T9" fmla="*/ 74 h 77"/>
                  <a:gd name="T10" fmla="*/ 1 w 74"/>
                  <a:gd name="T11" fmla="*/ 6 h 77"/>
                  <a:gd name="T12" fmla="*/ 1 w 74"/>
                  <a:gd name="T13" fmla="*/ 3 h 77"/>
                  <a:gd name="T14" fmla="*/ 5 w 74"/>
                  <a:gd name="T15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7">
                    <a:moveTo>
                      <a:pt x="5" y="2"/>
                    </a:moveTo>
                    <a:cubicBezTo>
                      <a:pt x="19" y="11"/>
                      <a:pt x="66" y="51"/>
                      <a:pt x="72" y="73"/>
                    </a:cubicBezTo>
                    <a:cubicBezTo>
                      <a:pt x="73" y="74"/>
                      <a:pt x="72" y="76"/>
                      <a:pt x="70" y="76"/>
                    </a:cubicBezTo>
                    <a:lnTo>
                      <a:pt x="70" y="76"/>
                    </a:lnTo>
                    <a:cubicBezTo>
                      <a:pt x="68" y="76"/>
                      <a:pt x="67" y="76"/>
                      <a:pt x="67" y="74"/>
                    </a:cubicBezTo>
                    <a:cubicBezTo>
                      <a:pt x="61" y="57"/>
                      <a:pt x="19" y="19"/>
                      <a:pt x="1" y="6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1" y="1"/>
                      <a:pt x="4" y="0"/>
                      <a:pt x="5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3" name="îşľíḓe"/>
              <p:cNvSpPr/>
              <p:nvPr/>
            </p:nvSpPr>
            <p:spPr bwMode="auto">
              <a:xfrm>
                <a:off x="3093808" y="3696993"/>
                <a:ext cx="120650" cy="94662"/>
              </a:xfrm>
              <a:custGeom>
                <a:avLst/>
                <a:gdLst>
                  <a:gd name="T0" fmla="*/ 19 w 60"/>
                  <a:gd name="T1" fmla="*/ 10 h 47"/>
                  <a:gd name="T2" fmla="*/ 58 w 60"/>
                  <a:gd name="T3" fmla="*/ 42 h 47"/>
                  <a:gd name="T4" fmla="*/ 58 w 60"/>
                  <a:gd name="T5" fmla="*/ 46 h 47"/>
                  <a:gd name="T6" fmla="*/ 56 w 60"/>
                  <a:gd name="T7" fmla="*/ 46 h 47"/>
                  <a:gd name="T8" fmla="*/ 53 w 60"/>
                  <a:gd name="T9" fmla="*/ 45 h 47"/>
                  <a:gd name="T10" fmla="*/ 16 w 60"/>
                  <a:gd name="T11" fmla="*/ 15 h 47"/>
                  <a:gd name="T12" fmla="*/ 2 w 60"/>
                  <a:gd name="T13" fmla="*/ 6 h 47"/>
                  <a:gd name="T14" fmla="*/ 1 w 60"/>
                  <a:gd name="T15" fmla="*/ 3 h 47"/>
                  <a:gd name="T16" fmla="*/ 5 w 60"/>
                  <a:gd name="T17" fmla="*/ 1 h 47"/>
                  <a:gd name="T18" fmla="*/ 19 w 60"/>
                  <a:gd name="T19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7">
                    <a:moveTo>
                      <a:pt x="19" y="10"/>
                    </a:moveTo>
                    <a:cubicBezTo>
                      <a:pt x="33" y="18"/>
                      <a:pt x="50" y="28"/>
                      <a:pt x="58" y="42"/>
                    </a:cubicBezTo>
                    <a:cubicBezTo>
                      <a:pt x="59" y="43"/>
                      <a:pt x="59" y="45"/>
                      <a:pt x="58" y="46"/>
                    </a:cubicBezTo>
                    <a:cubicBezTo>
                      <a:pt x="57" y="46"/>
                      <a:pt x="56" y="46"/>
                      <a:pt x="56" y="46"/>
                    </a:cubicBezTo>
                    <a:cubicBezTo>
                      <a:pt x="55" y="46"/>
                      <a:pt x="54" y="45"/>
                      <a:pt x="53" y="45"/>
                    </a:cubicBezTo>
                    <a:cubicBezTo>
                      <a:pt x="45" y="32"/>
                      <a:pt x="31" y="24"/>
                      <a:pt x="16" y="15"/>
                    </a:cubicBezTo>
                    <a:cubicBezTo>
                      <a:pt x="11" y="12"/>
                      <a:pt x="6" y="10"/>
                      <a:pt x="2" y="6"/>
                    </a:cubicBezTo>
                    <a:cubicBezTo>
                      <a:pt x="1" y="6"/>
                      <a:pt x="0" y="3"/>
                      <a:pt x="1" y="3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9" y="4"/>
                      <a:pt x="14" y="6"/>
                      <a:pt x="19" y="1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4" name="isliḋe"/>
              <p:cNvSpPr/>
              <p:nvPr/>
            </p:nvSpPr>
            <p:spPr bwMode="auto">
              <a:xfrm>
                <a:off x="2878364" y="4411245"/>
                <a:ext cx="68943" cy="103265"/>
              </a:xfrm>
              <a:custGeom>
                <a:avLst/>
                <a:gdLst>
                  <a:gd name="T0" fmla="*/ 28 w 34"/>
                  <a:gd name="T1" fmla="*/ 1 h 51"/>
                  <a:gd name="T2" fmla="*/ 33 w 34"/>
                  <a:gd name="T3" fmla="*/ 3 h 51"/>
                  <a:gd name="T4" fmla="*/ 31 w 34"/>
                  <a:gd name="T5" fmla="*/ 7 h 51"/>
                  <a:gd name="T6" fmla="*/ 22 w 34"/>
                  <a:gd name="T7" fmla="*/ 20 h 51"/>
                  <a:gd name="T8" fmla="*/ 20 w 34"/>
                  <a:gd name="T9" fmla="*/ 23 h 51"/>
                  <a:gd name="T10" fmla="*/ 7 w 34"/>
                  <a:gd name="T11" fmla="*/ 39 h 51"/>
                  <a:gd name="T12" fmla="*/ 16 w 34"/>
                  <a:gd name="T13" fmla="*/ 43 h 51"/>
                  <a:gd name="T14" fmla="*/ 19 w 34"/>
                  <a:gd name="T15" fmla="*/ 46 h 51"/>
                  <a:gd name="T16" fmla="*/ 16 w 34"/>
                  <a:gd name="T17" fmla="*/ 50 h 51"/>
                  <a:gd name="T18" fmla="*/ 15 w 34"/>
                  <a:gd name="T19" fmla="*/ 50 h 51"/>
                  <a:gd name="T20" fmla="*/ 1 w 34"/>
                  <a:gd name="T21" fmla="*/ 39 h 51"/>
                  <a:gd name="T22" fmla="*/ 16 w 34"/>
                  <a:gd name="T23" fmla="*/ 18 h 51"/>
                  <a:gd name="T24" fmla="*/ 28 w 34"/>
                  <a:gd name="T2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51">
                    <a:moveTo>
                      <a:pt x="28" y="1"/>
                    </a:moveTo>
                    <a:cubicBezTo>
                      <a:pt x="31" y="0"/>
                      <a:pt x="32" y="2"/>
                      <a:pt x="33" y="3"/>
                    </a:cubicBezTo>
                    <a:cubicBezTo>
                      <a:pt x="33" y="5"/>
                      <a:pt x="32" y="7"/>
                      <a:pt x="31" y="7"/>
                    </a:cubicBezTo>
                    <a:cubicBezTo>
                      <a:pt x="26" y="9"/>
                      <a:pt x="21" y="13"/>
                      <a:pt x="22" y="20"/>
                    </a:cubicBezTo>
                    <a:cubicBezTo>
                      <a:pt x="22" y="21"/>
                      <a:pt x="21" y="23"/>
                      <a:pt x="20" y="23"/>
                    </a:cubicBezTo>
                    <a:cubicBezTo>
                      <a:pt x="12" y="25"/>
                      <a:pt x="6" y="33"/>
                      <a:pt x="7" y="39"/>
                    </a:cubicBezTo>
                    <a:cubicBezTo>
                      <a:pt x="7" y="43"/>
                      <a:pt x="12" y="43"/>
                      <a:pt x="16" y="43"/>
                    </a:cubicBezTo>
                    <a:cubicBezTo>
                      <a:pt x="17" y="43"/>
                      <a:pt x="19" y="44"/>
                      <a:pt x="19" y="46"/>
                    </a:cubicBezTo>
                    <a:cubicBezTo>
                      <a:pt x="19" y="48"/>
                      <a:pt x="17" y="50"/>
                      <a:pt x="16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3" y="50"/>
                      <a:pt x="1" y="42"/>
                      <a:pt x="1" y="39"/>
                    </a:cubicBezTo>
                    <a:cubicBezTo>
                      <a:pt x="0" y="31"/>
                      <a:pt x="7" y="21"/>
                      <a:pt x="16" y="18"/>
                    </a:cubicBezTo>
                    <a:cubicBezTo>
                      <a:pt x="16" y="11"/>
                      <a:pt x="21" y="4"/>
                      <a:pt x="28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5" name="iŝḷïďé"/>
              <p:cNvSpPr/>
              <p:nvPr/>
            </p:nvSpPr>
            <p:spPr bwMode="auto">
              <a:xfrm>
                <a:off x="2783565" y="4428455"/>
                <a:ext cx="94799" cy="68843"/>
              </a:xfrm>
              <a:custGeom>
                <a:avLst/>
                <a:gdLst>
                  <a:gd name="T0" fmla="*/ 43 w 50"/>
                  <a:gd name="T1" fmla="*/ 2 h 37"/>
                  <a:gd name="T2" fmla="*/ 48 w 50"/>
                  <a:gd name="T3" fmla="*/ 1 h 37"/>
                  <a:gd name="T4" fmla="*/ 49 w 50"/>
                  <a:gd name="T5" fmla="*/ 6 h 37"/>
                  <a:gd name="T6" fmla="*/ 43 w 50"/>
                  <a:gd name="T7" fmla="*/ 16 h 37"/>
                  <a:gd name="T8" fmla="*/ 40 w 50"/>
                  <a:gd name="T9" fmla="*/ 18 h 37"/>
                  <a:gd name="T10" fmla="*/ 37 w 50"/>
                  <a:gd name="T11" fmla="*/ 18 h 37"/>
                  <a:gd name="T12" fmla="*/ 9 w 50"/>
                  <a:gd name="T13" fmla="*/ 24 h 37"/>
                  <a:gd name="T14" fmla="*/ 7 w 50"/>
                  <a:gd name="T15" fmla="*/ 33 h 37"/>
                  <a:gd name="T16" fmla="*/ 4 w 50"/>
                  <a:gd name="T17" fmla="*/ 36 h 37"/>
                  <a:gd name="T18" fmla="*/ 0 w 50"/>
                  <a:gd name="T19" fmla="*/ 33 h 37"/>
                  <a:gd name="T20" fmla="*/ 4 w 50"/>
                  <a:gd name="T21" fmla="*/ 21 h 37"/>
                  <a:gd name="T22" fmla="*/ 37 w 50"/>
                  <a:gd name="T23" fmla="*/ 12 h 37"/>
                  <a:gd name="T24" fmla="*/ 38 w 50"/>
                  <a:gd name="T25" fmla="*/ 12 h 37"/>
                  <a:gd name="T26" fmla="*/ 43 w 50"/>
                  <a:gd name="T27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43" y="2"/>
                    </a:moveTo>
                    <a:cubicBezTo>
                      <a:pt x="45" y="0"/>
                      <a:pt x="46" y="0"/>
                      <a:pt x="48" y="1"/>
                    </a:cubicBezTo>
                    <a:cubicBezTo>
                      <a:pt x="49" y="2"/>
                      <a:pt x="49" y="4"/>
                      <a:pt x="49" y="6"/>
                    </a:cubicBezTo>
                    <a:cubicBezTo>
                      <a:pt x="46" y="9"/>
                      <a:pt x="45" y="12"/>
                      <a:pt x="43" y="16"/>
                    </a:cubicBezTo>
                    <a:cubicBezTo>
                      <a:pt x="43" y="18"/>
                      <a:pt x="42" y="18"/>
                      <a:pt x="40" y="18"/>
                    </a:cubicBezTo>
                    <a:cubicBezTo>
                      <a:pt x="40" y="18"/>
                      <a:pt x="38" y="18"/>
                      <a:pt x="37" y="18"/>
                    </a:cubicBezTo>
                    <a:cubicBezTo>
                      <a:pt x="28" y="18"/>
                      <a:pt x="15" y="18"/>
                      <a:pt x="9" y="24"/>
                    </a:cubicBezTo>
                    <a:cubicBezTo>
                      <a:pt x="7" y="27"/>
                      <a:pt x="6" y="30"/>
                      <a:pt x="7" y="33"/>
                    </a:cubicBezTo>
                    <a:cubicBezTo>
                      <a:pt x="7" y="35"/>
                      <a:pt x="5" y="36"/>
                      <a:pt x="4" y="36"/>
                    </a:cubicBezTo>
                    <a:cubicBezTo>
                      <a:pt x="1" y="36"/>
                      <a:pt x="1" y="35"/>
                      <a:pt x="0" y="33"/>
                    </a:cubicBezTo>
                    <a:cubicBezTo>
                      <a:pt x="0" y="28"/>
                      <a:pt x="1" y="24"/>
                      <a:pt x="4" y="21"/>
                    </a:cubicBezTo>
                    <a:cubicBezTo>
                      <a:pt x="12" y="12"/>
                      <a:pt x="26" y="12"/>
                      <a:pt x="37" y="12"/>
                    </a:cubicBezTo>
                    <a:lnTo>
                      <a:pt x="38" y="12"/>
                    </a:lnTo>
                    <a:cubicBezTo>
                      <a:pt x="40" y="9"/>
                      <a:pt x="42" y="5"/>
                      <a:pt x="43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6" name="îṡ1îḓe"/>
              <p:cNvSpPr/>
              <p:nvPr/>
            </p:nvSpPr>
            <p:spPr bwMode="auto">
              <a:xfrm>
                <a:off x="2783565" y="4419847"/>
                <a:ext cx="68943" cy="34422"/>
              </a:xfrm>
              <a:custGeom>
                <a:avLst/>
                <a:gdLst>
                  <a:gd name="T0" fmla="*/ 33 w 37"/>
                  <a:gd name="T1" fmla="*/ 1 h 17"/>
                  <a:gd name="T2" fmla="*/ 35 w 37"/>
                  <a:gd name="T3" fmla="*/ 4 h 17"/>
                  <a:gd name="T4" fmla="*/ 32 w 37"/>
                  <a:gd name="T5" fmla="*/ 8 h 17"/>
                  <a:gd name="T6" fmla="*/ 25 w 37"/>
                  <a:gd name="T7" fmla="*/ 11 h 17"/>
                  <a:gd name="T8" fmla="*/ 17 w 37"/>
                  <a:gd name="T9" fmla="*/ 16 h 17"/>
                  <a:gd name="T10" fmla="*/ 9 w 37"/>
                  <a:gd name="T11" fmla="*/ 12 h 17"/>
                  <a:gd name="T12" fmla="*/ 5 w 37"/>
                  <a:gd name="T13" fmla="*/ 9 h 17"/>
                  <a:gd name="T14" fmla="*/ 1 w 37"/>
                  <a:gd name="T15" fmla="*/ 8 h 17"/>
                  <a:gd name="T16" fmla="*/ 2 w 37"/>
                  <a:gd name="T17" fmla="*/ 4 h 17"/>
                  <a:gd name="T18" fmla="*/ 13 w 37"/>
                  <a:gd name="T19" fmla="*/ 7 h 17"/>
                  <a:gd name="T20" fmla="*/ 17 w 37"/>
                  <a:gd name="T21" fmla="*/ 9 h 17"/>
                  <a:gd name="T22" fmla="*/ 21 w 37"/>
                  <a:gd name="T23" fmla="*/ 6 h 17"/>
                  <a:gd name="T24" fmla="*/ 33 w 37"/>
                  <a:gd name="T2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17">
                    <a:moveTo>
                      <a:pt x="33" y="1"/>
                    </a:moveTo>
                    <a:cubicBezTo>
                      <a:pt x="34" y="1"/>
                      <a:pt x="36" y="3"/>
                      <a:pt x="35" y="4"/>
                    </a:cubicBezTo>
                    <a:cubicBezTo>
                      <a:pt x="35" y="7"/>
                      <a:pt x="34" y="8"/>
                      <a:pt x="32" y="8"/>
                    </a:cubicBezTo>
                    <a:cubicBezTo>
                      <a:pt x="29" y="7"/>
                      <a:pt x="27" y="8"/>
                      <a:pt x="25" y="11"/>
                    </a:cubicBezTo>
                    <a:cubicBezTo>
                      <a:pt x="23" y="13"/>
                      <a:pt x="21" y="16"/>
                      <a:pt x="17" y="16"/>
                    </a:cubicBezTo>
                    <a:cubicBezTo>
                      <a:pt x="14" y="16"/>
                      <a:pt x="11" y="13"/>
                      <a:pt x="9" y="12"/>
                    </a:cubicBezTo>
                    <a:cubicBezTo>
                      <a:pt x="6" y="8"/>
                      <a:pt x="6" y="9"/>
                      <a:pt x="5" y="9"/>
                    </a:cubicBezTo>
                    <a:cubicBezTo>
                      <a:pt x="4" y="10"/>
                      <a:pt x="2" y="10"/>
                      <a:pt x="1" y="8"/>
                    </a:cubicBezTo>
                    <a:cubicBezTo>
                      <a:pt x="0" y="7"/>
                      <a:pt x="1" y="4"/>
                      <a:pt x="2" y="4"/>
                    </a:cubicBezTo>
                    <a:cubicBezTo>
                      <a:pt x="7" y="0"/>
                      <a:pt x="11" y="4"/>
                      <a:pt x="13" y="7"/>
                    </a:cubicBezTo>
                    <a:cubicBezTo>
                      <a:pt x="15" y="8"/>
                      <a:pt x="16" y="9"/>
                      <a:pt x="17" y="9"/>
                    </a:cubicBezTo>
                    <a:cubicBezTo>
                      <a:pt x="19" y="9"/>
                      <a:pt x="19" y="8"/>
                      <a:pt x="21" y="6"/>
                    </a:cubicBezTo>
                    <a:cubicBezTo>
                      <a:pt x="23" y="4"/>
                      <a:pt x="26" y="0"/>
                      <a:pt x="33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7" name="iṧlíḑê"/>
              <p:cNvSpPr/>
              <p:nvPr/>
            </p:nvSpPr>
            <p:spPr bwMode="auto">
              <a:xfrm>
                <a:off x="2826657" y="4385426"/>
                <a:ext cx="146501" cy="43030"/>
              </a:xfrm>
              <a:custGeom>
                <a:avLst/>
                <a:gdLst>
                  <a:gd name="T0" fmla="*/ 68 w 74"/>
                  <a:gd name="T1" fmla="*/ 1 h 24"/>
                  <a:gd name="T2" fmla="*/ 72 w 74"/>
                  <a:gd name="T3" fmla="*/ 2 h 24"/>
                  <a:gd name="T4" fmla="*/ 71 w 74"/>
                  <a:gd name="T5" fmla="*/ 6 h 24"/>
                  <a:gd name="T6" fmla="*/ 55 w 74"/>
                  <a:gd name="T7" fmla="*/ 13 h 24"/>
                  <a:gd name="T8" fmla="*/ 33 w 74"/>
                  <a:gd name="T9" fmla="*/ 22 h 24"/>
                  <a:gd name="T10" fmla="*/ 27 w 74"/>
                  <a:gd name="T11" fmla="*/ 23 h 24"/>
                  <a:gd name="T12" fmla="*/ 11 w 74"/>
                  <a:gd name="T13" fmla="*/ 20 h 24"/>
                  <a:gd name="T14" fmla="*/ 3 w 74"/>
                  <a:gd name="T15" fmla="*/ 17 h 24"/>
                  <a:gd name="T16" fmla="*/ 0 w 74"/>
                  <a:gd name="T17" fmla="*/ 14 h 24"/>
                  <a:gd name="T18" fmla="*/ 4 w 74"/>
                  <a:gd name="T19" fmla="*/ 12 h 24"/>
                  <a:gd name="T20" fmla="*/ 13 w 74"/>
                  <a:gd name="T21" fmla="*/ 14 h 24"/>
                  <a:gd name="T22" fmla="*/ 32 w 74"/>
                  <a:gd name="T23" fmla="*/ 17 h 24"/>
                  <a:gd name="T24" fmla="*/ 52 w 74"/>
                  <a:gd name="T25" fmla="*/ 8 h 24"/>
                  <a:gd name="T26" fmla="*/ 68 w 74"/>
                  <a:gd name="T27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24">
                    <a:moveTo>
                      <a:pt x="68" y="1"/>
                    </a:moveTo>
                    <a:cubicBezTo>
                      <a:pt x="70" y="0"/>
                      <a:pt x="72" y="1"/>
                      <a:pt x="72" y="2"/>
                    </a:cubicBezTo>
                    <a:cubicBezTo>
                      <a:pt x="73" y="4"/>
                      <a:pt x="72" y="5"/>
                      <a:pt x="71" y="6"/>
                    </a:cubicBezTo>
                    <a:cubicBezTo>
                      <a:pt x="66" y="8"/>
                      <a:pt x="61" y="11"/>
                      <a:pt x="55" y="13"/>
                    </a:cubicBezTo>
                    <a:cubicBezTo>
                      <a:pt x="48" y="17"/>
                      <a:pt x="41" y="21"/>
                      <a:pt x="33" y="22"/>
                    </a:cubicBezTo>
                    <a:cubicBezTo>
                      <a:pt x="31" y="23"/>
                      <a:pt x="29" y="23"/>
                      <a:pt x="27" y="23"/>
                    </a:cubicBezTo>
                    <a:cubicBezTo>
                      <a:pt x="21" y="23"/>
                      <a:pt x="16" y="22"/>
                      <a:pt x="11" y="20"/>
                    </a:cubicBezTo>
                    <a:cubicBezTo>
                      <a:pt x="8" y="19"/>
                      <a:pt x="6" y="18"/>
                      <a:pt x="3" y="17"/>
                    </a:cubicBezTo>
                    <a:cubicBezTo>
                      <a:pt x="1" y="17"/>
                      <a:pt x="0" y="16"/>
                      <a:pt x="0" y="14"/>
                    </a:cubicBezTo>
                    <a:cubicBezTo>
                      <a:pt x="1" y="12"/>
                      <a:pt x="3" y="12"/>
                      <a:pt x="4" y="12"/>
                    </a:cubicBezTo>
                    <a:cubicBezTo>
                      <a:pt x="7" y="13"/>
                      <a:pt x="10" y="14"/>
                      <a:pt x="13" y="14"/>
                    </a:cubicBezTo>
                    <a:cubicBezTo>
                      <a:pt x="20" y="17"/>
                      <a:pt x="25" y="18"/>
                      <a:pt x="32" y="17"/>
                    </a:cubicBezTo>
                    <a:cubicBezTo>
                      <a:pt x="38" y="15"/>
                      <a:pt x="45" y="12"/>
                      <a:pt x="52" y="8"/>
                    </a:cubicBezTo>
                    <a:cubicBezTo>
                      <a:pt x="58" y="5"/>
                      <a:pt x="63" y="2"/>
                      <a:pt x="68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8" name="iSliḓê"/>
              <p:cNvSpPr/>
              <p:nvPr/>
            </p:nvSpPr>
            <p:spPr bwMode="auto">
              <a:xfrm>
                <a:off x="3024865" y="4307980"/>
                <a:ext cx="25856" cy="43024"/>
              </a:xfrm>
              <a:custGeom>
                <a:avLst/>
                <a:gdLst>
                  <a:gd name="T0" fmla="*/ 8 w 14"/>
                  <a:gd name="T1" fmla="*/ 4 h 24"/>
                  <a:gd name="T2" fmla="*/ 12 w 14"/>
                  <a:gd name="T3" fmla="*/ 18 h 24"/>
                  <a:gd name="T4" fmla="*/ 12 w 14"/>
                  <a:gd name="T5" fmla="*/ 21 h 24"/>
                  <a:gd name="T6" fmla="*/ 9 w 14"/>
                  <a:gd name="T7" fmla="*/ 23 h 24"/>
                  <a:gd name="T8" fmla="*/ 7 w 14"/>
                  <a:gd name="T9" fmla="*/ 22 h 24"/>
                  <a:gd name="T10" fmla="*/ 2 w 14"/>
                  <a:gd name="T11" fmla="*/ 2 h 24"/>
                  <a:gd name="T12" fmla="*/ 6 w 14"/>
                  <a:gd name="T13" fmla="*/ 0 h 24"/>
                  <a:gd name="T14" fmla="*/ 8 w 14"/>
                  <a:gd name="T15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8" y="4"/>
                    </a:moveTo>
                    <a:cubicBezTo>
                      <a:pt x="7" y="7"/>
                      <a:pt x="7" y="14"/>
                      <a:pt x="12" y="18"/>
                    </a:cubicBezTo>
                    <a:cubicBezTo>
                      <a:pt x="12" y="18"/>
                      <a:pt x="13" y="21"/>
                      <a:pt x="12" y="21"/>
                    </a:cubicBezTo>
                    <a:cubicBezTo>
                      <a:pt x="11" y="22"/>
                      <a:pt x="10" y="23"/>
                      <a:pt x="9" y="23"/>
                    </a:cubicBezTo>
                    <a:cubicBezTo>
                      <a:pt x="9" y="23"/>
                      <a:pt x="8" y="23"/>
                      <a:pt x="7" y="22"/>
                    </a:cubicBezTo>
                    <a:cubicBezTo>
                      <a:pt x="3" y="18"/>
                      <a:pt x="0" y="11"/>
                      <a:pt x="2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7" y="1"/>
                      <a:pt x="9" y="2"/>
                      <a:pt x="8" y="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9" name="isļidé"/>
              <p:cNvSpPr/>
              <p:nvPr/>
            </p:nvSpPr>
            <p:spPr bwMode="auto">
              <a:xfrm>
                <a:off x="2861129" y="4316582"/>
                <a:ext cx="68943" cy="60241"/>
              </a:xfrm>
              <a:custGeom>
                <a:avLst/>
                <a:gdLst>
                  <a:gd name="T0" fmla="*/ 34 w 37"/>
                  <a:gd name="T1" fmla="*/ 0 h 30"/>
                  <a:gd name="T2" fmla="*/ 35 w 37"/>
                  <a:gd name="T3" fmla="*/ 5 h 30"/>
                  <a:gd name="T4" fmla="*/ 20 w 37"/>
                  <a:gd name="T5" fmla="*/ 15 h 30"/>
                  <a:gd name="T6" fmla="*/ 6 w 37"/>
                  <a:gd name="T7" fmla="*/ 27 h 30"/>
                  <a:gd name="T8" fmla="*/ 3 w 37"/>
                  <a:gd name="T9" fmla="*/ 29 h 30"/>
                  <a:gd name="T10" fmla="*/ 2 w 37"/>
                  <a:gd name="T11" fmla="*/ 29 h 30"/>
                  <a:gd name="T12" fmla="*/ 0 w 37"/>
                  <a:gd name="T13" fmla="*/ 25 h 30"/>
                  <a:gd name="T14" fmla="*/ 18 w 37"/>
                  <a:gd name="T15" fmla="*/ 9 h 30"/>
                  <a:gd name="T16" fmla="*/ 30 w 37"/>
                  <a:gd name="T17" fmla="*/ 1 h 30"/>
                  <a:gd name="T18" fmla="*/ 34 w 37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0">
                    <a:moveTo>
                      <a:pt x="34" y="0"/>
                    </a:moveTo>
                    <a:cubicBezTo>
                      <a:pt x="36" y="1"/>
                      <a:pt x="36" y="3"/>
                      <a:pt x="35" y="5"/>
                    </a:cubicBezTo>
                    <a:cubicBezTo>
                      <a:pt x="31" y="10"/>
                      <a:pt x="26" y="12"/>
                      <a:pt x="20" y="15"/>
                    </a:cubicBezTo>
                    <a:cubicBezTo>
                      <a:pt x="13" y="18"/>
                      <a:pt x="8" y="20"/>
                      <a:pt x="6" y="27"/>
                    </a:cubicBezTo>
                    <a:cubicBezTo>
                      <a:pt x="6" y="28"/>
                      <a:pt x="5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1" y="28"/>
                      <a:pt x="0" y="27"/>
                      <a:pt x="0" y="25"/>
                    </a:cubicBezTo>
                    <a:cubicBezTo>
                      <a:pt x="3" y="15"/>
                      <a:pt x="11" y="12"/>
                      <a:pt x="18" y="9"/>
                    </a:cubicBezTo>
                    <a:cubicBezTo>
                      <a:pt x="23" y="7"/>
                      <a:pt x="28" y="5"/>
                      <a:pt x="30" y="1"/>
                    </a:cubicBezTo>
                    <a:cubicBezTo>
                      <a:pt x="31" y="0"/>
                      <a:pt x="33" y="0"/>
                      <a:pt x="34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0" name="îś1íḍe"/>
              <p:cNvSpPr/>
              <p:nvPr/>
            </p:nvSpPr>
            <p:spPr bwMode="auto">
              <a:xfrm>
                <a:off x="3076572" y="3550704"/>
                <a:ext cx="103414" cy="68843"/>
              </a:xfrm>
              <a:custGeom>
                <a:avLst/>
                <a:gdLst>
                  <a:gd name="T0" fmla="*/ 44 w 51"/>
                  <a:gd name="T1" fmla="*/ 26 h 37"/>
                  <a:gd name="T2" fmla="*/ 49 w 51"/>
                  <a:gd name="T3" fmla="*/ 31 h 37"/>
                  <a:gd name="T4" fmla="*/ 49 w 51"/>
                  <a:gd name="T5" fmla="*/ 36 h 37"/>
                  <a:gd name="T6" fmla="*/ 47 w 51"/>
                  <a:gd name="T7" fmla="*/ 36 h 37"/>
                  <a:gd name="T8" fmla="*/ 44 w 51"/>
                  <a:gd name="T9" fmla="*/ 36 h 37"/>
                  <a:gd name="T10" fmla="*/ 40 w 51"/>
                  <a:gd name="T11" fmla="*/ 31 h 37"/>
                  <a:gd name="T12" fmla="*/ 2 w 51"/>
                  <a:gd name="T13" fmla="*/ 7 h 37"/>
                  <a:gd name="T14" fmla="*/ 0 w 51"/>
                  <a:gd name="T15" fmla="*/ 3 h 37"/>
                  <a:gd name="T16" fmla="*/ 3 w 51"/>
                  <a:gd name="T17" fmla="*/ 0 h 37"/>
                  <a:gd name="T18" fmla="*/ 44 w 51"/>
                  <a:gd name="T19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37">
                    <a:moveTo>
                      <a:pt x="44" y="26"/>
                    </a:moveTo>
                    <a:cubicBezTo>
                      <a:pt x="45" y="28"/>
                      <a:pt x="47" y="29"/>
                      <a:pt x="49" y="31"/>
                    </a:cubicBezTo>
                    <a:cubicBezTo>
                      <a:pt x="50" y="32"/>
                      <a:pt x="50" y="34"/>
                      <a:pt x="49" y="36"/>
                    </a:cubicBezTo>
                    <a:cubicBezTo>
                      <a:pt x="48" y="36"/>
                      <a:pt x="47" y="36"/>
                      <a:pt x="47" y="36"/>
                    </a:cubicBezTo>
                    <a:cubicBezTo>
                      <a:pt x="46" y="36"/>
                      <a:pt x="45" y="36"/>
                      <a:pt x="44" y="36"/>
                    </a:cubicBezTo>
                    <a:cubicBezTo>
                      <a:pt x="43" y="34"/>
                      <a:pt x="41" y="32"/>
                      <a:pt x="40" y="31"/>
                    </a:cubicBezTo>
                    <a:cubicBezTo>
                      <a:pt x="28" y="19"/>
                      <a:pt x="20" y="11"/>
                      <a:pt x="2" y="7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3" y="5"/>
                      <a:pt x="32" y="14"/>
                      <a:pt x="44" y="2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1" name="iṧļíḍê"/>
              <p:cNvSpPr/>
              <p:nvPr/>
            </p:nvSpPr>
            <p:spPr bwMode="auto">
              <a:xfrm>
                <a:off x="2878364" y="3585126"/>
                <a:ext cx="94794" cy="266765"/>
              </a:xfrm>
              <a:custGeom>
                <a:avLst/>
                <a:gdLst>
                  <a:gd name="T0" fmla="*/ 32 w 47"/>
                  <a:gd name="T1" fmla="*/ 104 h 137"/>
                  <a:gd name="T2" fmla="*/ 45 w 47"/>
                  <a:gd name="T3" fmla="*/ 132 h 137"/>
                  <a:gd name="T4" fmla="*/ 43 w 47"/>
                  <a:gd name="T5" fmla="*/ 136 h 137"/>
                  <a:gd name="T6" fmla="*/ 42 w 47"/>
                  <a:gd name="T7" fmla="*/ 136 h 137"/>
                  <a:gd name="T8" fmla="*/ 39 w 47"/>
                  <a:gd name="T9" fmla="*/ 134 h 137"/>
                  <a:gd name="T10" fmla="*/ 25 w 47"/>
                  <a:gd name="T11" fmla="*/ 107 h 137"/>
                  <a:gd name="T12" fmla="*/ 14 w 47"/>
                  <a:gd name="T13" fmla="*/ 85 h 137"/>
                  <a:gd name="T14" fmla="*/ 1 w 47"/>
                  <a:gd name="T15" fmla="*/ 3 h 137"/>
                  <a:gd name="T16" fmla="*/ 5 w 47"/>
                  <a:gd name="T17" fmla="*/ 0 h 137"/>
                  <a:gd name="T18" fmla="*/ 8 w 47"/>
                  <a:gd name="T19" fmla="*/ 4 h 137"/>
                  <a:gd name="T20" fmla="*/ 20 w 47"/>
                  <a:gd name="T21" fmla="*/ 82 h 137"/>
                  <a:gd name="T22" fmla="*/ 32 w 47"/>
                  <a:gd name="T23" fmla="*/ 10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137">
                    <a:moveTo>
                      <a:pt x="32" y="104"/>
                    </a:moveTo>
                    <a:cubicBezTo>
                      <a:pt x="38" y="116"/>
                      <a:pt x="44" y="128"/>
                      <a:pt x="45" y="132"/>
                    </a:cubicBezTo>
                    <a:cubicBezTo>
                      <a:pt x="46" y="134"/>
                      <a:pt x="45" y="136"/>
                      <a:pt x="43" y="136"/>
                    </a:cubicBezTo>
                    <a:cubicBezTo>
                      <a:pt x="43" y="136"/>
                      <a:pt x="43" y="136"/>
                      <a:pt x="42" y="136"/>
                    </a:cubicBezTo>
                    <a:cubicBezTo>
                      <a:pt x="41" y="136"/>
                      <a:pt x="39" y="136"/>
                      <a:pt x="39" y="134"/>
                    </a:cubicBezTo>
                    <a:cubicBezTo>
                      <a:pt x="38" y="130"/>
                      <a:pt x="32" y="118"/>
                      <a:pt x="25" y="107"/>
                    </a:cubicBezTo>
                    <a:cubicBezTo>
                      <a:pt x="21" y="98"/>
                      <a:pt x="17" y="90"/>
                      <a:pt x="14" y="85"/>
                    </a:cubicBezTo>
                    <a:cubicBezTo>
                      <a:pt x="4" y="61"/>
                      <a:pt x="0" y="36"/>
                      <a:pt x="1" y="3"/>
                    </a:cubicBezTo>
                    <a:cubicBezTo>
                      <a:pt x="2" y="2"/>
                      <a:pt x="3" y="0"/>
                      <a:pt x="5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6" y="35"/>
                      <a:pt x="10" y="59"/>
                      <a:pt x="20" y="82"/>
                    </a:cubicBezTo>
                    <a:cubicBezTo>
                      <a:pt x="22" y="87"/>
                      <a:pt x="27" y="96"/>
                      <a:pt x="32" y="10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2" name="išlíḋê"/>
              <p:cNvSpPr/>
              <p:nvPr/>
            </p:nvSpPr>
            <p:spPr bwMode="auto">
              <a:xfrm>
                <a:off x="2163079" y="4006788"/>
                <a:ext cx="60328" cy="129084"/>
              </a:xfrm>
              <a:custGeom>
                <a:avLst/>
                <a:gdLst>
                  <a:gd name="T0" fmla="*/ 14 w 33"/>
                  <a:gd name="T1" fmla="*/ 6 h 65"/>
                  <a:gd name="T2" fmla="*/ 31 w 33"/>
                  <a:gd name="T3" fmla="*/ 58 h 65"/>
                  <a:gd name="T4" fmla="*/ 31 w 33"/>
                  <a:gd name="T5" fmla="*/ 63 h 65"/>
                  <a:gd name="T6" fmla="*/ 29 w 33"/>
                  <a:gd name="T7" fmla="*/ 64 h 65"/>
                  <a:gd name="T8" fmla="*/ 27 w 33"/>
                  <a:gd name="T9" fmla="*/ 63 h 65"/>
                  <a:gd name="T10" fmla="*/ 8 w 33"/>
                  <a:gd name="T11" fmla="*/ 4 h 65"/>
                  <a:gd name="T12" fmla="*/ 13 w 33"/>
                  <a:gd name="T13" fmla="*/ 2 h 65"/>
                  <a:gd name="T14" fmla="*/ 14 w 33"/>
                  <a:gd name="T15" fmla="*/ 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65">
                    <a:moveTo>
                      <a:pt x="14" y="6"/>
                    </a:moveTo>
                    <a:cubicBezTo>
                      <a:pt x="6" y="22"/>
                      <a:pt x="19" y="48"/>
                      <a:pt x="31" y="58"/>
                    </a:cubicBezTo>
                    <a:cubicBezTo>
                      <a:pt x="32" y="59"/>
                      <a:pt x="32" y="62"/>
                      <a:pt x="31" y="63"/>
                    </a:cubicBezTo>
                    <a:cubicBezTo>
                      <a:pt x="31" y="64"/>
                      <a:pt x="30" y="64"/>
                      <a:pt x="29" y="64"/>
                    </a:cubicBezTo>
                    <a:cubicBezTo>
                      <a:pt x="29" y="64"/>
                      <a:pt x="28" y="64"/>
                      <a:pt x="27" y="63"/>
                    </a:cubicBezTo>
                    <a:cubicBezTo>
                      <a:pt x="13" y="51"/>
                      <a:pt x="0" y="22"/>
                      <a:pt x="8" y="4"/>
                    </a:cubicBezTo>
                    <a:cubicBezTo>
                      <a:pt x="9" y="2"/>
                      <a:pt x="12" y="0"/>
                      <a:pt x="13" y="2"/>
                    </a:cubicBezTo>
                    <a:cubicBezTo>
                      <a:pt x="15" y="3"/>
                      <a:pt x="15" y="4"/>
                      <a:pt x="14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3" name="ïṣļiďe"/>
              <p:cNvSpPr/>
              <p:nvPr/>
            </p:nvSpPr>
            <p:spPr bwMode="auto">
              <a:xfrm>
                <a:off x="2180315" y="3998185"/>
                <a:ext cx="86179" cy="77446"/>
              </a:xfrm>
              <a:custGeom>
                <a:avLst/>
                <a:gdLst>
                  <a:gd name="T0" fmla="*/ 33 w 43"/>
                  <a:gd name="T1" fmla="*/ 24 h 40"/>
                  <a:gd name="T2" fmla="*/ 41 w 43"/>
                  <a:gd name="T3" fmla="*/ 34 h 40"/>
                  <a:gd name="T4" fmla="*/ 41 w 43"/>
                  <a:gd name="T5" fmla="*/ 38 h 40"/>
                  <a:gd name="T6" fmla="*/ 39 w 43"/>
                  <a:gd name="T7" fmla="*/ 39 h 40"/>
                  <a:gd name="T8" fmla="*/ 36 w 43"/>
                  <a:gd name="T9" fmla="*/ 38 h 40"/>
                  <a:gd name="T10" fmla="*/ 29 w 43"/>
                  <a:gd name="T11" fmla="*/ 27 h 40"/>
                  <a:gd name="T12" fmla="*/ 3 w 43"/>
                  <a:gd name="T13" fmla="*/ 7 h 40"/>
                  <a:gd name="T14" fmla="*/ 0 w 43"/>
                  <a:gd name="T15" fmla="*/ 3 h 40"/>
                  <a:gd name="T16" fmla="*/ 3 w 43"/>
                  <a:gd name="T17" fmla="*/ 1 h 40"/>
                  <a:gd name="T18" fmla="*/ 33 w 43"/>
                  <a:gd name="T1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0">
                    <a:moveTo>
                      <a:pt x="33" y="24"/>
                    </a:moveTo>
                    <a:cubicBezTo>
                      <a:pt x="36" y="27"/>
                      <a:pt x="39" y="31"/>
                      <a:pt x="41" y="34"/>
                    </a:cubicBezTo>
                    <a:cubicBezTo>
                      <a:pt x="42" y="35"/>
                      <a:pt x="42" y="37"/>
                      <a:pt x="41" y="38"/>
                    </a:cubicBezTo>
                    <a:cubicBezTo>
                      <a:pt x="40" y="38"/>
                      <a:pt x="39" y="39"/>
                      <a:pt x="39" y="39"/>
                    </a:cubicBezTo>
                    <a:cubicBezTo>
                      <a:pt x="38" y="39"/>
                      <a:pt x="37" y="38"/>
                      <a:pt x="36" y="38"/>
                    </a:cubicBezTo>
                    <a:cubicBezTo>
                      <a:pt x="33" y="35"/>
                      <a:pt x="31" y="31"/>
                      <a:pt x="29" y="27"/>
                    </a:cubicBezTo>
                    <a:cubicBezTo>
                      <a:pt x="21" y="17"/>
                      <a:pt x="15" y="8"/>
                      <a:pt x="3" y="7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1"/>
                    </a:cubicBezTo>
                    <a:cubicBezTo>
                      <a:pt x="19" y="2"/>
                      <a:pt x="27" y="13"/>
                      <a:pt x="33" y="2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4" name="ïṧḻïḓê"/>
              <p:cNvSpPr/>
              <p:nvPr/>
            </p:nvSpPr>
            <p:spPr bwMode="auto">
              <a:xfrm>
                <a:off x="2344057" y="4901750"/>
                <a:ext cx="146501" cy="25819"/>
              </a:xfrm>
              <a:custGeom>
                <a:avLst/>
                <a:gdLst>
                  <a:gd name="T0" fmla="*/ 73 w 77"/>
                  <a:gd name="T1" fmla="*/ 1 h 13"/>
                  <a:gd name="T2" fmla="*/ 76 w 77"/>
                  <a:gd name="T3" fmla="*/ 4 h 13"/>
                  <a:gd name="T4" fmla="*/ 73 w 77"/>
                  <a:gd name="T5" fmla="*/ 7 h 13"/>
                  <a:gd name="T6" fmla="*/ 54 w 77"/>
                  <a:gd name="T7" fmla="*/ 10 h 13"/>
                  <a:gd name="T8" fmla="*/ 25 w 77"/>
                  <a:gd name="T9" fmla="*/ 12 h 13"/>
                  <a:gd name="T10" fmla="*/ 2 w 77"/>
                  <a:gd name="T11" fmla="*/ 5 h 13"/>
                  <a:gd name="T12" fmla="*/ 2 w 77"/>
                  <a:gd name="T13" fmla="*/ 1 h 13"/>
                  <a:gd name="T14" fmla="*/ 6 w 77"/>
                  <a:gd name="T15" fmla="*/ 1 h 13"/>
                  <a:gd name="T16" fmla="*/ 53 w 77"/>
                  <a:gd name="T17" fmla="*/ 4 h 13"/>
                  <a:gd name="T18" fmla="*/ 73 w 77"/>
                  <a:gd name="T19" fmla="*/ 1 h 13"/>
                  <a:gd name="T20" fmla="*/ 73 w 77"/>
                  <a:gd name="T2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3">
                    <a:moveTo>
                      <a:pt x="73" y="1"/>
                    </a:moveTo>
                    <a:cubicBezTo>
                      <a:pt x="75" y="1"/>
                      <a:pt x="76" y="3"/>
                      <a:pt x="76" y="4"/>
                    </a:cubicBezTo>
                    <a:cubicBezTo>
                      <a:pt x="76" y="5"/>
                      <a:pt x="75" y="7"/>
                      <a:pt x="73" y="7"/>
                    </a:cubicBezTo>
                    <a:cubicBezTo>
                      <a:pt x="68" y="7"/>
                      <a:pt x="61" y="8"/>
                      <a:pt x="54" y="10"/>
                    </a:cubicBezTo>
                    <a:cubicBezTo>
                      <a:pt x="44" y="11"/>
                      <a:pt x="34" y="12"/>
                      <a:pt x="25" y="12"/>
                    </a:cubicBezTo>
                    <a:cubicBezTo>
                      <a:pt x="16" y="12"/>
                      <a:pt x="8" y="11"/>
                      <a:pt x="2" y="5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5" y="10"/>
                      <a:pt x="35" y="7"/>
                      <a:pt x="53" y="4"/>
                    </a:cubicBezTo>
                    <a:cubicBezTo>
                      <a:pt x="61" y="3"/>
                      <a:pt x="67" y="1"/>
                      <a:pt x="73" y="1"/>
                    </a:cubicBezTo>
                    <a:lnTo>
                      <a:pt x="73" y="1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5" name="iṩlídè"/>
              <p:cNvSpPr/>
              <p:nvPr/>
            </p:nvSpPr>
            <p:spPr bwMode="auto">
              <a:xfrm>
                <a:off x="2413000" y="4979201"/>
                <a:ext cx="120650" cy="68843"/>
              </a:xfrm>
              <a:custGeom>
                <a:avLst/>
                <a:gdLst>
                  <a:gd name="T0" fmla="*/ 54 w 61"/>
                  <a:gd name="T1" fmla="*/ 1 h 37"/>
                  <a:gd name="T2" fmla="*/ 58 w 61"/>
                  <a:gd name="T3" fmla="*/ 1 h 37"/>
                  <a:gd name="T4" fmla="*/ 58 w 61"/>
                  <a:gd name="T5" fmla="*/ 5 h 37"/>
                  <a:gd name="T6" fmla="*/ 4 w 61"/>
                  <a:gd name="T7" fmla="*/ 36 h 37"/>
                  <a:gd name="T8" fmla="*/ 4 w 61"/>
                  <a:gd name="T9" fmla="*/ 36 h 37"/>
                  <a:gd name="T10" fmla="*/ 0 w 61"/>
                  <a:gd name="T11" fmla="*/ 34 h 37"/>
                  <a:gd name="T12" fmla="*/ 3 w 61"/>
                  <a:gd name="T13" fmla="*/ 30 h 37"/>
                  <a:gd name="T14" fmla="*/ 54 w 61"/>
                  <a:gd name="T1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37">
                    <a:moveTo>
                      <a:pt x="54" y="1"/>
                    </a:moveTo>
                    <a:cubicBezTo>
                      <a:pt x="55" y="0"/>
                      <a:pt x="58" y="0"/>
                      <a:pt x="58" y="1"/>
                    </a:cubicBezTo>
                    <a:cubicBezTo>
                      <a:pt x="60" y="2"/>
                      <a:pt x="60" y="4"/>
                      <a:pt x="58" y="5"/>
                    </a:cubicBezTo>
                    <a:cubicBezTo>
                      <a:pt x="47" y="19"/>
                      <a:pt x="22" y="30"/>
                      <a:pt x="4" y="36"/>
                    </a:cubicBezTo>
                    <a:lnTo>
                      <a:pt x="4" y="36"/>
                    </a:lnTo>
                    <a:cubicBezTo>
                      <a:pt x="2" y="36"/>
                      <a:pt x="1" y="35"/>
                      <a:pt x="0" y="34"/>
                    </a:cubicBezTo>
                    <a:cubicBezTo>
                      <a:pt x="0" y="32"/>
                      <a:pt x="1" y="30"/>
                      <a:pt x="3" y="30"/>
                    </a:cubicBezTo>
                    <a:cubicBezTo>
                      <a:pt x="21" y="24"/>
                      <a:pt x="44" y="13"/>
                      <a:pt x="54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6" name="iŝľiḍê"/>
              <p:cNvSpPr/>
              <p:nvPr/>
            </p:nvSpPr>
            <p:spPr bwMode="auto">
              <a:xfrm>
                <a:off x="2473322" y="4987804"/>
                <a:ext cx="68943" cy="77451"/>
              </a:xfrm>
              <a:custGeom>
                <a:avLst/>
                <a:gdLst>
                  <a:gd name="T0" fmla="*/ 30 w 34"/>
                  <a:gd name="T1" fmla="*/ 0 h 40"/>
                  <a:gd name="T2" fmla="*/ 32 w 34"/>
                  <a:gd name="T3" fmla="*/ 4 h 40"/>
                  <a:gd name="T4" fmla="*/ 5 w 34"/>
                  <a:gd name="T5" fmla="*/ 38 h 40"/>
                  <a:gd name="T6" fmla="*/ 3 w 34"/>
                  <a:gd name="T7" fmla="*/ 39 h 40"/>
                  <a:gd name="T8" fmla="*/ 1 w 34"/>
                  <a:gd name="T9" fmla="*/ 38 h 40"/>
                  <a:gd name="T10" fmla="*/ 1 w 34"/>
                  <a:gd name="T11" fmla="*/ 34 h 40"/>
                  <a:gd name="T12" fmla="*/ 26 w 34"/>
                  <a:gd name="T13" fmla="*/ 2 h 40"/>
                  <a:gd name="T14" fmla="*/ 30 w 34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0">
                    <a:moveTo>
                      <a:pt x="30" y="0"/>
                    </a:moveTo>
                    <a:cubicBezTo>
                      <a:pt x="32" y="0"/>
                      <a:pt x="33" y="3"/>
                      <a:pt x="32" y="4"/>
                    </a:cubicBezTo>
                    <a:cubicBezTo>
                      <a:pt x="26" y="17"/>
                      <a:pt x="15" y="31"/>
                      <a:pt x="5" y="38"/>
                    </a:cubicBezTo>
                    <a:cubicBezTo>
                      <a:pt x="5" y="39"/>
                      <a:pt x="4" y="39"/>
                      <a:pt x="3" y="39"/>
                    </a:cubicBezTo>
                    <a:cubicBezTo>
                      <a:pt x="2" y="39"/>
                      <a:pt x="1" y="39"/>
                      <a:pt x="1" y="38"/>
                    </a:cubicBezTo>
                    <a:cubicBezTo>
                      <a:pt x="0" y="37"/>
                      <a:pt x="0" y="34"/>
                      <a:pt x="1" y="34"/>
                    </a:cubicBezTo>
                    <a:cubicBezTo>
                      <a:pt x="11" y="26"/>
                      <a:pt x="21" y="14"/>
                      <a:pt x="26" y="2"/>
                    </a:cubicBezTo>
                    <a:cubicBezTo>
                      <a:pt x="27" y="0"/>
                      <a:pt x="29" y="0"/>
                      <a:pt x="3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7" name="íṧļídê"/>
              <p:cNvSpPr/>
              <p:nvPr/>
            </p:nvSpPr>
            <p:spPr bwMode="auto">
              <a:xfrm>
                <a:off x="2430236" y="4523112"/>
                <a:ext cx="77558" cy="232349"/>
              </a:xfrm>
              <a:custGeom>
                <a:avLst/>
                <a:gdLst>
                  <a:gd name="T0" fmla="*/ 38 w 40"/>
                  <a:gd name="T1" fmla="*/ 3 h 121"/>
                  <a:gd name="T2" fmla="*/ 38 w 40"/>
                  <a:gd name="T3" fmla="*/ 8 h 121"/>
                  <a:gd name="T4" fmla="*/ 4 w 40"/>
                  <a:gd name="T5" fmla="*/ 120 h 121"/>
                  <a:gd name="T6" fmla="*/ 2 w 40"/>
                  <a:gd name="T7" fmla="*/ 120 h 121"/>
                  <a:gd name="T8" fmla="*/ 0 w 40"/>
                  <a:gd name="T9" fmla="*/ 118 h 121"/>
                  <a:gd name="T10" fmla="*/ 1 w 40"/>
                  <a:gd name="T11" fmla="*/ 114 h 121"/>
                  <a:gd name="T12" fmla="*/ 32 w 40"/>
                  <a:gd name="T13" fmla="*/ 8 h 121"/>
                  <a:gd name="T14" fmla="*/ 32 w 40"/>
                  <a:gd name="T15" fmla="*/ 3 h 121"/>
                  <a:gd name="T16" fmla="*/ 35 w 40"/>
                  <a:gd name="T17" fmla="*/ 0 h 121"/>
                  <a:gd name="T18" fmla="*/ 38 w 40"/>
                  <a:gd name="T19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121">
                    <a:moveTo>
                      <a:pt x="38" y="3"/>
                    </a:moveTo>
                    <a:lnTo>
                      <a:pt x="38" y="8"/>
                    </a:lnTo>
                    <a:cubicBezTo>
                      <a:pt x="39" y="45"/>
                      <a:pt x="39" y="100"/>
                      <a:pt x="4" y="120"/>
                    </a:cubicBezTo>
                    <a:cubicBezTo>
                      <a:pt x="4" y="120"/>
                      <a:pt x="3" y="120"/>
                      <a:pt x="2" y="120"/>
                    </a:cubicBezTo>
                    <a:cubicBezTo>
                      <a:pt x="2" y="120"/>
                      <a:pt x="0" y="119"/>
                      <a:pt x="0" y="118"/>
                    </a:cubicBezTo>
                    <a:cubicBezTo>
                      <a:pt x="0" y="117"/>
                      <a:pt x="0" y="115"/>
                      <a:pt x="1" y="114"/>
                    </a:cubicBezTo>
                    <a:cubicBezTo>
                      <a:pt x="32" y="96"/>
                      <a:pt x="32" y="44"/>
                      <a:pt x="32" y="8"/>
                    </a:cubicBezTo>
                    <a:lnTo>
                      <a:pt x="32" y="3"/>
                    </a:lnTo>
                    <a:cubicBezTo>
                      <a:pt x="32" y="2"/>
                      <a:pt x="34" y="0"/>
                      <a:pt x="35" y="0"/>
                    </a:cubicBezTo>
                    <a:cubicBezTo>
                      <a:pt x="37" y="0"/>
                      <a:pt x="38" y="2"/>
                      <a:pt x="38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8" name="îṧḷîḋé"/>
              <p:cNvSpPr/>
              <p:nvPr/>
            </p:nvSpPr>
            <p:spPr bwMode="auto">
              <a:xfrm>
                <a:off x="2421615" y="4523112"/>
                <a:ext cx="25856" cy="266770"/>
              </a:xfrm>
              <a:custGeom>
                <a:avLst/>
                <a:gdLst>
                  <a:gd name="T0" fmla="*/ 8 w 14"/>
                  <a:gd name="T1" fmla="*/ 35 h 138"/>
                  <a:gd name="T2" fmla="*/ 12 w 14"/>
                  <a:gd name="T3" fmla="*/ 133 h 138"/>
                  <a:gd name="T4" fmla="*/ 10 w 14"/>
                  <a:gd name="T5" fmla="*/ 137 h 138"/>
                  <a:gd name="T6" fmla="*/ 9 w 14"/>
                  <a:gd name="T7" fmla="*/ 137 h 138"/>
                  <a:gd name="T8" fmla="*/ 6 w 14"/>
                  <a:gd name="T9" fmla="*/ 134 h 138"/>
                  <a:gd name="T10" fmla="*/ 2 w 14"/>
                  <a:gd name="T11" fmla="*/ 35 h 138"/>
                  <a:gd name="T12" fmla="*/ 2 w 14"/>
                  <a:gd name="T13" fmla="*/ 3 h 138"/>
                  <a:gd name="T14" fmla="*/ 5 w 14"/>
                  <a:gd name="T15" fmla="*/ 0 h 138"/>
                  <a:gd name="T16" fmla="*/ 8 w 14"/>
                  <a:gd name="T17" fmla="*/ 3 h 138"/>
                  <a:gd name="T18" fmla="*/ 8 w 14"/>
                  <a:gd name="T19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38">
                    <a:moveTo>
                      <a:pt x="8" y="35"/>
                    </a:moveTo>
                    <a:cubicBezTo>
                      <a:pt x="7" y="71"/>
                      <a:pt x="6" y="112"/>
                      <a:pt x="12" y="133"/>
                    </a:cubicBezTo>
                    <a:cubicBezTo>
                      <a:pt x="13" y="134"/>
                      <a:pt x="12" y="136"/>
                      <a:pt x="10" y="137"/>
                    </a:cubicBezTo>
                    <a:cubicBezTo>
                      <a:pt x="10" y="137"/>
                      <a:pt x="10" y="137"/>
                      <a:pt x="9" y="137"/>
                    </a:cubicBezTo>
                    <a:cubicBezTo>
                      <a:pt x="8" y="137"/>
                      <a:pt x="7" y="136"/>
                      <a:pt x="6" y="134"/>
                    </a:cubicBezTo>
                    <a:cubicBezTo>
                      <a:pt x="0" y="113"/>
                      <a:pt x="1" y="71"/>
                      <a:pt x="2" y="35"/>
                    </a:cubicBezTo>
                    <a:cubicBezTo>
                      <a:pt x="2" y="24"/>
                      <a:pt x="2" y="13"/>
                      <a:pt x="2" y="3"/>
                    </a:cubicBezTo>
                    <a:cubicBezTo>
                      <a:pt x="2" y="2"/>
                      <a:pt x="3" y="0"/>
                      <a:pt x="5" y="0"/>
                    </a:cubicBezTo>
                    <a:cubicBezTo>
                      <a:pt x="7" y="0"/>
                      <a:pt x="8" y="2"/>
                      <a:pt x="8" y="3"/>
                    </a:cubicBezTo>
                    <a:cubicBezTo>
                      <a:pt x="8" y="13"/>
                      <a:pt x="8" y="24"/>
                      <a:pt x="8" y="3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9" name="iṡľïḑé"/>
              <p:cNvSpPr/>
              <p:nvPr/>
            </p:nvSpPr>
            <p:spPr bwMode="auto">
              <a:xfrm>
                <a:off x="2413000" y="5813923"/>
                <a:ext cx="904872" cy="352824"/>
              </a:xfrm>
              <a:custGeom>
                <a:avLst/>
                <a:gdLst>
                  <a:gd name="T0" fmla="*/ 229 w 465"/>
                  <a:gd name="T1" fmla="*/ 0 h 180"/>
                  <a:gd name="T2" fmla="*/ 321 w 465"/>
                  <a:gd name="T3" fmla="*/ 44 h 180"/>
                  <a:gd name="T4" fmla="*/ 464 w 465"/>
                  <a:gd name="T5" fmla="*/ 90 h 180"/>
                  <a:gd name="T6" fmla="*/ 418 w 465"/>
                  <a:gd name="T7" fmla="*/ 111 h 180"/>
                  <a:gd name="T8" fmla="*/ 261 w 465"/>
                  <a:gd name="T9" fmla="*/ 179 h 180"/>
                  <a:gd name="T10" fmla="*/ 118 w 465"/>
                  <a:gd name="T11" fmla="*/ 132 h 180"/>
                  <a:gd name="T12" fmla="*/ 0 w 465"/>
                  <a:gd name="T13" fmla="*/ 71 h 180"/>
                  <a:gd name="T14" fmla="*/ 229 w 465"/>
                  <a:gd name="T1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5" h="180">
                    <a:moveTo>
                      <a:pt x="229" y="0"/>
                    </a:moveTo>
                    <a:lnTo>
                      <a:pt x="321" y="44"/>
                    </a:lnTo>
                    <a:lnTo>
                      <a:pt x="464" y="90"/>
                    </a:lnTo>
                    <a:lnTo>
                      <a:pt x="418" y="111"/>
                    </a:lnTo>
                    <a:lnTo>
                      <a:pt x="261" y="179"/>
                    </a:lnTo>
                    <a:lnTo>
                      <a:pt x="118" y="132"/>
                    </a:lnTo>
                    <a:lnTo>
                      <a:pt x="0" y="71"/>
                    </a:lnTo>
                    <a:lnTo>
                      <a:pt x="229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0" name="ís1ïḋê"/>
              <p:cNvSpPr/>
              <p:nvPr/>
            </p:nvSpPr>
            <p:spPr bwMode="auto">
              <a:xfrm>
                <a:off x="2413000" y="5805320"/>
                <a:ext cx="913493" cy="370030"/>
              </a:xfrm>
              <a:custGeom>
                <a:avLst/>
                <a:gdLst>
                  <a:gd name="T0" fmla="*/ 418 w 468"/>
                  <a:gd name="T1" fmla="*/ 113 h 188"/>
                  <a:gd name="T2" fmla="*/ 456 w 468"/>
                  <a:gd name="T3" fmla="*/ 95 h 188"/>
                  <a:gd name="T4" fmla="*/ 322 w 468"/>
                  <a:gd name="T5" fmla="*/ 51 h 188"/>
                  <a:gd name="T6" fmla="*/ 321 w 468"/>
                  <a:gd name="T7" fmla="*/ 51 h 188"/>
                  <a:gd name="T8" fmla="*/ 230 w 468"/>
                  <a:gd name="T9" fmla="*/ 7 h 188"/>
                  <a:gd name="T10" fmla="*/ 11 w 468"/>
                  <a:gd name="T11" fmla="*/ 76 h 188"/>
                  <a:gd name="T12" fmla="*/ 122 w 468"/>
                  <a:gd name="T13" fmla="*/ 134 h 188"/>
                  <a:gd name="T14" fmla="*/ 263 w 468"/>
                  <a:gd name="T15" fmla="*/ 181 h 188"/>
                  <a:gd name="T16" fmla="*/ 418 w 468"/>
                  <a:gd name="T17" fmla="*/ 113 h 188"/>
                  <a:gd name="T18" fmla="*/ 465 w 468"/>
                  <a:gd name="T19" fmla="*/ 91 h 188"/>
                  <a:gd name="T20" fmla="*/ 467 w 468"/>
                  <a:gd name="T21" fmla="*/ 94 h 188"/>
                  <a:gd name="T22" fmla="*/ 465 w 468"/>
                  <a:gd name="T23" fmla="*/ 97 h 188"/>
                  <a:gd name="T24" fmla="*/ 420 w 468"/>
                  <a:gd name="T25" fmla="*/ 118 h 188"/>
                  <a:gd name="T26" fmla="*/ 263 w 468"/>
                  <a:gd name="T27" fmla="*/ 187 h 188"/>
                  <a:gd name="T28" fmla="*/ 263 w 468"/>
                  <a:gd name="T29" fmla="*/ 187 h 188"/>
                  <a:gd name="T30" fmla="*/ 262 w 468"/>
                  <a:gd name="T31" fmla="*/ 187 h 188"/>
                  <a:gd name="T32" fmla="*/ 120 w 468"/>
                  <a:gd name="T33" fmla="*/ 140 h 188"/>
                  <a:gd name="T34" fmla="*/ 119 w 468"/>
                  <a:gd name="T35" fmla="*/ 139 h 188"/>
                  <a:gd name="T36" fmla="*/ 2 w 468"/>
                  <a:gd name="T37" fmla="*/ 78 h 188"/>
                  <a:gd name="T38" fmla="*/ 0 w 468"/>
                  <a:gd name="T39" fmla="*/ 75 h 188"/>
                  <a:gd name="T40" fmla="*/ 3 w 468"/>
                  <a:gd name="T41" fmla="*/ 73 h 188"/>
                  <a:gd name="T42" fmla="*/ 229 w 468"/>
                  <a:gd name="T43" fmla="*/ 1 h 188"/>
                  <a:gd name="T44" fmla="*/ 232 w 468"/>
                  <a:gd name="T45" fmla="*/ 1 h 188"/>
                  <a:gd name="T46" fmla="*/ 323 w 468"/>
                  <a:gd name="T47" fmla="*/ 45 h 188"/>
                  <a:gd name="T48" fmla="*/ 465 w 468"/>
                  <a:gd name="T49" fmla="*/ 9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8" h="188">
                    <a:moveTo>
                      <a:pt x="418" y="113"/>
                    </a:moveTo>
                    <a:lnTo>
                      <a:pt x="456" y="95"/>
                    </a:lnTo>
                    <a:lnTo>
                      <a:pt x="322" y="51"/>
                    </a:lnTo>
                    <a:cubicBezTo>
                      <a:pt x="321" y="51"/>
                      <a:pt x="321" y="51"/>
                      <a:pt x="321" y="51"/>
                    </a:cubicBezTo>
                    <a:lnTo>
                      <a:pt x="230" y="7"/>
                    </a:lnTo>
                    <a:lnTo>
                      <a:pt x="11" y="76"/>
                    </a:lnTo>
                    <a:lnTo>
                      <a:pt x="122" y="134"/>
                    </a:lnTo>
                    <a:lnTo>
                      <a:pt x="263" y="181"/>
                    </a:lnTo>
                    <a:lnTo>
                      <a:pt x="418" y="113"/>
                    </a:lnTo>
                    <a:close/>
                    <a:moveTo>
                      <a:pt x="465" y="91"/>
                    </a:moveTo>
                    <a:cubicBezTo>
                      <a:pt x="466" y="92"/>
                      <a:pt x="467" y="92"/>
                      <a:pt x="467" y="94"/>
                    </a:cubicBezTo>
                    <a:cubicBezTo>
                      <a:pt x="467" y="95"/>
                      <a:pt x="467" y="96"/>
                      <a:pt x="465" y="97"/>
                    </a:cubicBezTo>
                    <a:lnTo>
                      <a:pt x="420" y="118"/>
                    </a:lnTo>
                    <a:lnTo>
                      <a:pt x="263" y="187"/>
                    </a:lnTo>
                    <a:lnTo>
                      <a:pt x="263" y="187"/>
                    </a:lnTo>
                    <a:cubicBezTo>
                      <a:pt x="262" y="187"/>
                      <a:pt x="262" y="187"/>
                      <a:pt x="262" y="187"/>
                    </a:cubicBezTo>
                    <a:lnTo>
                      <a:pt x="120" y="140"/>
                    </a:lnTo>
                    <a:lnTo>
                      <a:pt x="119" y="139"/>
                    </a:lnTo>
                    <a:lnTo>
                      <a:pt x="2" y="78"/>
                    </a:lnTo>
                    <a:cubicBezTo>
                      <a:pt x="0" y="77"/>
                      <a:pt x="0" y="76"/>
                      <a:pt x="0" y="75"/>
                    </a:cubicBezTo>
                    <a:cubicBezTo>
                      <a:pt x="0" y="73"/>
                      <a:pt x="1" y="73"/>
                      <a:pt x="3" y="73"/>
                    </a:cubicBezTo>
                    <a:lnTo>
                      <a:pt x="229" y="1"/>
                    </a:lnTo>
                    <a:cubicBezTo>
                      <a:pt x="230" y="0"/>
                      <a:pt x="231" y="0"/>
                      <a:pt x="232" y="1"/>
                    </a:cubicBezTo>
                    <a:lnTo>
                      <a:pt x="323" y="45"/>
                    </a:lnTo>
                    <a:lnTo>
                      <a:pt x="465" y="9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1" name="îṥḷïḋé"/>
              <p:cNvSpPr/>
              <p:nvPr/>
            </p:nvSpPr>
            <p:spPr bwMode="auto">
              <a:xfrm>
                <a:off x="2413000" y="5788110"/>
                <a:ext cx="904872" cy="370030"/>
              </a:xfrm>
              <a:custGeom>
                <a:avLst/>
                <a:gdLst>
                  <a:gd name="T0" fmla="*/ 231 w 465"/>
                  <a:gd name="T1" fmla="*/ 0 h 188"/>
                  <a:gd name="T2" fmla="*/ 322 w 465"/>
                  <a:gd name="T3" fmla="*/ 45 h 188"/>
                  <a:gd name="T4" fmla="*/ 464 w 465"/>
                  <a:gd name="T5" fmla="*/ 91 h 188"/>
                  <a:gd name="T6" fmla="*/ 419 w 465"/>
                  <a:gd name="T7" fmla="*/ 113 h 188"/>
                  <a:gd name="T8" fmla="*/ 262 w 465"/>
                  <a:gd name="T9" fmla="*/ 187 h 188"/>
                  <a:gd name="T10" fmla="*/ 121 w 465"/>
                  <a:gd name="T11" fmla="*/ 133 h 188"/>
                  <a:gd name="T12" fmla="*/ 0 w 465"/>
                  <a:gd name="T13" fmla="*/ 79 h 188"/>
                  <a:gd name="T14" fmla="*/ 231 w 465"/>
                  <a:gd name="T15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5" h="188">
                    <a:moveTo>
                      <a:pt x="231" y="0"/>
                    </a:moveTo>
                    <a:lnTo>
                      <a:pt x="322" y="45"/>
                    </a:lnTo>
                    <a:lnTo>
                      <a:pt x="464" y="91"/>
                    </a:lnTo>
                    <a:lnTo>
                      <a:pt x="419" y="113"/>
                    </a:lnTo>
                    <a:lnTo>
                      <a:pt x="262" y="187"/>
                    </a:lnTo>
                    <a:lnTo>
                      <a:pt x="121" y="133"/>
                    </a:lnTo>
                    <a:lnTo>
                      <a:pt x="0" y="79"/>
                    </a:lnTo>
                    <a:lnTo>
                      <a:pt x="23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2" name="îŝlîďe"/>
              <p:cNvSpPr/>
              <p:nvPr/>
            </p:nvSpPr>
            <p:spPr bwMode="auto">
              <a:xfrm>
                <a:off x="2413000" y="5788110"/>
                <a:ext cx="922108" cy="378638"/>
              </a:xfrm>
              <a:custGeom>
                <a:avLst/>
                <a:gdLst>
                  <a:gd name="T0" fmla="*/ 421 w 472"/>
                  <a:gd name="T1" fmla="*/ 113 h 194"/>
                  <a:gd name="T2" fmla="*/ 459 w 472"/>
                  <a:gd name="T3" fmla="*/ 95 h 194"/>
                  <a:gd name="T4" fmla="*/ 325 w 472"/>
                  <a:gd name="T5" fmla="*/ 51 h 194"/>
                  <a:gd name="T6" fmla="*/ 324 w 472"/>
                  <a:gd name="T7" fmla="*/ 51 h 194"/>
                  <a:gd name="T8" fmla="*/ 233 w 472"/>
                  <a:gd name="T9" fmla="*/ 7 h 194"/>
                  <a:gd name="T10" fmla="*/ 12 w 472"/>
                  <a:gd name="T11" fmla="*/ 82 h 194"/>
                  <a:gd name="T12" fmla="*/ 125 w 472"/>
                  <a:gd name="T13" fmla="*/ 133 h 194"/>
                  <a:gd name="T14" fmla="*/ 264 w 472"/>
                  <a:gd name="T15" fmla="*/ 187 h 194"/>
                  <a:gd name="T16" fmla="*/ 421 w 472"/>
                  <a:gd name="T17" fmla="*/ 113 h 194"/>
                  <a:gd name="T18" fmla="*/ 468 w 472"/>
                  <a:gd name="T19" fmla="*/ 91 h 194"/>
                  <a:gd name="T20" fmla="*/ 471 w 472"/>
                  <a:gd name="T21" fmla="*/ 94 h 194"/>
                  <a:gd name="T22" fmla="*/ 469 w 472"/>
                  <a:gd name="T23" fmla="*/ 97 h 194"/>
                  <a:gd name="T24" fmla="*/ 424 w 472"/>
                  <a:gd name="T25" fmla="*/ 118 h 194"/>
                  <a:gd name="T26" fmla="*/ 266 w 472"/>
                  <a:gd name="T27" fmla="*/ 193 h 194"/>
                  <a:gd name="T28" fmla="*/ 265 w 472"/>
                  <a:gd name="T29" fmla="*/ 193 h 194"/>
                  <a:gd name="T30" fmla="*/ 264 w 472"/>
                  <a:gd name="T31" fmla="*/ 193 h 194"/>
                  <a:gd name="T32" fmla="*/ 123 w 472"/>
                  <a:gd name="T33" fmla="*/ 139 h 194"/>
                  <a:gd name="T34" fmla="*/ 2 w 472"/>
                  <a:gd name="T35" fmla="*/ 86 h 194"/>
                  <a:gd name="T36" fmla="*/ 0 w 472"/>
                  <a:gd name="T37" fmla="*/ 82 h 194"/>
                  <a:gd name="T38" fmla="*/ 3 w 472"/>
                  <a:gd name="T39" fmla="*/ 79 h 194"/>
                  <a:gd name="T40" fmla="*/ 233 w 472"/>
                  <a:gd name="T41" fmla="*/ 1 h 194"/>
                  <a:gd name="T42" fmla="*/ 236 w 472"/>
                  <a:gd name="T43" fmla="*/ 1 h 194"/>
                  <a:gd name="T44" fmla="*/ 326 w 472"/>
                  <a:gd name="T45" fmla="*/ 45 h 194"/>
                  <a:gd name="T46" fmla="*/ 468 w 472"/>
                  <a:gd name="T47" fmla="*/ 9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2" h="194">
                    <a:moveTo>
                      <a:pt x="421" y="113"/>
                    </a:moveTo>
                    <a:lnTo>
                      <a:pt x="459" y="95"/>
                    </a:lnTo>
                    <a:lnTo>
                      <a:pt x="325" y="51"/>
                    </a:lnTo>
                    <a:cubicBezTo>
                      <a:pt x="324" y="51"/>
                      <a:pt x="324" y="51"/>
                      <a:pt x="324" y="51"/>
                    </a:cubicBezTo>
                    <a:lnTo>
                      <a:pt x="233" y="7"/>
                    </a:lnTo>
                    <a:lnTo>
                      <a:pt x="12" y="82"/>
                    </a:lnTo>
                    <a:lnTo>
                      <a:pt x="125" y="133"/>
                    </a:lnTo>
                    <a:lnTo>
                      <a:pt x="264" y="187"/>
                    </a:lnTo>
                    <a:lnTo>
                      <a:pt x="421" y="113"/>
                    </a:lnTo>
                    <a:close/>
                    <a:moveTo>
                      <a:pt x="468" y="91"/>
                    </a:moveTo>
                    <a:cubicBezTo>
                      <a:pt x="469" y="92"/>
                      <a:pt x="471" y="93"/>
                      <a:pt x="471" y="94"/>
                    </a:cubicBezTo>
                    <a:cubicBezTo>
                      <a:pt x="471" y="95"/>
                      <a:pt x="470" y="96"/>
                      <a:pt x="469" y="97"/>
                    </a:cubicBezTo>
                    <a:lnTo>
                      <a:pt x="424" y="118"/>
                    </a:lnTo>
                    <a:lnTo>
                      <a:pt x="266" y="193"/>
                    </a:lnTo>
                    <a:lnTo>
                      <a:pt x="265" y="193"/>
                    </a:lnTo>
                    <a:cubicBezTo>
                      <a:pt x="264" y="193"/>
                      <a:pt x="264" y="193"/>
                      <a:pt x="264" y="193"/>
                    </a:cubicBezTo>
                    <a:lnTo>
                      <a:pt x="123" y="139"/>
                    </a:lnTo>
                    <a:lnTo>
                      <a:pt x="2" y="86"/>
                    </a:lnTo>
                    <a:cubicBezTo>
                      <a:pt x="1" y="85"/>
                      <a:pt x="0" y="83"/>
                      <a:pt x="0" y="82"/>
                    </a:cubicBezTo>
                    <a:cubicBezTo>
                      <a:pt x="0" y="81"/>
                      <a:pt x="1" y="80"/>
                      <a:pt x="3" y="79"/>
                    </a:cubicBezTo>
                    <a:lnTo>
                      <a:pt x="233" y="1"/>
                    </a:lnTo>
                    <a:cubicBezTo>
                      <a:pt x="233" y="0"/>
                      <a:pt x="235" y="0"/>
                      <a:pt x="236" y="1"/>
                    </a:cubicBezTo>
                    <a:lnTo>
                      <a:pt x="326" y="45"/>
                    </a:lnTo>
                    <a:lnTo>
                      <a:pt x="468" y="9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3" name="íṣļïḋe"/>
              <p:cNvSpPr/>
              <p:nvPr/>
            </p:nvSpPr>
            <p:spPr bwMode="auto">
              <a:xfrm>
                <a:off x="2654300" y="5934399"/>
                <a:ext cx="318858" cy="129084"/>
              </a:xfrm>
              <a:custGeom>
                <a:avLst/>
                <a:gdLst>
                  <a:gd name="T0" fmla="*/ 159 w 164"/>
                  <a:gd name="T1" fmla="*/ 0 h 64"/>
                  <a:gd name="T2" fmla="*/ 163 w 164"/>
                  <a:gd name="T3" fmla="*/ 2 h 64"/>
                  <a:gd name="T4" fmla="*/ 161 w 164"/>
                  <a:gd name="T5" fmla="*/ 6 h 64"/>
                  <a:gd name="T6" fmla="*/ 5 w 164"/>
                  <a:gd name="T7" fmla="*/ 63 h 64"/>
                  <a:gd name="T8" fmla="*/ 3 w 164"/>
                  <a:gd name="T9" fmla="*/ 63 h 64"/>
                  <a:gd name="T10" fmla="*/ 1 w 164"/>
                  <a:gd name="T11" fmla="*/ 61 h 64"/>
                  <a:gd name="T12" fmla="*/ 3 w 164"/>
                  <a:gd name="T13" fmla="*/ 57 h 64"/>
                  <a:gd name="T14" fmla="*/ 159 w 164"/>
                  <a:gd name="T1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4" h="64">
                    <a:moveTo>
                      <a:pt x="159" y="0"/>
                    </a:moveTo>
                    <a:cubicBezTo>
                      <a:pt x="160" y="0"/>
                      <a:pt x="163" y="1"/>
                      <a:pt x="163" y="2"/>
                    </a:cubicBezTo>
                    <a:cubicBezTo>
                      <a:pt x="163" y="4"/>
                      <a:pt x="163" y="5"/>
                      <a:pt x="161" y="6"/>
                    </a:cubicBezTo>
                    <a:lnTo>
                      <a:pt x="5" y="63"/>
                    </a:lnTo>
                    <a:cubicBezTo>
                      <a:pt x="4" y="63"/>
                      <a:pt x="4" y="63"/>
                      <a:pt x="3" y="63"/>
                    </a:cubicBezTo>
                    <a:cubicBezTo>
                      <a:pt x="3" y="63"/>
                      <a:pt x="1" y="62"/>
                      <a:pt x="1" y="61"/>
                    </a:cubicBezTo>
                    <a:cubicBezTo>
                      <a:pt x="0" y="60"/>
                      <a:pt x="1" y="57"/>
                      <a:pt x="3" y="57"/>
                    </a:cubicBezTo>
                    <a:lnTo>
                      <a:pt x="159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4" name="ïṩlîḍé"/>
              <p:cNvSpPr/>
              <p:nvPr/>
            </p:nvSpPr>
            <p:spPr bwMode="auto">
              <a:xfrm>
                <a:off x="2688771" y="5788110"/>
                <a:ext cx="51707" cy="154897"/>
              </a:xfrm>
              <a:custGeom>
                <a:avLst/>
                <a:gdLst>
                  <a:gd name="T0" fmla="*/ 0 w 27"/>
                  <a:gd name="T1" fmla="*/ 32 h 80"/>
                  <a:gd name="T2" fmla="*/ 22 w 27"/>
                  <a:gd name="T3" fmla="*/ 0 h 80"/>
                  <a:gd name="T4" fmla="*/ 26 w 27"/>
                  <a:gd name="T5" fmla="*/ 25 h 80"/>
                  <a:gd name="T6" fmla="*/ 22 w 27"/>
                  <a:gd name="T7" fmla="*/ 39 h 80"/>
                  <a:gd name="T8" fmla="*/ 17 w 27"/>
                  <a:gd name="T9" fmla="*/ 63 h 80"/>
                  <a:gd name="T10" fmla="*/ 4 w 27"/>
                  <a:gd name="T11" fmla="*/ 76 h 80"/>
                  <a:gd name="T12" fmla="*/ 0 w 27"/>
                  <a:gd name="T13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80">
                    <a:moveTo>
                      <a:pt x="0" y="32"/>
                    </a:moveTo>
                    <a:lnTo>
                      <a:pt x="22" y="0"/>
                    </a:lnTo>
                    <a:lnTo>
                      <a:pt x="26" y="25"/>
                    </a:lnTo>
                    <a:lnTo>
                      <a:pt x="22" y="39"/>
                    </a:lnTo>
                    <a:cubicBezTo>
                      <a:pt x="22" y="39"/>
                      <a:pt x="22" y="57"/>
                      <a:pt x="17" y="63"/>
                    </a:cubicBezTo>
                    <a:cubicBezTo>
                      <a:pt x="12" y="70"/>
                      <a:pt x="3" y="79"/>
                      <a:pt x="4" y="76"/>
                    </a:cubicBezTo>
                    <a:cubicBezTo>
                      <a:pt x="4" y="73"/>
                      <a:pt x="0" y="32"/>
                      <a:pt x="0" y="3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5" name="ïslïďe"/>
              <p:cNvSpPr/>
              <p:nvPr/>
            </p:nvSpPr>
            <p:spPr bwMode="auto">
              <a:xfrm>
                <a:off x="2680151" y="5779501"/>
                <a:ext cx="68943" cy="163505"/>
              </a:xfrm>
              <a:custGeom>
                <a:avLst/>
                <a:gdLst>
                  <a:gd name="T0" fmla="*/ 23 w 34"/>
                  <a:gd name="T1" fmla="*/ 41 h 83"/>
                  <a:gd name="T2" fmla="*/ 27 w 34"/>
                  <a:gd name="T3" fmla="*/ 27 h 83"/>
                  <a:gd name="T4" fmla="*/ 24 w 34"/>
                  <a:gd name="T5" fmla="*/ 10 h 83"/>
                  <a:gd name="T6" fmla="*/ 7 w 34"/>
                  <a:gd name="T7" fmla="*/ 35 h 83"/>
                  <a:gd name="T8" fmla="*/ 11 w 34"/>
                  <a:gd name="T9" fmla="*/ 73 h 83"/>
                  <a:gd name="T10" fmla="*/ 19 w 34"/>
                  <a:gd name="T11" fmla="*/ 64 h 83"/>
                  <a:gd name="T12" fmla="*/ 23 w 34"/>
                  <a:gd name="T13" fmla="*/ 41 h 83"/>
                  <a:gd name="T14" fmla="*/ 23 w 34"/>
                  <a:gd name="T15" fmla="*/ 41 h 83"/>
                  <a:gd name="T16" fmla="*/ 26 w 34"/>
                  <a:gd name="T17" fmla="*/ 0 h 83"/>
                  <a:gd name="T18" fmla="*/ 29 w 34"/>
                  <a:gd name="T19" fmla="*/ 2 h 83"/>
                  <a:gd name="T20" fmla="*/ 33 w 34"/>
                  <a:gd name="T21" fmla="*/ 27 h 83"/>
                  <a:gd name="T22" fmla="*/ 33 w 34"/>
                  <a:gd name="T23" fmla="*/ 28 h 83"/>
                  <a:gd name="T24" fmla="*/ 29 w 34"/>
                  <a:gd name="T25" fmla="*/ 42 h 83"/>
                  <a:gd name="T26" fmla="*/ 23 w 34"/>
                  <a:gd name="T27" fmla="*/ 68 h 83"/>
                  <a:gd name="T28" fmla="*/ 8 w 34"/>
                  <a:gd name="T29" fmla="*/ 82 h 83"/>
                  <a:gd name="T30" fmla="*/ 6 w 34"/>
                  <a:gd name="T31" fmla="*/ 81 h 83"/>
                  <a:gd name="T32" fmla="*/ 5 w 34"/>
                  <a:gd name="T33" fmla="*/ 78 h 83"/>
                  <a:gd name="T34" fmla="*/ 1 w 34"/>
                  <a:gd name="T35" fmla="*/ 35 h 83"/>
                  <a:gd name="T36" fmla="*/ 1 w 34"/>
                  <a:gd name="T37" fmla="*/ 33 h 83"/>
                  <a:gd name="T38" fmla="*/ 23 w 34"/>
                  <a:gd name="T39" fmla="*/ 1 h 83"/>
                  <a:gd name="T40" fmla="*/ 26 w 34"/>
                  <a:gd name="T4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83">
                    <a:moveTo>
                      <a:pt x="23" y="41"/>
                    </a:moveTo>
                    <a:lnTo>
                      <a:pt x="27" y="27"/>
                    </a:lnTo>
                    <a:lnTo>
                      <a:pt x="24" y="10"/>
                    </a:lnTo>
                    <a:lnTo>
                      <a:pt x="7" y="35"/>
                    </a:lnTo>
                    <a:cubicBezTo>
                      <a:pt x="9" y="48"/>
                      <a:pt x="10" y="64"/>
                      <a:pt x="11" y="73"/>
                    </a:cubicBezTo>
                    <a:cubicBezTo>
                      <a:pt x="13" y="71"/>
                      <a:pt x="16" y="67"/>
                      <a:pt x="19" y="64"/>
                    </a:cubicBezTo>
                    <a:cubicBezTo>
                      <a:pt x="22" y="60"/>
                      <a:pt x="23" y="48"/>
                      <a:pt x="23" y="41"/>
                    </a:cubicBezTo>
                    <a:lnTo>
                      <a:pt x="23" y="41"/>
                    </a:lnTo>
                    <a:close/>
                    <a:moveTo>
                      <a:pt x="26" y="0"/>
                    </a:moveTo>
                    <a:cubicBezTo>
                      <a:pt x="28" y="0"/>
                      <a:pt x="29" y="1"/>
                      <a:pt x="29" y="2"/>
                    </a:cubicBezTo>
                    <a:lnTo>
                      <a:pt x="33" y="27"/>
                    </a:lnTo>
                    <a:cubicBezTo>
                      <a:pt x="33" y="27"/>
                      <a:pt x="33" y="27"/>
                      <a:pt x="33" y="28"/>
                    </a:cubicBezTo>
                    <a:lnTo>
                      <a:pt x="29" y="42"/>
                    </a:lnTo>
                    <a:cubicBezTo>
                      <a:pt x="29" y="45"/>
                      <a:pt x="29" y="61"/>
                      <a:pt x="23" y="68"/>
                    </a:cubicBezTo>
                    <a:cubicBezTo>
                      <a:pt x="11" y="82"/>
                      <a:pt x="9" y="82"/>
                      <a:pt x="8" y="82"/>
                    </a:cubicBezTo>
                    <a:cubicBezTo>
                      <a:pt x="7" y="82"/>
                      <a:pt x="6" y="82"/>
                      <a:pt x="6" y="81"/>
                    </a:cubicBezTo>
                    <a:cubicBezTo>
                      <a:pt x="5" y="80"/>
                      <a:pt x="4" y="80"/>
                      <a:pt x="5" y="78"/>
                    </a:cubicBezTo>
                    <a:cubicBezTo>
                      <a:pt x="6" y="76"/>
                      <a:pt x="3" y="54"/>
                      <a:pt x="1" y="35"/>
                    </a:cubicBezTo>
                    <a:cubicBezTo>
                      <a:pt x="0" y="34"/>
                      <a:pt x="1" y="33"/>
                      <a:pt x="1" y="33"/>
                    </a:cubicBezTo>
                    <a:lnTo>
                      <a:pt x="23" y="1"/>
                    </a:lnTo>
                    <a:cubicBezTo>
                      <a:pt x="24" y="0"/>
                      <a:pt x="26" y="0"/>
                      <a:pt x="2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6" name="ïṩļîḑé"/>
              <p:cNvSpPr/>
              <p:nvPr/>
            </p:nvSpPr>
            <p:spPr bwMode="auto">
              <a:xfrm>
                <a:off x="2774950" y="5788110"/>
                <a:ext cx="568779" cy="172108"/>
              </a:xfrm>
              <a:custGeom>
                <a:avLst/>
                <a:gdLst>
                  <a:gd name="T0" fmla="*/ 286 w 290"/>
                  <a:gd name="T1" fmla="*/ 0 h 87"/>
                  <a:gd name="T2" fmla="*/ 288 w 290"/>
                  <a:gd name="T3" fmla="*/ 0 h 87"/>
                  <a:gd name="T4" fmla="*/ 280 w 290"/>
                  <a:gd name="T5" fmla="*/ 86 h 87"/>
                  <a:gd name="T6" fmla="*/ 115 w 290"/>
                  <a:gd name="T7" fmla="*/ 79 h 87"/>
                  <a:gd name="T8" fmla="*/ 12 w 290"/>
                  <a:gd name="T9" fmla="*/ 72 h 87"/>
                  <a:gd name="T10" fmla="*/ 31 w 290"/>
                  <a:gd name="T11" fmla="*/ 60 h 87"/>
                  <a:gd name="T12" fmla="*/ 2 w 290"/>
                  <a:gd name="T13" fmla="*/ 44 h 87"/>
                  <a:gd name="T14" fmla="*/ 68 w 290"/>
                  <a:gd name="T15" fmla="*/ 12 h 87"/>
                  <a:gd name="T16" fmla="*/ 286 w 290"/>
                  <a:gd name="T1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0" h="87">
                    <a:moveTo>
                      <a:pt x="286" y="0"/>
                    </a:moveTo>
                    <a:cubicBezTo>
                      <a:pt x="287" y="0"/>
                      <a:pt x="288" y="0"/>
                      <a:pt x="288" y="0"/>
                    </a:cubicBezTo>
                    <a:cubicBezTo>
                      <a:pt x="289" y="30"/>
                      <a:pt x="286" y="58"/>
                      <a:pt x="280" y="86"/>
                    </a:cubicBezTo>
                    <a:cubicBezTo>
                      <a:pt x="198" y="82"/>
                      <a:pt x="123" y="78"/>
                      <a:pt x="115" y="79"/>
                    </a:cubicBezTo>
                    <a:cubicBezTo>
                      <a:pt x="97" y="81"/>
                      <a:pt x="25" y="79"/>
                      <a:pt x="12" y="72"/>
                    </a:cubicBezTo>
                    <a:cubicBezTo>
                      <a:pt x="0" y="66"/>
                      <a:pt x="31" y="60"/>
                      <a:pt x="31" y="60"/>
                    </a:cubicBezTo>
                    <a:cubicBezTo>
                      <a:pt x="31" y="60"/>
                      <a:pt x="2" y="51"/>
                      <a:pt x="2" y="44"/>
                    </a:cubicBezTo>
                    <a:cubicBezTo>
                      <a:pt x="2" y="38"/>
                      <a:pt x="56" y="12"/>
                      <a:pt x="68" y="12"/>
                    </a:cubicBezTo>
                    <a:cubicBezTo>
                      <a:pt x="81" y="12"/>
                      <a:pt x="286" y="0"/>
                      <a:pt x="286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7" name="iŝļidé"/>
              <p:cNvSpPr/>
              <p:nvPr/>
            </p:nvSpPr>
            <p:spPr bwMode="auto">
              <a:xfrm>
                <a:off x="2774950" y="5779501"/>
                <a:ext cx="577394" cy="180716"/>
              </a:xfrm>
              <a:custGeom>
                <a:avLst/>
                <a:gdLst>
                  <a:gd name="T0" fmla="*/ 278 w 294"/>
                  <a:gd name="T1" fmla="*/ 86 h 94"/>
                  <a:gd name="T2" fmla="*/ 285 w 294"/>
                  <a:gd name="T3" fmla="*/ 6 h 94"/>
                  <a:gd name="T4" fmla="*/ 68 w 294"/>
                  <a:gd name="T5" fmla="*/ 18 h 94"/>
                  <a:gd name="T6" fmla="*/ 6 w 294"/>
                  <a:gd name="T7" fmla="*/ 47 h 94"/>
                  <a:gd name="T8" fmla="*/ 32 w 294"/>
                  <a:gd name="T9" fmla="*/ 60 h 94"/>
                  <a:gd name="T10" fmla="*/ 34 w 294"/>
                  <a:gd name="T11" fmla="*/ 63 h 94"/>
                  <a:gd name="T12" fmla="*/ 31 w 294"/>
                  <a:gd name="T13" fmla="*/ 66 h 94"/>
                  <a:gd name="T14" fmla="*/ 13 w 294"/>
                  <a:gd name="T15" fmla="*/ 73 h 94"/>
                  <a:gd name="T16" fmla="*/ 14 w 294"/>
                  <a:gd name="T17" fmla="*/ 73 h 94"/>
                  <a:gd name="T18" fmla="*/ 93 w 294"/>
                  <a:gd name="T19" fmla="*/ 79 h 94"/>
                  <a:gd name="T20" fmla="*/ 115 w 294"/>
                  <a:gd name="T21" fmla="*/ 79 h 94"/>
                  <a:gd name="T22" fmla="*/ 120 w 294"/>
                  <a:gd name="T23" fmla="*/ 79 h 94"/>
                  <a:gd name="T24" fmla="*/ 278 w 294"/>
                  <a:gd name="T25" fmla="*/ 86 h 94"/>
                  <a:gd name="T26" fmla="*/ 289 w 294"/>
                  <a:gd name="T27" fmla="*/ 0 h 94"/>
                  <a:gd name="T28" fmla="*/ 292 w 294"/>
                  <a:gd name="T29" fmla="*/ 3 h 94"/>
                  <a:gd name="T30" fmla="*/ 284 w 294"/>
                  <a:gd name="T31" fmla="*/ 90 h 94"/>
                  <a:gd name="T32" fmla="*/ 281 w 294"/>
                  <a:gd name="T33" fmla="*/ 93 h 94"/>
                  <a:gd name="T34" fmla="*/ 120 w 294"/>
                  <a:gd name="T35" fmla="*/ 85 h 94"/>
                  <a:gd name="T36" fmla="*/ 116 w 294"/>
                  <a:gd name="T37" fmla="*/ 85 h 94"/>
                  <a:gd name="T38" fmla="*/ 94 w 294"/>
                  <a:gd name="T39" fmla="*/ 86 h 94"/>
                  <a:gd name="T40" fmla="*/ 11 w 294"/>
                  <a:gd name="T41" fmla="*/ 79 h 94"/>
                  <a:gd name="T42" fmla="*/ 6 w 294"/>
                  <a:gd name="T43" fmla="*/ 72 h 94"/>
                  <a:gd name="T44" fmla="*/ 21 w 294"/>
                  <a:gd name="T45" fmla="*/ 63 h 94"/>
                  <a:gd name="T46" fmla="*/ 0 w 294"/>
                  <a:gd name="T47" fmla="*/ 47 h 94"/>
                  <a:gd name="T48" fmla="*/ 29 w 294"/>
                  <a:gd name="T49" fmla="*/ 26 h 94"/>
                  <a:gd name="T50" fmla="*/ 68 w 294"/>
                  <a:gd name="T51" fmla="*/ 12 h 94"/>
                  <a:gd name="T52" fmla="*/ 287 w 294"/>
                  <a:gd name="T53" fmla="*/ 0 h 94"/>
                  <a:gd name="T54" fmla="*/ 289 w 294"/>
                  <a:gd name="T5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4" h="94">
                    <a:moveTo>
                      <a:pt x="278" y="86"/>
                    </a:moveTo>
                    <a:cubicBezTo>
                      <a:pt x="284" y="56"/>
                      <a:pt x="286" y="31"/>
                      <a:pt x="285" y="6"/>
                    </a:cubicBezTo>
                    <a:cubicBezTo>
                      <a:pt x="266" y="7"/>
                      <a:pt x="80" y="18"/>
                      <a:pt x="68" y="18"/>
                    </a:cubicBezTo>
                    <a:cubicBezTo>
                      <a:pt x="56" y="18"/>
                      <a:pt x="10" y="40"/>
                      <a:pt x="6" y="47"/>
                    </a:cubicBezTo>
                    <a:cubicBezTo>
                      <a:pt x="7" y="50"/>
                      <a:pt x="19" y="56"/>
                      <a:pt x="32" y="60"/>
                    </a:cubicBezTo>
                    <a:cubicBezTo>
                      <a:pt x="34" y="60"/>
                      <a:pt x="34" y="62"/>
                      <a:pt x="34" y="63"/>
                    </a:cubicBezTo>
                    <a:cubicBezTo>
                      <a:pt x="34" y="65"/>
                      <a:pt x="33" y="66"/>
                      <a:pt x="31" y="66"/>
                    </a:cubicBezTo>
                    <a:cubicBezTo>
                      <a:pt x="24" y="68"/>
                      <a:pt x="15" y="70"/>
                      <a:pt x="13" y="73"/>
                    </a:cubicBezTo>
                    <a:lnTo>
                      <a:pt x="14" y="73"/>
                    </a:lnTo>
                    <a:cubicBezTo>
                      <a:pt x="22" y="77"/>
                      <a:pt x="62" y="79"/>
                      <a:pt x="93" y="79"/>
                    </a:cubicBezTo>
                    <a:cubicBezTo>
                      <a:pt x="103" y="79"/>
                      <a:pt x="111" y="79"/>
                      <a:pt x="115" y="79"/>
                    </a:cubicBezTo>
                    <a:cubicBezTo>
                      <a:pt x="116" y="79"/>
                      <a:pt x="118" y="79"/>
                      <a:pt x="120" y="79"/>
                    </a:cubicBezTo>
                    <a:cubicBezTo>
                      <a:pt x="137" y="79"/>
                      <a:pt x="195" y="82"/>
                      <a:pt x="278" y="86"/>
                    </a:cubicBezTo>
                    <a:close/>
                    <a:moveTo>
                      <a:pt x="289" y="0"/>
                    </a:moveTo>
                    <a:cubicBezTo>
                      <a:pt x="290" y="0"/>
                      <a:pt x="291" y="1"/>
                      <a:pt x="292" y="3"/>
                    </a:cubicBezTo>
                    <a:cubicBezTo>
                      <a:pt x="293" y="30"/>
                      <a:pt x="290" y="58"/>
                      <a:pt x="284" y="90"/>
                    </a:cubicBezTo>
                    <a:cubicBezTo>
                      <a:pt x="284" y="92"/>
                      <a:pt x="282" y="93"/>
                      <a:pt x="281" y="93"/>
                    </a:cubicBezTo>
                    <a:cubicBezTo>
                      <a:pt x="196" y="88"/>
                      <a:pt x="137" y="85"/>
                      <a:pt x="120" y="85"/>
                    </a:cubicBezTo>
                    <a:cubicBezTo>
                      <a:pt x="118" y="85"/>
                      <a:pt x="116" y="85"/>
                      <a:pt x="116" y="85"/>
                    </a:cubicBezTo>
                    <a:cubicBezTo>
                      <a:pt x="112" y="86"/>
                      <a:pt x="103" y="86"/>
                      <a:pt x="94" y="86"/>
                    </a:cubicBezTo>
                    <a:cubicBezTo>
                      <a:pt x="65" y="86"/>
                      <a:pt x="22" y="83"/>
                      <a:pt x="11" y="79"/>
                    </a:cubicBezTo>
                    <a:cubicBezTo>
                      <a:pt x="7" y="76"/>
                      <a:pt x="6" y="73"/>
                      <a:pt x="6" y="72"/>
                    </a:cubicBezTo>
                    <a:cubicBezTo>
                      <a:pt x="7" y="68"/>
                      <a:pt x="13" y="65"/>
                      <a:pt x="21" y="63"/>
                    </a:cubicBezTo>
                    <a:cubicBezTo>
                      <a:pt x="9" y="58"/>
                      <a:pt x="0" y="52"/>
                      <a:pt x="0" y="47"/>
                    </a:cubicBezTo>
                    <a:cubicBezTo>
                      <a:pt x="0" y="44"/>
                      <a:pt x="0" y="40"/>
                      <a:pt x="29" y="26"/>
                    </a:cubicBezTo>
                    <a:cubicBezTo>
                      <a:pt x="43" y="19"/>
                      <a:pt x="61" y="12"/>
                      <a:pt x="68" y="12"/>
                    </a:cubicBezTo>
                    <a:cubicBezTo>
                      <a:pt x="81" y="12"/>
                      <a:pt x="284" y="0"/>
                      <a:pt x="287" y="0"/>
                    </a:cubicBezTo>
                    <a:cubicBezTo>
                      <a:pt x="287" y="0"/>
                      <a:pt x="288" y="0"/>
                      <a:pt x="28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8" name="íṡľíḍê"/>
              <p:cNvSpPr/>
              <p:nvPr/>
            </p:nvSpPr>
            <p:spPr bwMode="auto">
              <a:xfrm>
                <a:off x="2714622" y="5727869"/>
                <a:ext cx="86179" cy="258162"/>
              </a:xfrm>
              <a:custGeom>
                <a:avLst/>
                <a:gdLst>
                  <a:gd name="T0" fmla="*/ 32 w 44"/>
                  <a:gd name="T1" fmla="*/ 0 h 131"/>
                  <a:gd name="T2" fmla="*/ 42 w 44"/>
                  <a:gd name="T3" fmla="*/ 87 h 131"/>
                  <a:gd name="T4" fmla="*/ 39 w 44"/>
                  <a:gd name="T5" fmla="*/ 118 h 131"/>
                  <a:gd name="T6" fmla="*/ 20 w 44"/>
                  <a:gd name="T7" fmla="*/ 123 h 131"/>
                  <a:gd name="T8" fmla="*/ 0 w 44"/>
                  <a:gd name="T9" fmla="*/ 39 h 131"/>
                  <a:gd name="T10" fmla="*/ 19 w 44"/>
                  <a:gd name="T11" fmla="*/ 1 h 131"/>
                  <a:gd name="T12" fmla="*/ 32 w 44"/>
                  <a:gd name="T1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31">
                    <a:moveTo>
                      <a:pt x="32" y="0"/>
                    </a:moveTo>
                    <a:cubicBezTo>
                      <a:pt x="32" y="0"/>
                      <a:pt x="41" y="72"/>
                      <a:pt x="42" y="87"/>
                    </a:cubicBezTo>
                    <a:cubicBezTo>
                      <a:pt x="43" y="103"/>
                      <a:pt x="43" y="110"/>
                      <a:pt x="39" y="118"/>
                    </a:cubicBezTo>
                    <a:cubicBezTo>
                      <a:pt x="35" y="126"/>
                      <a:pt x="21" y="130"/>
                      <a:pt x="20" y="123"/>
                    </a:cubicBezTo>
                    <a:cubicBezTo>
                      <a:pt x="19" y="117"/>
                      <a:pt x="0" y="46"/>
                      <a:pt x="0" y="39"/>
                    </a:cubicBezTo>
                    <a:cubicBezTo>
                      <a:pt x="0" y="32"/>
                      <a:pt x="19" y="1"/>
                      <a:pt x="19" y="1"/>
                    </a:cubicBezTo>
                    <a:lnTo>
                      <a:pt x="32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9" name="ïṡḻiďê"/>
              <p:cNvSpPr/>
              <p:nvPr/>
            </p:nvSpPr>
            <p:spPr bwMode="auto">
              <a:xfrm>
                <a:off x="2714622" y="5710658"/>
                <a:ext cx="103414" cy="258162"/>
              </a:xfrm>
              <a:custGeom>
                <a:avLst/>
                <a:gdLst>
                  <a:gd name="T0" fmla="*/ 39 w 51"/>
                  <a:gd name="T1" fmla="*/ 120 h 134"/>
                  <a:gd name="T2" fmla="*/ 43 w 51"/>
                  <a:gd name="T3" fmla="*/ 91 h 134"/>
                  <a:gd name="T4" fmla="*/ 32 w 51"/>
                  <a:gd name="T5" fmla="*/ 7 h 134"/>
                  <a:gd name="T6" fmla="*/ 24 w 51"/>
                  <a:gd name="T7" fmla="*/ 8 h 134"/>
                  <a:gd name="T8" fmla="*/ 6 w 51"/>
                  <a:gd name="T9" fmla="*/ 43 h 134"/>
                  <a:gd name="T10" fmla="*/ 20 w 51"/>
                  <a:gd name="T11" fmla="*/ 101 h 134"/>
                  <a:gd name="T12" fmla="*/ 26 w 51"/>
                  <a:gd name="T13" fmla="*/ 126 h 134"/>
                  <a:gd name="T14" fmla="*/ 28 w 51"/>
                  <a:gd name="T15" fmla="*/ 127 h 134"/>
                  <a:gd name="T16" fmla="*/ 39 w 51"/>
                  <a:gd name="T17" fmla="*/ 120 h 134"/>
                  <a:gd name="T18" fmla="*/ 38 w 51"/>
                  <a:gd name="T19" fmla="*/ 3 h 134"/>
                  <a:gd name="T20" fmla="*/ 49 w 51"/>
                  <a:gd name="T21" fmla="*/ 91 h 134"/>
                  <a:gd name="T22" fmla="*/ 45 w 51"/>
                  <a:gd name="T23" fmla="*/ 123 h 134"/>
                  <a:gd name="T24" fmla="*/ 28 w 51"/>
                  <a:gd name="T25" fmla="*/ 133 h 134"/>
                  <a:gd name="T26" fmla="*/ 20 w 51"/>
                  <a:gd name="T27" fmla="*/ 127 h 134"/>
                  <a:gd name="T28" fmla="*/ 14 w 51"/>
                  <a:gd name="T29" fmla="*/ 103 h 134"/>
                  <a:gd name="T30" fmla="*/ 0 w 51"/>
                  <a:gd name="T31" fmla="*/ 43 h 134"/>
                  <a:gd name="T32" fmla="*/ 19 w 51"/>
                  <a:gd name="T33" fmla="*/ 3 h 134"/>
                  <a:gd name="T34" fmla="*/ 22 w 51"/>
                  <a:gd name="T35" fmla="*/ 2 h 134"/>
                  <a:gd name="T36" fmla="*/ 34 w 51"/>
                  <a:gd name="T37" fmla="*/ 0 h 134"/>
                  <a:gd name="T38" fmla="*/ 38 w 51"/>
                  <a:gd name="T39" fmla="*/ 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" h="134">
                    <a:moveTo>
                      <a:pt x="39" y="120"/>
                    </a:moveTo>
                    <a:cubicBezTo>
                      <a:pt x="43" y="113"/>
                      <a:pt x="43" y="107"/>
                      <a:pt x="43" y="91"/>
                    </a:cubicBezTo>
                    <a:cubicBezTo>
                      <a:pt x="42" y="78"/>
                      <a:pt x="33" y="21"/>
                      <a:pt x="32" y="7"/>
                    </a:cubicBezTo>
                    <a:lnTo>
                      <a:pt x="24" y="8"/>
                    </a:lnTo>
                    <a:cubicBezTo>
                      <a:pt x="16" y="20"/>
                      <a:pt x="6" y="39"/>
                      <a:pt x="6" y="43"/>
                    </a:cubicBezTo>
                    <a:cubicBezTo>
                      <a:pt x="6" y="47"/>
                      <a:pt x="15" y="82"/>
                      <a:pt x="20" y="101"/>
                    </a:cubicBezTo>
                    <a:cubicBezTo>
                      <a:pt x="23" y="116"/>
                      <a:pt x="26" y="124"/>
                      <a:pt x="26" y="126"/>
                    </a:cubicBezTo>
                    <a:cubicBezTo>
                      <a:pt x="26" y="127"/>
                      <a:pt x="28" y="127"/>
                      <a:pt x="28" y="127"/>
                    </a:cubicBezTo>
                    <a:cubicBezTo>
                      <a:pt x="32" y="127"/>
                      <a:pt x="37" y="124"/>
                      <a:pt x="39" y="120"/>
                    </a:cubicBezTo>
                    <a:close/>
                    <a:moveTo>
                      <a:pt x="38" y="3"/>
                    </a:moveTo>
                    <a:cubicBezTo>
                      <a:pt x="38" y="6"/>
                      <a:pt x="49" y="76"/>
                      <a:pt x="49" y="91"/>
                    </a:cubicBezTo>
                    <a:cubicBezTo>
                      <a:pt x="50" y="107"/>
                      <a:pt x="49" y="113"/>
                      <a:pt x="45" y="123"/>
                    </a:cubicBezTo>
                    <a:cubicBezTo>
                      <a:pt x="42" y="129"/>
                      <a:pt x="34" y="133"/>
                      <a:pt x="28" y="133"/>
                    </a:cubicBezTo>
                    <a:cubicBezTo>
                      <a:pt x="24" y="133"/>
                      <a:pt x="20" y="131"/>
                      <a:pt x="20" y="127"/>
                    </a:cubicBezTo>
                    <a:cubicBezTo>
                      <a:pt x="19" y="125"/>
                      <a:pt x="17" y="115"/>
                      <a:pt x="14" y="103"/>
                    </a:cubicBezTo>
                    <a:cubicBezTo>
                      <a:pt x="6" y="72"/>
                      <a:pt x="0" y="47"/>
                      <a:pt x="0" y="43"/>
                    </a:cubicBezTo>
                    <a:cubicBezTo>
                      <a:pt x="0" y="35"/>
                      <a:pt x="16" y="9"/>
                      <a:pt x="19" y="3"/>
                    </a:cubicBezTo>
                    <a:cubicBezTo>
                      <a:pt x="19" y="3"/>
                      <a:pt x="21" y="2"/>
                      <a:pt x="22" y="2"/>
                    </a:cubicBezTo>
                    <a:lnTo>
                      <a:pt x="34" y="0"/>
                    </a:lnTo>
                    <a:cubicBezTo>
                      <a:pt x="36" y="0"/>
                      <a:pt x="37" y="2"/>
                      <a:pt x="38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0" name="îš1iďe"/>
              <p:cNvSpPr/>
              <p:nvPr/>
            </p:nvSpPr>
            <p:spPr bwMode="auto">
              <a:xfrm>
                <a:off x="2826657" y="5865556"/>
                <a:ext cx="180972" cy="43030"/>
              </a:xfrm>
              <a:custGeom>
                <a:avLst/>
                <a:gdLst>
                  <a:gd name="T0" fmla="*/ 87 w 91"/>
                  <a:gd name="T1" fmla="*/ 0 h 20"/>
                  <a:gd name="T2" fmla="*/ 90 w 91"/>
                  <a:gd name="T3" fmla="*/ 3 h 20"/>
                  <a:gd name="T4" fmla="*/ 87 w 91"/>
                  <a:gd name="T5" fmla="*/ 6 h 20"/>
                  <a:gd name="T6" fmla="*/ 44 w 91"/>
                  <a:gd name="T7" fmla="*/ 7 h 20"/>
                  <a:gd name="T8" fmla="*/ 5 w 91"/>
                  <a:gd name="T9" fmla="*/ 18 h 20"/>
                  <a:gd name="T10" fmla="*/ 4 w 91"/>
                  <a:gd name="T11" fmla="*/ 19 h 20"/>
                  <a:gd name="T12" fmla="*/ 1 w 91"/>
                  <a:gd name="T13" fmla="*/ 16 h 20"/>
                  <a:gd name="T14" fmla="*/ 3 w 91"/>
                  <a:gd name="T15" fmla="*/ 13 h 20"/>
                  <a:gd name="T16" fmla="*/ 44 w 91"/>
                  <a:gd name="T17" fmla="*/ 1 h 20"/>
                  <a:gd name="T18" fmla="*/ 87 w 91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20">
                    <a:moveTo>
                      <a:pt x="87" y="0"/>
                    </a:moveTo>
                    <a:cubicBezTo>
                      <a:pt x="88" y="0"/>
                      <a:pt x="90" y="1"/>
                      <a:pt x="90" y="3"/>
                    </a:cubicBezTo>
                    <a:cubicBezTo>
                      <a:pt x="90" y="4"/>
                      <a:pt x="89" y="6"/>
                      <a:pt x="87" y="6"/>
                    </a:cubicBezTo>
                    <a:cubicBezTo>
                      <a:pt x="86" y="6"/>
                      <a:pt x="52" y="7"/>
                      <a:pt x="44" y="7"/>
                    </a:cubicBezTo>
                    <a:cubicBezTo>
                      <a:pt x="38" y="7"/>
                      <a:pt x="14" y="15"/>
                      <a:pt x="5" y="18"/>
                    </a:cubicBezTo>
                    <a:cubicBezTo>
                      <a:pt x="5" y="19"/>
                      <a:pt x="4" y="19"/>
                      <a:pt x="4" y="19"/>
                    </a:cubicBezTo>
                    <a:cubicBezTo>
                      <a:pt x="3" y="19"/>
                      <a:pt x="1" y="18"/>
                      <a:pt x="1" y="16"/>
                    </a:cubicBezTo>
                    <a:cubicBezTo>
                      <a:pt x="0" y="15"/>
                      <a:pt x="1" y="13"/>
                      <a:pt x="3" y="13"/>
                    </a:cubicBezTo>
                    <a:cubicBezTo>
                      <a:pt x="6" y="11"/>
                      <a:pt x="36" y="1"/>
                      <a:pt x="44" y="1"/>
                    </a:cubicBezTo>
                    <a:cubicBezTo>
                      <a:pt x="52" y="1"/>
                      <a:pt x="87" y="0"/>
                      <a:pt x="87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1" name="íṧḻiďè"/>
              <p:cNvSpPr/>
              <p:nvPr/>
            </p:nvSpPr>
            <p:spPr bwMode="auto">
              <a:xfrm>
                <a:off x="2740479" y="4841515"/>
                <a:ext cx="1068614" cy="1067070"/>
              </a:xfrm>
              <a:custGeom>
                <a:avLst/>
                <a:gdLst>
                  <a:gd name="T0" fmla="*/ 502 w 548"/>
                  <a:gd name="T1" fmla="*/ 19 h 545"/>
                  <a:gd name="T2" fmla="*/ 498 w 548"/>
                  <a:gd name="T3" fmla="*/ 118 h 545"/>
                  <a:gd name="T4" fmla="*/ 404 w 548"/>
                  <a:gd name="T5" fmla="*/ 335 h 545"/>
                  <a:gd name="T6" fmla="*/ 310 w 548"/>
                  <a:gd name="T7" fmla="*/ 465 h 545"/>
                  <a:gd name="T8" fmla="*/ 37 w 548"/>
                  <a:gd name="T9" fmla="*/ 506 h 545"/>
                  <a:gd name="T10" fmla="*/ 39 w 548"/>
                  <a:gd name="T11" fmla="*/ 527 h 545"/>
                  <a:gd name="T12" fmla="*/ 20 w 548"/>
                  <a:gd name="T13" fmla="*/ 542 h 545"/>
                  <a:gd name="T14" fmla="*/ 0 w 548"/>
                  <a:gd name="T15" fmla="*/ 479 h 545"/>
                  <a:gd name="T16" fmla="*/ 6 w 548"/>
                  <a:gd name="T17" fmla="*/ 451 h 545"/>
                  <a:gd name="T18" fmla="*/ 49 w 548"/>
                  <a:gd name="T19" fmla="*/ 428 h 545"/>
                  <a:gd name="T20" fmla="*/ 278 w 548"/>
                  <a:gd name="T21" fmla="*/ 341 h 545"/>
                  <a:gd name="T22" fmla="*/ 442 w 548"/>
                  <a:gd name="T23" fmla="*/ 58 h 545"/>
                  <a:gd name="T24" fmla="*/ 502 w 548"/>
                  <a:gd name="T25" fmla="*/ 19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8" h="545">
                    <a:moveTo>
                      <a:pt x="502" y="19"/>
                    </a:moveTo>
                    <a:cubicBezTo>
                      <a:pt x="547" y="0"/>
                      <a:pt x="498" y="118"/>
                      <a:pt x="498" y="118"/>
                    </a:cubicBezTo>
                    <a:cubicBezTo>
                      <a:pt x="498" y="118"/>
                      <a:pt x="421" y="311"/>
                      <a:pt x="404" y="335"/>
                    </a:cubicBezTo>
                    <a:cubicBezTo>
                      <a:pt x="387" y="359"/>
                      <a:pt x="329" y="451"/>
                      <a:pt x="310" y="465"/>
                    </a:cubicBezTo>
                    <a:cubicBezTo>
                      <a:pt x="292" y="479"/>
                      <a:pt x="37" y="506"/>
                      <a:pt x="37" y="506"/>
                    </a:cubicBezTo>
                    <a:cubicBezTo>
                      <a:pt x="37" y="506"/>
                      <a:pt x="39" y="520"/>
                      <a:pt x="39" y="527"/>
                    </a:cubicBezTo>
                    <a:cubicBezTo>
                      <a:pt x="39" y="533"/>
                      <a:pt x="35" y="544"/>
                      <a:pt x="20" y="542"/>
                    </a:cubicBezTo>
                    <a:cubicBezTo>
                      <a:pt x="6" y="540"/>
                      <a:pt x="0" y="479"/>
                      <a:pt x="0" y="479"/>
                    </a:cubicBezTo>
                    <a:lnTo>
                      <a:pt x="6" y="451"/>
                    </a:lnTo>
                    <a:cubicBezTo>
                      <a:pt x="6" y="451"/>
                      <a:pt x="23" y="430"/>
                      <a:pt x="49" y="428"/>
                    </a:cubicBezTo>
                    <a:cubicBezTo>
                      <a:pt x="76" y="425"/>
                      <a:pt x="267" y="356"/>
                      <a:pt x="278" y="341"/>
                    </a:cubicBezTo>
                    <a:cubicBezTo>
                      <a:pt x="288" y="327"/>
                      <a:pt x="422" y="96"/>
                      <a:pt x="442" y="58"/>
                    </a:cubicBezTo>
                    <a:cubicBezTo>
                      <a:pt x="463" y="21"/>
                      <a:pt x="502" y="19"/>
                      <a:pt x="502" y="1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2" name="îŝ1iḓé"/>
              <p:cNvSpPr/>
              <p:nvPr/>
            </p:nvSpPr>
            <p:spPr bwMode="auto">
              <a:xfrm>
                <a:off x="2740479" y="4867328"/>
                <a:ext cx="1051379" cy="1041257"/>
              </a:xfrm>
              <a:custGeom>
                <a:avLst/>
                <a:gdLst>
                  <a:gd name="T0" fmla="*/ 498 w 538"/>
                  <a:gd name="T1" fmla="*/ 105 h 532"/>
                  <a:gd name="T2" fmla="*/ 518 w 538"/>
                  <a:gd name="T3" fmla="*/ 11 h 532"/>
                  <a:gd name="T4" fmla="*/ 506 w 538"/>
                  <a:gd name="T5" fmla="*/ 10 h 532"/>
                  <a:gd name="T6" fmla="*/ 505 w 538"/>
                  <a:gd name="T7" fmla="*/ 10 h 532"/>
                  <a:gd name="T8" fmla="*/ 448 w 538"/>
                  <a:gd name="T9" fmla="*/ 48 h 532"/>
                  <a:gd name="T10" fmla="*/ 283 w 538"/>
                  <a:gd name="T11" fmla="*/ 330 h 532"/>
                  <a:gd name="T12" fmla="*/ 52 w 538"/>
                  <a:gd name="T13" fmla="*/ 417 h 532"/>
                  <a:gd name="T14" fmla="*/ 12 w 538"/>
                  <a:gd name="T15" fmla="*/ 439 h 532"/>
                  <a:gd name="T16" fmla="*/ 6 w 538"/>
                  <a:gd name="T17" fmla="*/ 466 h 532"/>
                  <a:gd name="T18" fmla="*/ 24 w 538"/>
                  <a:gd name="T19" fmla="*/ 525 h 532"/>
                  <a:gd name="T20" fmla="*/ 27 w 538"/>
                  <a:gd name="T21" fmla="*/ 525 h 532"/>
                  <a:gd name="T22" fmla="*/ 36 w 538"/>
                  <a:gd name="T23" fmla="*/ 521 h 532"/>
                  <a:gd name="T24" fmla="*/ 39 w 538"/>
                  <a:gd name="T25" fmla="*/ 513 h 532"/>
                  <a:gd name="T26" fmla="*/ 37 w 538"/>
                  <a:gd name="T27" fmla="*/ 493 h 532"/>
                  <a:gd name="T28" fmla="*/ 37 w 538"/>
                  <a:gd name="T29" fmla="*/ 491 h 532"/>
                  <a:gd name="T30" fmla="*/ 40 w 538"/>
                  <a:gd name="T31" fmla="*/ 489 h 532"/>
                  <a:gd name="T32" fmla="*/ 312 w 538"/>
                  <a:gd name="T33" fmla="*/ 449 h 532"/>
                  <a:gd name="T34" fmla="*/ 389 w 538"/>
                  <a:gd name="T35" fmla="*/ 343 h 532"/>
                  <a:gd name="T36" fmla="*/ 405 w 538"/>
                  <a:gd name="T37" fmla="*/ 320 h 532"/>
                  <a:gd name="T38" fmla="*/ 498 w 538"/>
                  <a:gd name="T39" fmla="*/ 105 h 532"/>
                  <a:gd name="T40" fmla="*/ 504 w 538"/>
                  <a:gd name="T41" fmla="*/ 4 h 532"/>
                  <a:gd name="T42" fmla="*/ 524 w 538"/>
                  <a:gd name="T43" fmla="*/ 7 h 532"/>
                  <a:gd name="T44" fmla="*/ 504 w 538"/>
                  <a:gd name="T45" fmla="*/ 107 h 532"/>
                  <a:gd name="T46" fmla="*/ 409 w 538"/>
                  <a:gd name="T47" fmla="*/ 324 h 532"/>
                  <a:gd name="T48" fmla="*/ 394 w 538"/>
                  <a:gd name="T49" fmla="*/ 347 h 532"/>
                  <a:gd name="T50" fmla="*/ 316 w 538"/>
                  <a:gd name="T51" fmla="*/ 454 h 532"/>
                  <a:gd name="T52" fmla="*/ 43 w 538"/>
                  <a:gd name="T53" fmla="*/ 495 h 532"/>
                  <a:gd name="T54" fmla="*/ 45 w 538"/>
                  <a:gd name="T55" fmla="*/ 513 h 532"/>
                  <a:gd name="T56" fmla="*/ 41 w 538"/>
                  <a:gd name="T57" fmla="*/ 525 h 532"/>
                  <a:gd name="T58" fmla="*/ 27 w 538"/>
                  <a:gd name="T59" fmla="*/ 531 h 532"/>
                  <a:gd name="T60" fmla="*/ 23 w 538"/>
                  <a:gd name="T61" fmla="*/ 531 h 532"/>
                  <a:gd name="T62" fmla="*/ 0 w 538"/>
                  <a:gd name="T63" fmla="*/ 466 h 532"/>
                  <a:gd name="T64" fmla="*/ 0 w 538"/>
                  <a:gd name="T65" fmla="*/ 465 h 532"/>
                  <a:gd name="T66" fmla="*/ 6 w 538"/>
                  <a:gd name="T67" fmla="*/ 436 h 532"/>
                  <a:gd name="T68" fmla="*/ 6 w 538"/>
                  <a:gd name="T69" fmla="*/ 435 h 532"/>
                  <a:gd name="T70" fmla="*/ 52 w 538"/>
                  <a:gd name="T71" fmla="*/ 411 h 532"/>
                  <a:gd name="T72" fmla="*/ 278 w 538"/>
                  <a:gd name="T73" fmla="*/ 326 h 532"/>
                  <a:gd name="T74" fmla="*/ 443 w 538"/>
                  <a:gd name="T75" fmla="*/ 45 h 532"/>
                  <a:gd name="T76" fmla="*/ 504 w 538"/>
                  <a:gd name="T77" fmla="*/ 4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38" h="532">
                    <a:moveTo>
                      <a:pt x="498" y="105"/>
                    </a:moveTo>
                    <a:cubicBezTo>
                      <a:pt x="507" y="84"/>
                      <a:pt x="528" y="25"/>
                      <a:pt x="518" y="11"/>
                    </a:cubicBezTo>
                    <a:cubicBezTo>
                      <a:pt x="517" y="7"/>
                      <a:pt x="512" y="7"/>
                      <a:pt x="506" y="10"/>
                    </a:cubicBezTo>
                    <a:cubicBezTo>
                      <a:pt x="506" y="10"/>
                      <a:pt x="506" y="10"/>
                      <a:pt x="505" y="10"/>
                    </a:cubicBezTo>
                    <a:cubicBezTo>
                      <a:pt x="505" y="10"/>
                      <a:pt x="468" y="13"/>
                      <a:pt x="448" y="48"/>
                    </a:cubicBezTo>
                    <a:cubicBezTo>
                      <a:pt x="426" y="87"/>
                      <a:pt x="293" y="316"/>
                      <a:pt x="283" y="330"/>
                    </a:cubicBezTo>
                    <a:cubicBezTo>
                      <a:pt x="272" y="346"/>
                      <a:pt x="81" y="415"/>
                      <a:pt x="52" y="417"/>
                    </a:cubicBezTo>
                    <a:cubicBezTo>
                      <a:pt x="30" y="419"/>
                      <a:pt x="15" y="436"/>
                      <a:pt x="12" y="439"/>
                    </a:cubicBezTo>
                    <a:lnTo>
                      <a:pt x="6" y="466"/>
                    </a:lnTo>
                    <a:cubicBezTo>
                      <a:pt x="9" y="493"/>
                      <a:pt x="16" y="523"/>
                      <a:pt x="24" y="525"/>
                    </a:cubicBezTo>
                    <a:cubicBezTo>
                      <a:pt x="24" y="525"/>
                      <a:pt x="26" y="525"/>
                      <a:pt x="27" y="525"/>
                    </a:cubicBezTo>
                    <a:cubicBezTo>
                      <a:pt x="31" y="525"/>
                      <a:pt x="34" y="523"/>
                      <a:pt x="36" y="521"/>
                    </a:cubicBezTo>
                    <a:cubicBezTo>
                      <a:pt x="37" y="519"/>
                      <a:pt x="39" y="516"/>
                      <a:pt x="39" y="513"/>
                    </a:cubicBezTo>
                    <a:cubicBezTo>
                      <a:pt x="39" y="507"/>
                      <a:pt x="37" y="493"/>
                      <a:pt x="37" y="493"/>
                    </a:cubicBezTo>
                    <a:cubicBezTo>
                      <a:pt x="37" y="492"/>
                      <a:pt x="37" y="491"/>
                      <a:pt x="37" y="491"/>
                    </a:cubicBezTo>
                    <a:cubicBezTo>
                      <a:pt x="38" y="490"/>
                      <a:pt x="39" y="489"/>
                      <a:pt x="40" y="489"/>
                    </a:cubicBezTo>
                    <a:cubicBezTo>
                      <a:pt x="142" y="479"/>
                      <a:pt x="298" y="459"/>
                      <a:pt x="312" y="449"/>
                    </a:cubicBezTo>
                    <a:cubicBezTo>
                      <a:pt x="326" y="438"/>
                      <a:pt x="365" y="379"/>
                      <a:pt x="389" y="343"/>
                    </a:cubicBezTo>
                    <a:cubicBezTo>
                      <a:pt x="395" y="334"/>
                      <a:pt x="401" y="325"/>
                      <a:pt x="405" y="320"/>
                    </a:cubicBezTo>
                    <a:cubicBezTo>
                      <a:pt x="421" y="297"/>
                      <a:pt x="497" y="107"/>
                      <a:pt x="498" y="105"/>
                    </a:cubicBezTo>
                    <a:close/>
                    <a:moveTo>
                      <a:pt x="504" y="4"/>
                    </a:moveTo>
                    <a:cubicBezTo>
                      <a:pt x="513" y="0"/>
                      <a:pt x="520" y="2"/>
                      <a:pt x="524" y="7"/>
                    </a:cubicBezTo>
                    <a:cubicBezTo>
                      <a:pt x="537" y="27"/>
                      <a:pt x="507" y="99"/>
                      <a:pt x="504" y="107"/>
                    </a:cubicBezTo>
                    <a:cubicBezTo>
                      <a:pt x="500" y="115"/>
                      <a:pt x="426" y="300"/>
                      <a:pt x="409" y="324"/>
                    </a:cubicBezTo>
                    <a:cubicBezTo>
                      <a:pt x="406" y="329"/>
                      <a:pt x="400" y="337"/>
                      <a:pt x="394" y="347"/>
                    </a:cubicBezTo>
                    <a:cubicBezTo>
                      <a:pt x="369" y="385"/>
                      <a:pt x="330" y="442"/>
                      <a:pt x="316" y="454"/>
                    </a:cubicBezTo>
                    <a:cubicBezTo>
                      <a:pt x="298" y="468"/>
                      <a:pt x="80" y="492"/>
                      <a:pt x="43" y="495"/>
                    </a:cubicBezTo>
                    <a:cubicBezTo>
                      <a:pt x="43" y="500"/>
                      <a:pt x="45" y="509"/>
                      <a:pt x="45" y="513"/>
                    </a:cubicBezTo>
                    <a:cubicBezTo>
                      <a:pt x="45" y="515"/>
                      <a:pt x="44" y="520"/>
                      <a:pt x="41" y="525"/>
                    </a:cubicBezTo>
                    <a:cubicBezTo>
                      <a:pt x="39" y="527"/>
                      <a:pt x="34" y="531"/>
                      <a:pt x="27" y="531"/>
                    </a:cubicBezTo>
                    <a:cubicBezTo>
                      <a:pt x="25" y="531"/>
                      <a:pt x="24" y="531"/>
                      <a:pt x="23" y="531"/>
                    </a:cubicBezTo>
                    <a:cubicBezTo>
                      <a:pt x="7" y="529"/>
                      <a:pt x="0" y="476"/>
                      <a:pt x="0" y="466"/>
                    </a:cubicBezTo>
                    <a:cubicBezTo>
                      <a:pt x="0" y="466"/>
                      <a:pt x="0" y="466"/>
                      <a:pt x="0" y="465"/>
                    </a:cubicBezTo>
                    <a:lnTo>
                      <a:pt x="6" y="436"/>
                    </a:lnTo>
                    <a:cubicBezTo>
                      <a:pt x="6" y="436"/>
                      <a:pt x="6" y="436"/>
                      <a:pt x="6" y="435"/>
                    </a:cubicBezTo>
                    <a:cubicBezTo>
                      <a:pt x="7" y="434"/>
                      <a:pt x="24" y="414"/>
                      <a:pt x="52" y="411"/>
                    </a:cubicBezTo>
                    <a:cubicBezTo>
                      <a:pt x="81" y="409"/>
                      <a:pt x="270" y="338"/>
                      <a:pt x="278" y="326"/>
                    </a:cubicBezTo>
                    <a:cubicBezTo>
                      <a:pt x="288" y="312"/>
                      <a:pt x="421" y="84"/>
                      <a:pt x="443" y="45"/>
                    </a:cubicBezTo>
                    <a:cubicBezTo>
                      <a:pt x="462" y="9"/>
                      <a:pt x="500" y="4"/>
                      <a:pt x="504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3" name="íṧľîḍe"/>
              <p:cNvSpPr/>
              <p:nvPr/>
            </p:nvSpPr>
            <p:spPr bwMode="auto">
              <a:xfrm>
                <a:off x="2688771" y="5667634"/>
                <a:ext cx="198208" cy="318397"/>
              </a:xfrm>
              <a:custGeom>
                <a:avLst/>
                <a:gdLst>
                  <a:gd name="T0" fmla="*/ 91 w 101"/>
                  <a:gd name="T1" fmla="*/ 8 h 161"/>
                  <a:gd name="T2" fmla="*/ 100 w 101"/>
                  <a:gd name="T3" fmla="*/ 16 h 161"/>
                  <a:gd name="T4" fmla="*/ 20 w 101"/>
                  <a:gd name="T5" fmla="*/ 146 h 161"/>
                  <a:gd name="T6" fmla="*/ 0 w 101"/>
                  <a:gd name="T7" fmla="*/ 160 h 161"/>
                  <a:gd name="T8" fmla="*/ 8 w 101"/>
                  <a:gd name="T9" fmla="*/ 140 h 161"/>
                  <a:gd name="T10" fmla="*/ 91 w 101"/>
                  <a:gd name="T11" fmla="*/ 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161">
                    <a:moveTo>
                      <a:pt x="91" y="8"/>
                    </a:moveTo>
                    <a:cubicBezTo>
                      <a:pt x="96" y="0"/>
                      <a:pt x="100" y="16"/>
                      <a:pt x="100" y="16"/>
                    </a:cubicBezTo>
                    <a:cubicBezTo>
                      <a:pt x="100" y="16"/>
                      <a:pt x="23" y="144"/>
                      <a:pt x="20" y="146"/>
                    </a:cubicBezTo>
                    <a:cubicBezTo>
                      <a:pt x="8" y="157"/>
                      <a:pt x="0" y="160"/>
                      <a:pt x="0" y="160"/>
                    </a:cubicBezTo>
                    <a:lnTo>
                      <a:pt x="8" y="140"/>
                    </a:lnTo>
                    <a:lnTo>
                      <a:pt x="91" y="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4" name="iṣḷíḓè"/>
              <p:cNvSpPr/>
              <p:nvPr/>
            </p:nvSpPr>
            <p:spPr bwMode="auto">
              <a:xfrm>
                <a:off x="2688771" y="5676237"/>
                <a:ext cx="206829" cy="318403"/>
              </a:xfrm>
              <a:custGeom>
                <a:avLst/>
                <a:gdLst>
                  <a:gd name="T0" fmla="*/ 20 w 107"/>
                  <a:gd name="T1" fmla="*/ 141 h 161"/>
                  <a:gd name="T2" fmla="*/ 99 w 107"/>
                  <a:gd name="T3" fmla="*/ 12 h 161"/>
                  <a:gd name="T4" fmla="*/ 97 w 107"/>
                  <a:gd name="T5" fmla="*/ 7 h 161"/>
                  <a:gd name="T6" fmla="*/ 13 w 107"/>
                  <a:gd name="T7" fmla="*/ 139 h 161"/>
                  <a:gd name="T8" fmla="*/ 9 w 107"/>
                  <a:gd name="T9" fmla="*/ 151 h 161"/>
                  <a:gd name="T10" fmla="*/ 20 w 107"/>
                  <a:gd name="T11" fmla="*/ 141 h 161"/>
                  <a:gd name="T12" fmla="*/ 97 w 107"/>
                  <a:gd name="T13" fmla="*/ 0 h 161"/>
                  <a:gd name="T14" fmla="*/ 105 w 107"/>
                  <a:gd name="T15" fmla="*/ 12 h 161"/>
                  <a:gd name="T16" fmla="*/ 105 w 107"/>
                  <a:gd name="T17" fmla="*/ 15 h 161"/>
                  <a:gd name="T18" fmla="*/ 25 w 107"/>
                  <a:gd name="T19" fmla="*/ 146 h 161"/>
                  <a:gd name="T20" fmla="*/ 4 w 107"/>
                  <a:gd name="T21" fmla="*/ 160 h 161"/>
                  <a:gd name="T22" fmla="*/ 3 w 107"/>
                  <a:gd name="T23" fmla="*/ 160 h 161"/>
                  <a:gd name="T24" fmla="*/ 1 w 107"/>
                  <a:gd name="T25" fmla="*/ 159 h 161"/>
                  <a:gd name="T26" fmla="*/ 0 w 107"/>
                  <a:gd name="T27" fmla="*/ 156 h 161"/>
                  <a:gd name="T28" fmla="*/ 7 w 107"/>
                  <a:gd name="T29" fmla="*/ 136 h 161"/>
                  <a:gd name="T30" fmla="*/ 7 w 107"/>
                  <a:gd name="T31" fmla="*/ 136 h 161"/>
                  <a:gd name="T32" fmla="*/ 92 w 107"/>
                  <a:gd name="T33" fmla="*/ 4 h 161"/>
                  <a:gd name="T34" fmla="*/ 97 w 107"/>
                  <a:gd name="T3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7" h="161">
                    <a:moveTo>
                      <a:pt x="20" y="141"/>
                    </a:moveTo>
                    <a:cubicBezTo>
                      <a:pt x="23" y="138"/>
                      <a:pt x="69" y="63"/>
                      <a:pt x="99" y="12"/>
                    </a:cubicBezTo>
                    <a:cubicBezTo>
                      <a:pt x="98" y="10"/>
                      <a:pt x="98" y="9"/>
                      <a:pt x="97" y="7"/>
                    </a:cubicBezTo>
                    <a:lnTo>
                      <a:pt x="13" y="139"/>
                    </a:lnTo>
                    <a:lnTo>
                      <a:pt x="9" y="151"/>
                    </a:lnTo>
                    <a:cubicBezTo>
                      <a:pt x="12" y="149"/>
                      <a:pt x="16" y="146"/>
                      <a:pt x="20" y="141"/>
                    </a:cubicBezTo>
                    <a:close/>
                    <a:moveTo>
                      <a:pt x="97" y="0"/>
                    </a:moveTo>
                    <a:cubicBezTo>
                      <a:pt x="101" y="0"/>
                      <a:pt x="104" y="6"/>
                      <a:pt x="105" y="12"/>
                    </a:cubicBezTo>
                    <a:cubicBezTo>
                      <a:pt x="106" y="13"/>
                      <a:pt x="105" y="14"/>
                      <a:pt x="105" y="15"/>
                    </a:cubicBezTo>
                    <a:cubicBezTo>
                      <a:pt x="82" y="53"/>
                      <a:pt x="28" y="143"/>
                      <a:pt x="25" y="146"/>
                    </a:cubicBezTo>
                    <a:cubicBezTo>
                      <a:pt x="13" y="157"/>
                      <a:pt x="4" y="160"/>
                      <a:pt x="4" y="160"/>
                    </a:cubicBezTo>
                    <a:cubicBezTo>
                      <a:pt x="4" y="160"/>
                      <a:pt x="4" y="160"/>
                      <a:pt x="3" y="160"/>
                    </a:cubicBezTo>
                    <a:cubicBezTo>
                      <a:pt x="2" y="160"/>
                      <a:pt x="1" y="160"/>
                      <a:pt x="1" y="159"/>
                    </a:cubicBezTo>
                    <a:cubicBezTo>
                      <a:pt x="0" y="158"/>
                      <a:pt x="0" y="157"/>
                      <a:pt x="0" y="156"/>
                    </a:cubicBezTo>
                    <a:lnTo>
                      <a:pt x="7" y="136"/>
                    </a:lnTo>
                    <a:lnTo>
                      <a:pt x="7" y="136"/>
                    </a:lnTo>
                    <a:lnTo>
                      <a:pt x="92" y="4"/>
                    </a:lnTo>
                    <a:cubicBezTo>
                      <a:pt x="93" y="1"/>
                      <a:pt x="95" y="0"/>
                      <a:pt x="9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5" name="íŝļîdé"/>
              <p:cNvSpPr/>
              <p:nvPr/>
            </p:nvSpPr>
            <p:spPr bwMode="auto">
              <a:xfrm>
                <a:off x="2740479" y="5727869"/>
                <a:ext cx="86179" cy="189319"/>
              </a:xfrm>
              <a:custGeom>
                <a:avLst/>
                <a:gdLst>
                  <a:gd name="T0" fmla="*/ 0 w 44"/>
                  <a:gd name="T1" fmla="*/ 28 h 97"/>
                  <a:gd name="T2" fmla="*/ 43 w 44"/>
                  <a:gd name="T3" fmla="*/ 0 h 97"/>
                  <a:gd name="T4" fmla="*/ 35 w 44"/>
                  <a:gd name="T5" fmla="*/ 23 h 97"/>
                  <a:gd name="T6" fmla="*/ 41 w 44"/>
                  <a:gd name="T7" fmla="*/ 78 h 97"/>
                  <a:gd name="T8" fmla="*/ 21 w 44"/>
                  <a:gd name="T9" fmla="*/ 89 h 97"/>
                  <a:gd name="T10" fmla="*/ 0 w 44"/>
                  <a:gd name="T11" fmla="*/ 2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97">
                    <a:moveTo>
                      <a:pt x="0" y="28"/>
                    </a:moveTo>
                    <a:lnTo>
                      <a:pt x="43" y="0"/>
                    </a:lnTo>
                    <a:lnTo>
                      <a:pt x="35" y="23"/>
                    </a:lnTo>
                    <a:cubicBezTo>
                      <a:pt x="35" y="23"/>
                      <a:pt x="43" y="74"/>
                      <a:pt x="41" y="78"/>
                    </a:cubicBezTo>
                    <a:cubicBezTo>
                      <a:pt x="40" y="83"/>
                      <a:pt x="32" y="96"/>
                      <a:pt x="21" y="89"/>
                    </a:cubicBezTo>
                    <a:cubicBezTo>
                      <a:pt x="9" y="83"/>
                      <a:pt x="0" y="28"/>
                      <a:pt x="0" y="2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6" name="ísḷîḓe"/>
              <p:cNvSpPr/>
              <p:nvPr/>
            </p:nvSpPr>
            <p:spPr bwMode="auto">
              <a:xfrm>
                <a:off x="2740479" y="5719266"/>
                <a:ext cx="94794" cy="189319"/>
              </a:xfrm>
              <a:custGeom>
                <a:avLst/>
                <a:gdLst>
                  <a:gd name="T0" fmla="*/ 47 w 50"/>
                  <a:gd name="T1" fmla="*/ 0 h 97"/>
                  <a:gd name="T2" fmla="*/ 48 w 50"/>
                  <a:gd name="T3" fmla="*/ 3 h 97"/>
                  <a:gd name="T4" fmla="*/ 41 w 50"/>
                  <a:gd name="T5" fmla="*/ 26 h 97"/>
                  <a:gd name="T6" fmla="*/ 47 w 50"/>
                  <a:gd name="T7" fmla="*/ 80 h 97"/>
                  <a:gd name="T8" fmla="*/ 36 w 50"/>
                  <a:gd name="T9" fmla="*/ 94 h 97"/>
                  <a:gd name="T10" fmla="*/ 30 w 50"/>
                  <a:gd name="T11" fmla="*/ 96 h 97"/>
                  <a:gd name="T12" fmla="*/ 22 w 50"/>
                  <a:gd name="T13" fmla="*/ 94 h 97"/>
                  <a:gd name="T14" fmla="*/ 0 w 50"/>
                  <a:gd name="T15" fmla="*/ 31 h 97"/>
                  <a:gd name="T16" fmla="*/ 2 w 50"/>
                  <a:gd name="T17" fmla="*/ 27 h 97"/>
                  <a:gd name="T18" fmla="*/ 6 w 50"/>
                  <a:gd name="T19" fmla="*/ 29 h 97"/>
                  <a:gd name="T20" fmla="*/ 25 w 50"/>
                  <a:gd name="T21" fmla="*/ 88 h 97"/>
                  <a:gd name="T22" fmla="*/ 33 w 50"/>
                  <a:gd name="T23" fmla="*/ 89 h 97"/>
                  <a:gd name="T24" fmla="*/ 41 w 50"/>
                  <a:gd name="T25" fmla="*/ 79 h 97"/>
                  <a:gd name="T26" fmla="*/ 35 w 50"/>
                  <a:gd name="T27" fmla="*/ 26 h 97"/>
                  <a:gd name="T28" fmla="*/ 35 w 50"/>
                  <a:gd name="T29" fmla="*/ 24 h 97"/>
                  <a:gd name="T30" fmla="*/ 43 w 50"/>
                  <a:gd name="T31" fmla="*/ 2 h 97"/>
                  <a:gd name="T32" fmla="*/ 47 w 50"/>
                  <a:gd name="T3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97">
                    <a:moveTo>
                      <a:pt x="47" y="0"/>
                    </a:moveTo>
                    <a:cubicBezTo>
                      <a:pt x="48" y="0"/>
                      <a:pt x="49" y="2"/>
                      <a:pt x="48" y="3"/>
                    </a:cubicBezTo>
                    <a:lnTo>
                      <a:pt x="41" y="26"/>
                    </a:lnTo>
                    <a:cubicBezTo>
                      <a:pt x="43" y="35"/>
                      <a:pt x="49" y="76"/>
                      <a:pt x="47" y="80"/>
                    </a:cubicBezTo>
                    <a:cubicBezTo>
                      <a:pt x="47" y="85"/>
                      <a:pt x="43" y="91"/>
                      <a:pt x="36" y="94"/>
                    </a:cubicBezTo>
                    <a:cubicBezTo>
                      <a:pt x="35" y="95"/>
                      <a:pt x="32" y="96"/>
                      <a:pt x="30" y="96"/>
                    </a:cubicBezTo>
                    <a:cubicBezTo>
                      <a:pt x="28" y="96"/>
                      <a:pt x="25" y="95"/>
                      <a:pt x="22" y="94"/>
                    </a:cubicBezTo>
                    <a:cubicBezTo>
                      <a:pt x="10" y="88"/>
                      <a:pt x="1" y="40"/>
                      <a:pt x="0" y="31"/>
                    </a:cubicBezTo>
                    <a:cubicBezTo>
                      <a:pt x="0" y="29"/>
                      <a:pt x="0" y="27"/>
                      <a:pt x="2" y="27"/>
                    </a:cubicBezTo>
                    <a:cubicBezTo>
                      <a:pt x="4" y="27"/>
                      <a:pt x="6" y="28"/>
                      <a:pt x="6" y="29"/>
                    </a:cubicBezTo>
                    <a:cubicBezTo>
                      <a:pt x="10" y="52"/>
                      <a:pt x="18" y="85"/>
                      <a:pt x="25" y="88"/>
                    </a:cubicBezTo>
                    <a:cubicBezTo>
                      <a:pt x="28" y="90"/>
                      <a:pt x="31" y="90"/>
                      <a:pt x="33" y="89"/>
                    </a:cubicBezTo>
                    <a:cubicBezTo>
                      <a:pt x="38" y="87"/>
                      <a:pt x="40" y="82"/>
                      <a:pt x="41" y="79"/>
                    </a:cubicBezTo>
                    <a:cubicBezTo>
                      <a:pt x="42" y="76"/>
                      <a:pt x="38" y="46"/>
                      <a:pt x="35" y="26"/>
                    </a:cubicBezTo>
                    <a:cubicBezTo>
                      <a:pt x="35" y="25"/>
                      <a:pt x="35" y="25"/>
                      <a:pt x="35" y="24"/>
                    </a:cubicBezTo>
                    <a:lnTo>
                      <a:pt x="43" y="2"/>
                    </a:lnTo>
                    <a:cubicBezTo>
                      <a:pt x="43" y="0"/>
                      <a:pt x="45" y="0"/>
                      <a:pt x="47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7" name="îśľiḓé"/>
              <p:cNvSpPr/>
              <p:nvPr/>
            </p:nvSpPr>
            <p:spPr bwMode="auto">
              <a:xfrm>
                <a:off x="2800801" y="5736477"/>
                <a:ext cx="180978" cy="120476"/>
              </a:xfrm>
              <a:custGeom>
                <a:avLst/>
                <a:gdLst>
                  <a:gd name="T0" fmla="*/ 41 w 93"/>
                  <a:gd name="T1" fmla="*/ 12 h 63"/>
                  <a:gd name="T2" fmla="*/ 58 w 93"/>
                  <a:gd name="T3" fmla="*/ 0 h 63"/>
                  <a:gd name="T4" fmla="*/ 92 w 93"/>
                  <a:gd name="T5" fmla="*/ 38 h 63"/>
                  <a:gd name="T6" fmla="*/ 60 w 93"/>
                  <a:gd name="T7" fmla="*/ 39 h 63"/>
                  <a:gd name="T8" fmla="*/ 38 w 93"/>
                  <a:gd name="T9" fmla="*/ 56 h 63"/>
                  <a:gd name="T10" fmla="*/ 16 w 93"/>
                  <a:gd name="T11" fmla="*/ 53 h 63"/>
                  <a:gd name="T12" fmla="*/ 12 w 93"/>
                  <a:gd name="T13" fmla="*/ 26 h 63"/>
                  <a:gd name="T14" fmla="*/ 41 w 93"/>
                  <a:gd name="T15" fmla="*/ 1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63">
                    <a:moveTo>
                      <a:pt x="41" y="12"/>
                    </a:moveTo>
                    <a:cubicBezTo>
                      <a:pt x="44" y="11"/>
                      <a:pt x="58" y="0"/>
                      <a:pt x="58" y="0"/>
                    </a:cubicBezTo>
                    <a:lnTo>
                      <a:pt x="92" y="38"/>
                    </a:lnTo>
                    <a:lnTo>
                      <a:pt x="60" y="39"/>
                    </a:lnTo>
                    <a:cubicBezTo>
                      <a:pt x="60" y="39"/>
                      <a:pt x="50" y="50"/>
                      <a:pt x="38" y="56"/>
                    </a:cubicBezTo>
                    <a:cubicBezTo>
                      <a:pt x="27" y="62"/>
                      <a:pt x="23" y="56"/>
                      <a:pt x="16" y="53"/>
                    </a:cubicBezTo>
                    <a:cubicBezTo>
                      <a:pt x="0" y="46"/>
                      <a:pt x="12" y="26"/>
                      <a:pt x="12" y="26"/>
                    </a:cubicBezTo>
                    <a:cubicBezTo>
                      <a:pt x="12" y="26"/>
                      <a:pt x="38" y="15"/>
                      <a:pt x="41" y="1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8" name="ïšļíḑe"/>
              <p:cNvSpPr/>
              <p:nvPr/>
            </p:nvSpPr>
            <p:spPr bwMode="auto">
              <a:xfrm>
                <a:off x="2800801" y="5727869"/>
                <a:ext cx="180978" cy="129084"/>
              </a:xfrm>
              <a:custGeom>
                <a:avLst/>
                <a:gdLst>
                  <a:gd name="T0" fmla="*/ 89 w 93"/>
                  <a:gd name="T1" fmla="*/ 39 h 67"/>
                  <a:gd name="T2" fmla="*/ 92 w 93"/>
                  <a:gd name="T3" fmla="*/ 42 h 67"/>
                  <a:gd name="T4" fmla="*/ 89 w 93"/>
                  <a:gd name="T5" fmla="*/ 46 h 67"/>
                  <a:gd name="T6" fmla="*/ 58 w 93"/>
                  <a:gd name="T7" fmla="*/ 46 h 67"/>
                  <a:gd name="T8" fmla="*/ 37 w 93"/>
                  <a:gd name="T9" fmla="*/ 63 h 67"/>
                  <a:gd name="T10" fmla="*/ 27 w 93"/>
                  <a:gd name="T11" fmla="*/ 66 h 67"/>
                  <a:gd name="T12" fmla="*/ 16 w 93"/>
                  <a:gd name="T13" fmla="*/ 62 h 67"/>
                  <a:gd name="T14" fmla="*/ 12 w 93"/>
                  <a:gd name="T15" fmla="*/ 60 h 67"/>
                  <a:gd name="T16" fmla="*/ 3 w 93"/>
                  <a:gd name="T17" fmla="*/ 50 h 67"/>
                  <a:gd name="T18" fmla="*/ 7 w 93"/>
                  <a:gd name="T19" fmla="*/ 29 h 67"/>
                  <a:gd name="T20" fmla="*/ 8 w 93"/>
                  <a:gd name="T21" fmla="*/ 27 h 67"/>
                  <a:gd name="T22" fmla="*/ 37 w 93"/>
                  <a:gd name="T23" fmla="*/ 14 h 67"/>
                  <a:gd name="T24" fmla="*/ 54 w 93"/>
                  <a:gd name="T25" fmla="*/ 2 h 67"/>
                  <a:gd name="T26" fmla="*/ 58 w 93"/>
                  <a:gd name="T27" fmla="*/ 2 h 67"/>
                  <a:gd name="T28" fmla="*/ 58 w 93"/>
                  <a:gd name="T29" fmla="*/ 6 h 67"/>
                  <a:gd name="T30" fmla="*/ 40 w 93"/>
                  <a:gd name="T31" fmla="*/ 20 h 67"/>
                  <a:gd name="T32" fmla="*/ 12 w 93"/>
                  <a:gd name="T33" fmla="*/ 32 h 67"/>
                  <a:gd name="T34" fmla="*/ 9 w 93"/>
                  <a:gd name="T35" fmla="*/ 48 h 67"/>
                  <a:gd name="T36" fmla="*/ 15 w 93"/>
                  <a:gd name="T37" fmla="*/ 55 h 67"/>
                  <a:gd name="T38" fmla="*/ 19 w 93"/>
                  <a:gd name="T39" fmla="*/ 57 h 67"/>
                  <a:gd name="T40" fmla="*/ 35 w 93"/>
                  <a:gd name="T41" fmla="*/ 58 h 67"/>
                  <a:gd name="T42" fmla="*/ 55 w 93"/>
                  <a:gd name="T43" fmla="*/ 41 h 67"/>
                  <a:gd name="T44" fmla="*/ 57 w 93"/>
                  <a:gd name="T45" fmla="*/ 40 h 67"/>
                  <a:gd name="T46" fmla="*/ 89 w 93"/>
                  <a:gd name="T4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3" h="67">
                    <a:moveTo>
                      <a:pt x="89" y="39"/>
                    </a:moveTo>
                    <a:cubicBezTo>
                      <a:pt x="91" y="39"/>
                      <a:pt x="92" y="40"/>
                      <a:pt x="92" y="42"/>
                    </a:cubicBezTo>
                    <a:cubicBezTo>
                      <a:pt x="92" y="44"/>
                      <a:pt x="92" y="45"/>
                      <a:pt x="89" y="46"/>
                    </a:cubicBezTo>
                    <a:lnTo>
                      <a:pt x="58" y="46"/>
                    </a:lnTo>
                    <a:cubicBezTo>
                      <a:pt x="55" y="49"/>
                      <a:pt x="47" y="58"/>
                      <a:pt x="37" y="63"/>
                    </a:cubicBezTo>
                    <a:cubicBezTo>
                      <a:pt x="34" y="66"/>
                      <a:pt x="30" y="66"/>
                      <a:pt x="27" y="66"/>
                    </a:cubicBezTo>
                    <a:cubicBezTo>
                      <a:pt x="23" y="66"/>
                      <a:pt x="19" y="64"/>
                      <a:pt x="16" y="62"/>
                    </a:cubicBezTo>
                    <a:cubicBezTo>
                      <a:pt x="15" y="61"/>
                      <a:pt x="14" y="60"/>
                      <a:pt x="12" y="60"/>
                    </a:cubicBezTo>
                    <a:cubicBezTo>
                      <a:pt x="7" y="58"/>
                      <a:pt x="4" y="55"/>
                      <a:pt x="3" y="50"/>
                    </a:cubicBezTo>
                    <a:cubicBezTo>
                      <a:pt x="0" y="40"/>
                      <a:pt x="6" y="29"/>
                      <a:pt x="7" y="29"/>
                    </a:cubicBezTo>
                    <a:cubicBezTo>
                      <a:pt x="7" y="28"/>
                      <a:pt x="8" y="28"/>
                      <a:pt x="8" y="27"/>
                    </a:cubicBezTo>
                    <a:cubicBezTo>
                      <a:pt x="18" y="23"/>
                      <a:pt x="34" y="16"/>
                      <a:pt x="37" y="14"/>
                    </a:cubicBezTo>
                    <a:cubicBezTo>
                      <a:pt x="39" y="13"/>
                      <a:pt x="49" y="6"/>
                      <a:pt x="54" y="2"/>
                    </a:cubicBezTo>
                    <a:cubicBezTo>
                      <a:pt x="55" y="0"/>
                      <a:pt x="57" y="1"/>
                      <a:pt x="58" y="2"/>
                    </a:cubicBezTo>
                    <a:cubicBezTo>
                      <a:pt x="59" y="3"/>
                      <a:pt x="59" y="6"/>
                      <a:pt x="58" y="6"/>
                    </a:cubicBezTo>
                    <a:cubicBezTo>
                      <a:pt x="57" y="7"/>
                      <a:pt x="43" y="17"/>
                      <a:pt x="40" y="20"/>
                    </a:cubicBezTo>
                    <a:cubicBezTo>
                      <a:pt x="37" y="21"/>
                      <a:pt x="17" y="30"/>
                      <a:pt x="12" y="32"/>
                    </a:cubicBezTo>
                    <a:cubicBezTo>
                      <a:pt x="10" y="35"/>
                      <a:pt x="6" y="42"/>
                      <a:pt x="9" y="48"/>
                    </a:cubicBezTo>
                    <a:cubicBezTo>
                      <a:pt x="9" y="51"/>
                      <a:pt x="12" y="53"/>
                      <a:pt x="15" y="55"/>
                    </a:cubicBezTo>
                    <a:cubicBezTo>
                      <a:pt x="16" y="55"/>
                      <a:pt x="18" y="56"/>
                      <a:pt x="19" y="57"/>
                    </a:cubicBezTo>
                    <a:cubicBezTo>
                      <a:pt x="24" y="60"/>
                      <a:pt x="27" y="62"/>
                      <a:pt x="35" y="58"/>
                    </a:cubicBezTo>
                    <a:cubicBezTo>
                      <a:pt x="46" y="52"/>
                      <a:pt x="54" y="41"/>
                      <a:pt x="55" y="41"/>
                    </a:cubicBezTo>
                    <a:cubicBezTo>
                      <a:pt x="55" y="40"/>
                      <a:pt x="55" y="40"/>
                      <a:pt x="57" y="40"/>
                    </a:cubicBezTo>
                    <a:lnTo>
                      <a:pt x="89" y="39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9" name="ísľiḓè"/>
              <p:cNvSpPr/>
              <p:nvPr/>
            </p:nvSpPr>
            <p:spPr bwMode="auto">
              <a:xfrm>
                <a:off x="3550557" y="4858726"/>
                <a:ext cx="879021" cy="1101492"/>
              </a:xfrm>
              <a:custGeom>
                <a:avLst/>
                <a:gdLst>
                  <a:gd name="T0" fmla="*/ 381 w 448"/>
                  <a:gd name="T1" fmla="*/ 57 h 565"/>
                  <a:gd name="T2" fmla="*/ 439 w 448"/>
                  <a:gd name="T3" fmla="*/ 255 h 565"/>
                  <a:gd name="T4" fmla="*/ 409 w 448"/>
                  <a:gd name="T5" fmla="*/ 564 h 565"/>
                  <a:gd name="T6" fmla="*/ 100 w 448"/>
                  <a:gd name="T7" fmla="*/ 532 h 565"/>
                  <a:gd name="T8" fmla="*/ 113 w 448"/>
                  <a:gd name="T9" fmla="*/ 460 h 565"/>
                  <a:gd name="T10" fmla="*/ 109 w 448"/>
                  <a:gd name="T11" fmla="*/ 404 h 565"/>
                  <a:gd name="T12" fmla="*/ 69 w 448"/>
                  <a:gd name="T13" fmla="*/ 392 h 565"/>
                  <a:gd name="T14" fmla="*/ 10 w 448"/>
                  <a:gd name="T15" fmla="*/ 295 h 565"/>
                  <a:gd name="T16" fmla="*/ 41 w 448"/>
                  <a:gd name="T17" fmla="*/ 136 h 565"/>
                  <a:gd name="T18" fmla="*/ 92 w 448"/>
                  <a:gd name="T19" fmla="*/ 12 h 565"/>
                  <a:gd name="T20" fmla="*/ 381 w 448"/>
                  <a:gd name="T21" fmla="*/ 57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8" h="565">
                    <a:moveTo>
                      <a:pt x="381" y="57"/>
                    </a:moveTo>
                    <a:cubicBezTo>
                      <a:pt x="447" y="115"/>
                      <a:pt x="439" y="255"/>
                      <a:pt x="439" y="255"/>
                    </a:cubicBezTo>
                    <a:lnTo>
                      <a:pt x="409" y="564"/>
                    </a:lnTo>
                    <a:lnTo>
                      <a:pt x="100" y="532"/>
                    </a:lnTo>
                    <a:cubicBezTo>
                      <a:pt x="100" y="532"/>
                      <a:pt x="117" y="481"/>
                      <a:pt x="113" y="460"/>
                    </a:cubicBezTo>
                    <a:cubicBezTo>
                      <a:pt x="109" y="439"/>
                      <a:pt x="109" y="404"/>
                      <a:pt x="109" y="404"/>
                    </a:cubicBezTo>
                    <a:cubicBezTo>
                      <a:pt x="109" y="404"/>
                      <a:pt x="94" y="406"/>
                      <a:pt x="69" y="392"/>
                    </a:cubicBezTo>
                    <a:cubicBezTo>
                      <a:pt x="45" y="378"/>
                      <a:pt x="0" y="330"/>
                      <a:pt x="10" y="295"/>
                    </a:cubicBezTo>
                    <a:cubicBezTo>
                      <a:pt x="20" y="260"/>
                      <a:pt x="39" y="198"/>
                      <a:pt x="41" y="136"/>
                    </a:cubicBezTo>
                    <a:cubicBezTo>
                      <a:pt x="43" y="74"/>
                      <a:pt x="49" y="16"/>
                      <a:pt x="92" y="12"/>
                    </a:cubicBezTo>
                    <a:cubicBezTo>
                      <a:pt x="92" y="12"/>
                      <a:pt x="315" y="0"/>
                      <a:pt x="381" y="5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0" name="íS1íḓè"/>
              <p:cNvSpPr/>
              <p:nvPr/>
            </p:nvSpPr>
            <p:spPr bwMode="auto">
              <a:xfrm>
                <a:off x="3541937" y="4867328"/>
                <a:ext cx="887642" cy="1092889"/>
              </a:xfrm>
              <a:custGeom>
                <a:avLst/>
                <a:gdLst>
                  <a:gd name="T0" fmla="*/ 440 w 455"/>
                  <a:gd name="T1" fmla="*/ 248 h 559"/>
                  <a:gd name="T2" fmla="*/ 384 w 455"/>
                  <a:gd name="T3" fmla="*/ 53 h 559"/>
                  <a:gd name="T4" fmla="*/ 147 w 455"/>
                  <a:gd name="T5" fmla="*/ 7 h 559"/>
                  <a:gd name="T6" fmla="*/ 97 w 455"/>
                  <a:gd name="T7" fmla="*/ 8 h 559"/>
                  <a:gd name="T8" fmla="*/ 48 w 455"/>
                  <a:gd name="T9" fmla="*/ 128 h 559"/>
                  <a:gd name="T10" fmla="*/ 18 w 455"/>
                  <a:gd name="T11" fmla="*/ 285 h 559"/>
                  <a:gd name="T12" fmla="*/ 17 w 455"/>
                  <a:gd name="T13" fmla="*/ 288 h 559"/>
                  <a:gd name="T14" fmla="*/ 75 w 455"/>
                  <a:gd name="T15" fmla="*/ 381 h 559"/>
                  <a:gd name="T16" fmla="*/ 111 w 455"/>
                  <a:gd name="T17" fmla="*/ 393 h 559"/>
                  <a:gd name="T18" fmla="*/ 113 w 455"/>
                  <a:gd name="T19" fmla="*/ 393 h 559"/>
                  <a:gd name="T20" fmla="*/ 115 w 455"/>
                  <a:gd name="T21" fmla="*/ 393 h 559"/>
                  <a:gd name="T22" fmla="*/ 116 w 455"/>
                  <a:gd name="T23" fmla="*/ 396 h 559"/>
                  <a:gd name="T24" fmla="*/ 120 w 455"/>
                  <a:gd name="T25" fmla="*/ 451 h 559"/>
                  <a:gd name="T26" fmla="*/ 109 w 455"/>
                  <a:gd name="T27" fmla="*/ 520 h 559"/>
                  <a:gd name="T28" fmla="*/ 412 w 455"/>
                  <a:gd name="T29" fmla="*/ 551 h 559"/>
                  <a:gd name="T30" fmla="*/ 440 w 455"/>
                  <a:gd name="T31" fmla="*/ 248 h 559"/>
                  <a:gd name="T32" fmla="*/ 387 w 455"/>
                  <a:gd name="T33" fmla="*/ 48 h 559"/>
                  <a:gd name="T34" fmla="*/ 446 w 455"/>
                  <a:gd name="T35" fmla="*/ 248 h 559"/>
                  <a:gd name="T36" fmla="*/ 418 w 455"/>
                  <a:gd name="T37" fmla="*/ 554 h 559"/>
                  <a:gd name="T38" fmla="*/ 416 w 455"/>
                  <a:gd name="T39" fmla="*/ 557 h 559"/>
                  <a:gd name="T40" fmla="*/ 414 w 455"/>
                  <a:gd name="T41" fmla="*/ 558 h 559"/>
                  <a:gd name="T42" fmla="*/ 105 w 455"/>
                  <a:gd name="T43" fmla="*/ 527 h 559"/>
                  <a:gd name="T44" fmla="*/ 103 w 455"/>
                  <a:gd name="T45" fmla="*/ 525 h 559"/>
                  <a:gd name="T46" fmla="*/ 102 w 455"/>
                  <a:gd name="T47" fmla="*/ 523 h 559"/>
                  <a:gd name="T48" fmla="*/ 115 w 455"/>
                  <a:gd name="T49" fmla="*/ 452 h 559"/>
                  <a:gd name="T50" fmla="*/ 110 w 455"/>
                  <a:gd name="T51" fmla="*/ 399 h 559"/>
                  <a:gd name="T52" fmla="*/ 72 w 455"/>
                  <a:gd name="T53" fmla="*/ 386 h 559"/>
                  <a:gd name="T54" fmla="*/ 11 w 455"/>
                  <a:gd name="T55" fmla="*/ 286 h 559"/>
                  <a:gd name="T56" fmla="*/ 12 w 455"/>
                  <a:gd name="T57" fmla="*/ 284 h 559"/>
                  <a:gd name="T58" fmla="*/ 42 w 455"/>
                  <a:gd name="T59" fmla="*/ 128 h 559"/>
                  <a:gd name="T60" fmla="*/ 97 w 455"/>
                  <a:gd name="T61" fmla="*/ 2 h 559"/>
                  <a:gd name="T62" fmla="*/ 147 w 455"/>
                  <a:gd name="T63" fmla="*/ 0 h 559"/>
                  <a:gd name="T64" fmla="*/ 387 w 455"/>
                  <a:gd name="T65" fmla="*/ 48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5" h="559">
                    <a:moveTo>
                      <a:pt x="440" y="248"/>
                    </a:moveTo>
                    <a:cubicBezTo>
                      <a:pt x="440" y="246"/>
                      <a:pt x="447" y="109"/>
                      <a:pt x="384" y="53"/>
                    </a:cubicBezTo>
                    <a:cubicBezTo>
                      <a:pt x="338" y="13"/>
                      <a:pt x="215" y="7"/>
                      <a:pt x="147" y="7"/>
                    </a:cubicBezTo>
                    <a:cubicBezTo>
                      <a:pt x="117" y="7"/>
                      <a:pt x="97" y="8"/>
                      <a:pt x="97" y="8"/>
                    </a:cubicBezTo>
                    <a:cubicBezTo>
                      <a:pt x="56" y="12"/>
                      <a:pt x="50" y="70"/>
                      <a:pt x="48" y="128"/>
                    </a:cubicBezTo>
                    <a:cubicBezTo>
                      <a:pt x="47" y="189"/>
                      <a:pt x="28" y="250"/>
                      <a:pt x="18" y="285"/>
                    </a:cubicBezTo>
                    <a:lnTo>
                      <a:pt x="17" y="288"/>
                    </a:lnTo>
                    <a:cubicBezTo>
                      <a:pt x="8" y="320"/>
                      <a:pt x="51" y="366"/>
                      <a:pt x="75" y="381"/>
                    </a:cubicBezTo>
                    <a:cubicBezTo>
                      <a:pt x="94" y="392"/>
                      <a:pt x="106" y="393"/>
                      <a:pt x="111" y="393"/>
                    </a:cubicBezTo>
                    <a:cubicBezTo>
                      <a:pt x="112" y="393"/>
                      <a:pt x="112" y="393"/>
                      <a:pt x="113" y="393"/>
                    </a:cubicBezTo>
                    <a:cubicBezTo>
                      <a:pt x="114" y="393"/>
                      <a:pt x="115" y="393"/>
                      <a:pt x="115" y="393"/>
                    </a:cubicBezTo>
                    <a:cubicBezTo>
                      <a:pt x="116" y="394"/>
                      <a:pt x="116" y="395"/>
                      <a:pt x="116" y="396"/>
                    </a:cubicBezTo>
                    <a:cubicBezTo>
                      <a:pt x="116" y="397"/>
                      <a:pt x="116" y="431"/>
                      <a:pt x="120" y="451"/>
                    </a:cubicBezTo>
                    <a:cubicBezTo>
                      <a:pt x="124" y="469"/>
                      <a:pt x="112" y="508"/>
                      <a:pt x="109" y="520"/>
                    </a:cubicBezTo>
                    <a:lnTo>
                      <a:pt x="412" y="551"/>
                    </a:lnTo>
                    <a:lnTo>
                      <a:pt x="440" y="248"/>
                    </a:lnTo>
                    <a:close/>
                    <a:moveTo>
                      <a:pt x="387" y="48"/>
                    </a:moveTo>
                    <a:cubicBezTo>
                      <a:pt x="454" y="106"/>
                      <a:pt x="446" y="242"/>
                      <a:pt x="446" y="248"/>
                    </a:cubicBezTo>
                    <a:lnTo>
                      <a:pt x="418" y="554"/>
                    </a:lnTo>
                    <a:cubicBezTo>
                      <a:pt x="417" y="555"/>
                      <a:pt x="417" y="556"/>
                      <a:pt x="416" y="557"/>
                    </a:cubicBezTo>
                    <a:cubicBezTo>
                      <a:pt x="415" y="557"/>
                      <a:pt x="415" y="558"/>
                      <a:pt x="414" y="558"/>
                    </a:cubicBezTo>
                    <a:lnTo>
                      <a:pt x="105" y="527"/>
                    </a:lnTo>
                    <a:cubicBezTo>
                      <a:pt x="104" y="527"/>
                      <a:pt x="103" y="526"/>
                      <a:pt x="103" y="525"/>
                    </a:cubicBezTo>
                    <a:cubicBezTo>
                      <a:pt x="103" y="524"/>
                      <a:pt x="102" y="524"/>
                      <a:pt x="102" y="523"/>
                    </a:cubicBezTo>
                    <a:cubicBezTo>
                      <a:pt x="103" y="522"/>
                      <a:pt x="119" y="471"/>
                      <a:pt x="115" y="452"/>
                    </a:cubicBezTo>
                    <a:cubicBezTo>
                      <a:pt x="111" y="435"/>
                      <a:pt x="110" y="408"/>
                      <a:pt x="110" y="399"/>
                    </a:cubicBezTo>
                    <a:cubicBezTo>
                      <a:pt x="105" y="399"/>
                      <a:pt x="91" y="397"/>
                      <a:pt x="72" y="386"/>
                    </a:cubicBezTo>
                    <a:cubicBezTo>
                      <a:pt x="46" y="371"/>
                      <a:pt x="0" y="322"/>
                      <a:pt x="11" y="286"/>
                    </a:cubicBezTo>
                    <a:lnTo>
                      <a:pt x="12" y="284"/>
                    </a:lnTo>
                    <a:cubicBezTo>
                      <a:pt x="22" y="248"/>
                      <a:pt x="40" y="189"/>
                      <a:pt x="42" y="128"/>
                    </a:cubicBezTo>
                    <a:cubicBezTo>
                      <a:pt x="44" y="67"/>
                      <a:pt x="50" y="7"/>
                      <a:pt x="97" y="2"/>
                    </a:cubicBezTo>
                    <a:cubicBezTo>
                      <a:pt x="97" y="2"/>
                      <a:pt x="117" y="0"/>
                      <a:pt x="147" y="0"/>
                    </a:cubicBezTo>
                    <a:cubicBezTo>
                      <a:pt x="216" y="0"/>
                      <a:pt x="340" y="7"/>
                      <a:pt x="387" y="4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1" name="ïšḷíḓé"/>
              <p:cNvSpPr/>
              <p:nvPr/>
            </p:nvSpPr>
            <p:spPr bwMode="auto">
              <a:xfrm>
                <a:off x="3524701" y="4678009"/>
                <a:ext cx="267156" cy="834727"/>
              </a:xfrm>
              <a:custGeom>
                <a:avLst/>
                <a:gdLst>
                  <a:gd name="T0" fmla="*/ 71 w 137"/>
                  <a:gd name="T1" fmla="*/ 6 h 428"/>
                  <a:gd name="T2" fmla="*/ 106 w 137"/>
                  <a:gd name="T3" fmla="*/ 0 h 428"/>
                  <a:gd name="T4" fmla="*/ 110 w 137"/>
                  <a:gd name="T5" fmla="*/ 169 h 428"/>
                  <a:gd name="T6" fmla="*/ 51 w 137"/>
                  <a:gd name="T7" fmla="*/ 427 h 428"/>
                  <a:gd name="T8" fmla="*/ 14 w 137"/>
                  <a:gd name="T9" fmla="*/ 422 h 428"/>
                  <a:gd name="T10" fmla="*/ 73 w 137"/>
                  <a:gd name="T11" fmla="*/ 194 h 428"/>
                  <a:gd name="T12" fmla="*/ 71 w 137"/>
                  <a:gd name="T13" fmla="*/ 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428">
                    <a:moveTo>
                      <a:pt x="71" y="6"/>
                    </a:moveTo>
                    <a:lnTo>
                      <a:pt x="106" y="0"/>
                    </a:lnTo>
                    <a:cubicBezTo>
                      <a:pt x="106" y="0"/>
                      <a:pt x="136" y="99"/>
                      <a:pt x="110" y="169"/>
                    </a:cubicBezTo>
                    <a:cubicBezTo>
                      <a:pt x="59" y="307"/>
                      <a:pt x="51" y="427"/>
                      <a:pt x="51" y="427"/>
                    </a:cubicBezTo>
                    <a:cubicBezTo>
                      <a:pt x="47" y="413"/>
                      <a:pt x="14" y="422"/>
                      <a:pt x="14" y="422"/>
                    </a:cubicBezTo>
                    <a:cubicBezTo>
                      <a:pt x="0" y="373"/>
                      <a:pt x="53" y="243"/>
                      <a:pt x="73" y="194"/>
                    </a:cubicBezTo>
                    <a:cubicBezTo>
                      <a:pt x="93" y="145"/>
                      <a:pt x="71" y="6"/>
                      <a:pt x="71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2" name="ïşḻiďe"/>
              <p:cNvSpPr/>
              <p:nvPr/>
            </p:nvSpPr>
            <p:spPr bwMode="auto">
              <a:xfrm>
                <a:off x="3516086" y="4669407"/>
                <a:ext cx="284387" cy="843330"/>
              </a:xfrm>
              <a:custGeom>
                <a:avLst/>
                <a:gdLst>
                  <a:gd name="T0" fmla="*/ 112 w 144"/>
                  <a:gd name="T1" fmla="*/ 171 h 434"/>
                  <a:gd name="T2" fmla="*/ 108 w 144"/>
                  <a:gd name="T3" fmla="*/ 7 h 434"/>
                  <a:gd name="T4" fmla="*/ 79 w 144"/>
                  <a:gd name="T5" fmla="*/ 12 h 434"/>
                  <a:gd name="T6" fmla="*/ 81 w 144"/>
                  <a:gd name="T7" fmla="*/ 198 h 434"/>
                  <a:gd name="T8" fmla="*/ 20 w 144"/>
                  <a:gd name="T9" fmla="*/ 422 h 434"/>
                  <a:gd name="T10" fmla="*/ 40 w 144"/>
                  <a:gd name="T11" fmla="*/ 419 h 434"/>
                  <a:gd name="T12" fmla="*/ 53 w 144"/>
                  <a:gd name="T13" fmla="*/ 422 h 434"/>
                  <a:gd name="T14" fmla="*/ 112 w 144"/>
                  <a:gd name="T15" fmla="*/ 171 h 434"/>
                  <a:gd name="T16" fmla="*/ 110 w 144"/>
                  <a:gd name="T17" fmla="*/ 0 h 434"/>
                  <a:gd name="T18" fmla="*/ 114 w 144"/>
                  <a:gd name="T19" fmla="*/ 2 h 434"/>
                  <a:gd name="T20" fmla="*/ 118 w 144"/>
                  <a:gd name="T21" fmla="*/ 173 h 434"/>
                  <a:gd name="T22" fmla="*/ 58 w 144"/>
                  <a:gd name="T23" fmla="*/ 430 h 434"/>
                  <a:gd name="T24" fmla="*/ 56 w 144"/>
                  <a:gd name="T25" fmla="*/ 433 h 434"/>
                  <a:gd name="T26" fmla="*/ 55 w 144"/>
                  <a:gd name="T27" fmla="*/ 433 h 434"/>
                  <a:gd name="T28" fmla="*/ 52 w 144"/>
                  <a:gd name="T29" fmla="*/ 431 h 434"/>
                  <a:gd name="T30" fmla="*/ 40 w 144"/>
                  <a:gd name="T31" fmla="*/ 425 h 434"/>
                  <a:gd name="T32" fmla="*/ 19 w 144"/>
                  <a:gd name="T33" fmla="*/ 429 h 434"/>
                  <a:gd name="T34" fmla="*/ 16 w 144"/>
                  <a:gd name="T35" fmla="*/ 429 h 434"/>
                  <a:gd name="T36" fmla="*/ 15 w 144"/>
                  <a:gd name="T37" fmla="*/ 427 h 434"/>
                  <a:gd name="T38" fmla="*/ 74 w 144"/>
                  <a:gd name="T39" fmla="*/ 195 h 434"/>
                  <a:gd name="T40" fmla="*/ 72 w 144"/>
                  <a:gd name="T41" fmla="*/ 10 h 434"/>
                  <a:gd name="T42" fmla="*/ 75 w 144"/>
                  <a:gd name="T43" fmla="*/ 6 h 434"/>
                  <a:gd name="T44" fmla="*/ 110 w 144"/>
                  <a:gd name="T45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4" h="434">
                    <a:moveTo>
                      <a:pt x="112" y="171"/>
                    </a:moveTo>
                    <a:cubicBezTo>
                      <a:pt x="135" y="109"/>
                      <a:pt x="113" y="23"/>
                      <a:pt x="108" y="7"/>
                    </a:cubicBezTo>
                    <a:lnTo>
                      <a:pt x="79" y="12"/>
                    </a:lnTo>
                    <a:cubicBezTo>
                      <a:pt x="82" y="32"/>
                      <a:pt x="99" y="151"/>
                      <a:pt x="81" y="198"/>
                    </a:cubicBezTo>
                    <a:cubicBezTo>
                      <a:pt x="62" y="241"/>
                      <a:pt x="9" y="370"/>
                      <a:pt x="20" y="422"/>
                    </a:cubicBezTo>
                    <a:cubicBezTo>
                      <a:pt x="25" y="421"/>
                      <a:pt x="32" y="419"/>
                      <a:pt x="40" y="419"/>
                    </a:cubicBezTo>
                    <a:cubicBezTo>
                      <a:pt x="46" y="419"/>
                      <a:pt x="50" y="420"/>
                      <a:pt x="53" y="422"/>
                    </a:cubicBezTo>
                    <a:cubicBezTo>
                      <a:pt x="56" y="394"/>
                      <a:pt x="68" y="289"/>
                      <a:pt x="112" y="171"/>
                    </a:cubicBezTo>
                    <a:close/>
                    <a:moveTo>
                      <a:pt x="110" y="0"/>
                    </a:moveTo>
                    <a:cubicBezTo>
                      <a:pt x="112" y="0"/>
                      <a:pt x="113" y="1"/>
                      <a:pt x="114" y="2"/>
                    </a:cubicBezTo>
                    <a:cubicBezTo>
                      <a:pt x="115" y="6"/>
                      <a:pt x="143" y="103"/>
                      <a:pt x="118" y="173"/>
                    </a:cubicBezTo>
                    <a:cubicBezTo>
                      <a:pt x="67" y="309"/>
                      <a:pt x="58" y="429"/>
                      <a:pt x="58" y="430"/>
                    </a:cubicBezTo>
                    <a:cubicBezTo>
                      <a:pt x="58" y="432"/>
                      <a:pt x="57" y="433"/>
                      <a:pt x="56" y="433"/>
                    </a:cubicBezTo>
                    <a:cubicBezTo>
                      <a:pt x="55" y="433"/>
                      <a:pt x="55" y="433"/>
                      <a:pt x="55" y="433"/>
                    </a:cubicBezTo>
                    <a:cubicBezTo>
                      <a:pt x="53" y="433"/>
                      <a:pt x="53" y="432"/>
                      <a:pt x="52" y="431"/>
                    </a:cubicBezTo>
                    <a:cubicBezTo>
                      <a:pt x="51" y="427"/>
                      <a:pt x="46" y="425"/>
                      <a:pt x="40" y="425"/>
                    </a:cubicBezTo>
                    <a:cubicBezTo>
                      <a:pt x="30" y="425"/>
                      <a:pt x="19" y="429"/>
                      <a:pt x="19" y="429"/>
                    </a:cubicBezTo>
                    <a:cubicBezTo>
                      <a:pt x="18" y="429"/>
                      <a:pt x="17" y="429"/>
                      <a:pt x="16" y="429"/>
                    </a:cubicBezTo>
                    <a:cubicBezTo>
                      <a:pt x="15" y="428"/>
                      <a:pt x="15" y="427"/>
                      <a:pt x="15" y="427"/>
                    </a:cubicBezTo>
                    <a:cubicBezTo>
                      <a:pt x="0" y="376"/>
                      <a:pt x="56" y="240"/>
                      <a:pt x="74" y="195"/>
                    </a:cubicBezTo>
                    <a:cubicBezTo>
                      <a:pt x="95" y="148"/>
                      <a:pt x="73" y="11"/>
                      <a:pt x="72" y="10"/>
                    </a:cubicBezTo>
                    <a:cubicBezTo>
                      <a:pt x="72" y="8"/>
                      <a:pt x="74" y="7"/>
                      <a:pt x="75" y="6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3" name="îsḷiḑê"/>
              <p:cNvSpPr/>
              <p:nvPr/>
            </p:nvSpPr>
            <p:spPr bwMode="auto">
              <a:xfrm>
                <a:off x="3490229" y="4437058"/>
                <a:ext cx="94799" cy="120476"/>
              </a:xfrm>
              <a:custGeom>
                <a:avLst/>
                <a:gdLst>
                  <a:gd name="T0" fmla="*/ 2 w 47"/>
                  <a:gd name="T1" fmla="*/ 39 h 60"/>
                  <a:gd name="T2" fmla="*/ 46 w 47"/>
                  <a:gd name="T3" fmla="*/ 0 h 60"/>
                  <a:gd name="T4" fmla="*/ 27 w 47"/>
                  <a:gd name="T5" fmla="*/ 59 h 60"/>
                  <a:gd name="T6" fmla="*/ 2 w 47"/>
                  <a:gd name="T7" fmla="*/ 3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60">
                    <a:moveTo>
                      <a:pt x="2" y="39"/>
                    </a:moveTo>
                    <a:cubicBezTo>
                      <a:pt x="5" y="24"/>
                      <a:pt x="46" y="0"/>
                      <a:pt x="46" y="0"/>
                    </a:cubicBezTo>
                    <a:cubicBezTo>
                      <a:pt x="46" y="0"/>
                      <a:pt x="36" y="59"/>
                      <a:pt x="27" y="59"/>
                    </a:cubicBezTo>
                    <a:cubicBezTo>
                      <a:pt x="19" y="59"/>
                      <a:pt x="0" y="49"/>
                      <a:pt x="2" y="3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4" name="ïS1îḋê"/>
              <p:cNvSpPr/>
              <p:nvPr/>
            </p:nvSpPr>
            <p:spPr bwMode="auto">
              <a:xfrm>
                <a:off x="3490229" y="4437058"/>
                <a:ext cx="94799" cy="129084"/>
              </a:xfrm>
              <a:custGeom>
                <a:avLst/>
                <a:gdLst>
                  <a:gd name="T0" fmla="*/ 27 w 50"/>
                  <a:gd name="T1" fmla="*/ 59 h 67"/>
                  <a:gd name="T2" fmla="*/ 41 w 50"/>
                  <a:gd name="T3" fmla="*/ 10 h 67"/>
                  <a:gd name="T4" fmla="*/ 7 w 50"/>
                  <a:gd name="T5" fmla="*/ 42 h 67"/>
                  <a:gd name="T6" fmla="*/ 9 w 50"/>
                  <a:gd name="T7" fmla="*/ 49 h 67"/>
                  <a:gd name="T8" fmla="*/ 27 w 50"/>
                  <a:gd name="T9" fmla="*/ 59 h 67"/>
                  <a:gd name="T10" fmla="*/ 48 w 50"/>
                  <a:gd name="T11" fmla="*/ 0 h 67"/>
                  <a:gd name="T12" fmla="*/ 49 w 50"/>
                  <a:gd name="T13" fmla="*/ 4 h 67"/>
                  <a:gd name="T14" fmla="*/ 27 w 50"/>
                  <a:gd name="T15" fmla="*/ 66 h 67"/>
                  <a:gd name="T16" fmla="*/ 4 w 50"/>
                  <a:gd name="T17" fmla="*/ 53 h 67"/>
                  <a:gd name="T18" fmla="*/ 0 w 50"/>
                  <a:gd name="T19" fmla="*/ 41 h 67"/>
                  <a:gd name="T20" fmla="*/ 44 w 50"/>
                  <a:gd name="T21" fmla="*/ 0 h 67"/>
                  <a:gd name="T22" fmla="*/ 48 w 50"/>
                  <a:gd name="T2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67">
                    <a:moveTo>
                      <a:pt x="27" y="59"/>
                    </a:moveTo>
                    <a:cubicBezTo>
                      <a:pt x="31" y="56"/>
                      <a:pt x="37" y="33"/>
                      <a:pt x="41" y="10"/>
                    </a:cubicBezTo>
                    <a:cubicBezTo>
                      <a:pt x="27" y="19"/>
                      <a:pt x="8" y="34"/>
                      <a:pt x="7" y="42"/>
                    </a:cubicBezTo>
                    <a:cubicBezTo>
                      <a:pt x="6" y="44"/>
                      <a:pt x="7" y="47"/>
                      <a:pt x="9" y="49"/>
                    </a:cubicBezTo>
                    <a:cubicBezTo>
                      <a:pt x="13" y="55"/>
                      <a:pt x="22" y="59"/>
                      <a:pt x="27" y="59"/>
                    </a:cubicBezTo>
                    <a:close/>
                    <a:moveTo>
                      <a:pt x="48" y="0"/>
                    </a:moveTo>
                    <a:cubicBezTo>
                      <a:pt x="48" y="1"/>
                      <a:pt x="49" y="3"/>
                      <a:pt x="49" y="4"/>
                    </a:cubicBezTo>
                    <a:cubicBezTo>
                      <a:pt x="41" y="45"/>
                      <a:pt x="35" y="66"/>
                      <a:pt x="27" y="66"/>
                    </a:cubicBezTo>
                    <a:cubicBezTo>
                      <a:pt x="21" y="66"/>
                      <a:pt x="10" y="60"/>
                      <a:pt x="4" y="53"/>
                    </a:cubicBezTo>
                    <a:cubicBezTo>
                      <a:pt x="1" y="49"/>
                      <a:pt x="0" y="45"/>
                      <a:pt x="0" y="41"/>
                    </a:cubicBezTo>
                    <a:cubicBezTo>
                      <a:pt x="3" y="25"/>
                      <a:pt x="40" y="3"/>
                      <a:pt x="44" y="0"/>
                    </a:cubicBezTo>
                    <a:cubicBezTo>
                      <a:pt x="45" y="0"/>
                      <a:pt x="47" y="0"/>
                      <a:pt x="4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5" name="íślíḋé"/>
              <p:cNvSpPr/>
              <p:nvPr/>
            </p:nvSpPr>
            <p:spPr bwMode="auto">
              <a:xfrm>
                <a:off x="3679822" y="4721039"/>
                <a:ext cx="198213" cy="464692"/>
              </a:xfrm>
              <a:custGeom>
                <a:avLst/>
                <a:gdLst>
                  <a:gd name="T0" fmla="*/ 0 w 100"/>
                  <a:gd name="T1" fmla="*/ 20 h 240"/>
                  <a:gd name="T2" fmla="*/ 74 w 100"/>
                  <a:gd name="T3" fmla="*/ 0 h 240"/>
                  <a:gd name="T4" fmla="*/ 93 w 100"/>
                  <a:gd name="T5" fmla="*/ 99 h 240"/>
                  <a:gd name="T6" fmla="*/ 22 w 100"/>
                  <a:gd name="T7" fmla="*/ 109 h 240"/>
                  <a:gd name="T8" fmla="*/ 0 w 100"/>
                  <a:gd name="T9" fmla="*/ 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40">
                    <a:moveTo>
                      <a:pt x="0" y="20"/>
                    </a:moveTo>
                    <a:lnTo>
                      <a:pt x="74" y="0"/>
                    </a:lnTo>
                    <a:cubicBezTo>
                      <a:pt x="74" y="0"/>
                      <a:pt x="99" y="81"/>
                      <a:pt x="93" y="99"/>
                    </a:cubicBezTo>
                    <a:cubicBezTo>
                      <a:pt x="53" y="202"/>
                      <a:pt x="29" y="239"/>
                      <a:pt x="22" y="109"/>
                    </a:cubicBezTo>
                    <a:cubicBezTo>
                      <a:pt x="22" y="94"/>
                      <a:pt x="0" y="20"/>
                      <a:pt x="0" y="2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6" name="iṡļiḋê"/>
              <p:cNvSpPr/>
              <p:nvPr/>
            </p:nvSpPr>
            <p:spPr bwMode="auto">
              <a:xfrm>
                <a:off x="3679822" y="4712431"/>
                <a:ext cx="206829" cy="395849"/>
              </a:xfrm>
              <a:custGeom>
                <a:avLst/>
                <a:gdLst>
                  <a:gd name="T0" fmla="*/ 93 w 107"/>
                  <a:gd name="T1" fmla="*/ 102 h 201"/>
                  <a:gd name="T2" fmla="*/ 75 w 107"/>
                  <a:gd name="T3" fmla="*/ 7 h 201"/>
                  <a:gd name="T4" fmla="*/ 6 w 107"/>
                  <a:gd name="T5" fmla="*/ 26 h 201"/>
                  <a:gd name="T6" fmla="*/ 28 w 107"/>
                  <a:gd name="T7" fmla="*/ 113 h 201"/>
                  <a:gd name="T8" fmla="*/ 45 w 107"/>
                  <a:gd name="T9" fmla="*/ 194 h 201"/>
                  <a:gd name="T10" fmla="*/ 93 w 107"/>
                  <a:gd name="T11" fmla="*/ 102 h 201"/>
                  <a:gd name="T12" fmla="*/ 76 w 107"/>
                  <a:gd name="T13" fmla="*/ 0 h 201"/>
                  <a:gd name="T14" fmla="*/ 80 w 107"/>
                  <a:gd name="T15" fmla="*/ 3 h 201"/>
                  <a:gd name="T16" fmla="*/ 99 w 107"/>
                  <a:gd name="T17" fmla="*/ 104 h 201"/>
                  <a:gd name="T18" fmla="*/ 45 w 107"/>
                  <a:gd name="T19" fmla="*/ 200 h 201"/>
                  <a:gd name="T20" fmla="*/ 22 w 107"/>
                  <a:gd name="T21" fmla="*/ 113 h 201"/>
                  <a:gd name="T22" fmla="*/ 0 w 107"/>
                  <a:gd name="T23" fmla="*/ 25 h 201"/>
                  <a:gd name="T24" fmla="*/ 0 w 107"/>
                  <a:gd name="T25" fmla="*/ 22 h 201"/>
                  <a:gd name="T26" fmla="*/ 2 w 107"/>
                  <a:gd name="T27" fmla="*/ 21 h 201"/>
                  <a:gd name="T28" fmla="*/ 76 w 107"/>
                  <a:gd name="T2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" h="201">
                    <a:moveTo>
                      <a:pt x="93" y="102"/>
                    </a:moveTo>
                    <a:cubicBezTo>
                      <a:pt x="98" y="89"/>
                      <a:pt x="82" y="32"/>
                      <a:pt x="75" y="7"/>
                    </a:cubicBezTo>
                    <a:lnTo>
                      <a:pt x="6" y="26"/>
                    </a:lnTo>
                    <a:cubicBezTo>
                      <a:pt x="11" y="41"/>
                      <a:pt x="28" y="100"/>
                      <a:pt x="28" y="113"/>
                    </a:cubicBezTo>
                    <a:cubicBezTo>
                      <a:pt x="32" y="186"/>
                      <a:pt x="41" y="194"/>
                      <a:pt x="45" y="194"/>
                    </a:cubicBezTo>
                    <a:cubicBezTo>
                      <a:pt x="58" y="194"/>
                      <a:pt x="84" y="125"/>
                      <a:pt x="93" y="102"/>
                    </a:cubicBezTo>
                    <a:close/>
                    <a:moveTo>
                      <a:pt x="76" y="0"/>
                    </a:moveTo>
                    <a:cubicBezTo>
                      <a:pt x="78" y="0"/>
                      <a:pt x="80" y="1"/>
                      <a:pt x="80" y="3"/>
                    </a:cubicBezTo>
                    <a:cubicBezTo>
                      <a:pt x="83" y="11"/>
                      <a:pt x="106" y="86"/>
                      <a:pt x="99" y="104"/>
                    </a:cubicBezTo>
                    <a:cubicBezTo>
                      <a:pt x="72" y="173"/>
                      <a:pt x="57" y="200"/>
                      <a:pt x="45" y="200"/>
                    </a:cubicBezTo>
                    <a:cubicBezTo>
                      <a:pt x="36" y="200"/>
                      <a:pt x="26" y="190"/>
                      <a:pt x="22" y="113"/>
                    </a:cubicBezTo>
                    <a:cubicBezTo>
                      <a:pt x="22" y="99"/>
                      <a:pt x="0" y="25"/>
                      <a:pt x="0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1" y="22"/>
                      <a:pt x="2" y="21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7" name="ïṥlïḍé"/>
              <p:cNvSpPr/>
              <p:nvPr/>
            </p:nvSpPr>
            <p:spPr bwMode="auto">
              <a:xfrm>
                <a:off x="3490229" y="4282161"/>
                <a:ext cx="534307" cy="542143"/>
              </a:xfrm>
              <a:custGeom>
                <a:avLst/>
                <a:gdLst>
                  <a:gd name="T0" fmla="*/ 69 w 274"/>
                  <a:gd name="T1" fmla="*/ 20 h 280"/>
                  <a:gd name="T2" fmla="*/ 273 w 274"/>
                  <a:gd name="T3" fmla="*/ 53 h 280"/>
                  <a:gd name="T4" fmla="*/ 143 w 274"/>
                  <a:gd name="T5" fmla="*/ 262 h 280"/>
                  <a:gd name="T6" fmla="*/ 6 w 274"/>
                  <a:gd name="T7" fmla="*/ 225 h 280"/>
                  <a:gd name="T8" fmla="*/ 16 w 274"/>
                  <a:gd name="T9" fmla="*/ 150 h 280"/>
                  <a:gd name="T10" fmla="*/ 32 w 274"/>
                  <a:gd name="T11" fmla="*/ 115 h 280"/>
                  <a:gd name="T12" fmla="*/ 32 w 274"/>
                  <a:gd name="T13" fmla="*/ 80 h 280"/>
                  <a:gd name="T14" fmla="*/ 69 w 274"/>
                  <a:gd name="T15" fmla="*/ 2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80">
                    <a:moveTo>
                      <a:pt x="69" y="20"/>
                    </a:moveTo>
                    <a:cubicBezTo>
                      <a:pt x="102" y="0"/>
                      <a:pt x="273" y="53"/>
                      <a:pt x="273" y="53"/>
                    </a:cubicBezTo>
                    <a:cubicBezTo>
                      <a:pt x="273" y="53"/>
                      <a:pt x="226" y="279"/>
                      <a:pt x="143" y="262"/>
                    </a:cubicBezTo>
                    <a:cubicBezTo>
                      <a:pt x="105" y="254"/>
                      <a:pt x="19" y="257"/>
                      <a:pt x="6" y="225"/>
                    </a:cubicBezTo>
                    <a:cubicBezTo>
                      <a:pt x="0" y="210"/>
                      <a:pt x="18" y="183"/>
                      <a:pt x="16" y="150"/>
                    </a:cubicBezTo>
                    <a:cubicBezTo>
                      <a:pt x="15" y="138"/>
                      <a:pt x="32" y="115"/>
                      <a:pt x="32" y="115"/>
                    </a:cubicBezTo>
                    <a:lnTo>
                      <a:pt x="32" y="80"/>
                    </a:lnTo>
                    <a:lnTo>
                      <a:pt x="69" y="2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8" name="iślíḍé"/>
              <p:cNvSpPr/>
              <p:nvPr/>
            </p:nvSpPr>
            <p:spPr bwMode="auto">
              <a:xfrm>
                <a:off x="3490229" y="4299372"/>
                <a:ext cx="542928" cy="499114"/>
              </a:xfrm>
              <a:custGeom>
                <a:avLst/>
                <a:gdLst>
                  <a:gd name="T0" fmla="*/ 152 w 277"/>
                  <a:gd name="T1" fmla="*/ 247 h 254"/>
                  <a:gd name="T2" fmla="*/ 269 w 277"/>
                  <a:gd name="T3" fmla="*/ 42 h 254"/>
                  <a:gd name="T4" fmla="*/ 95 w 277"/>
                  <a:gd name="T5" fmla="*/ 6 h 254"/>
                  <a:gd name="T6" fmla="*/ 71 w 277"/>
                  <a:gd name="T7" fmla="*/ 9 h 254"/>
                  <a:gd name="T8" fmla="*/ 35 w 277"/>
                  <a:gd name="T9" fmla="*/ 68 h 254"/>
                  <a:gd name="T10" fmla="*/ 35 w 277"/>
                  <a:gd name="T11" fmla="*/ 102 h 254"/>
                  <a:gd name="T12" fmla="*/ 34 w 277"/>
                  <a:gd name="T13" fmla="*/ 104 h 254"/>
                  <a:gd name="T14" fmla="*/ 19 w 277"/>
                  <a:gd name="T15" fmla="*/ 137 h 254"/>
                  <a:gd name="T16" fmla="*/ 12 w 277"/>
                  <a:gd name="T17" fmla="*/ 183 h 254"/>
                  <a:gd name="T18" fmla="*/ 9 w 277"/>
                  <a:gd name="T19" fmla="*/ 210 h 254"/>
                  <a:gd name="T20" fmla="*/ 103 w 277"/>
                  <a:gd name="T21" fmla="*/ 241 h 254"/>
                  <a:gd name="T22" fmla="*/ 144 w 277"/>
                  <a:gd name="T23" fmla="*/ 246 h 254"/>
                  <a:gd name="T24" fmla="*/ 152 w 277"/>
                  <a:gd name="T25" fmla="*/ 247 h 254"/>
                  <a:gd name="T26" fmla="*/ 274 w 277"/>
                  <a:gd name="T27" fmla="*/ 37 h 254"/>
                  <a:gd name="T28" fmla="*/ 276 w 277"/>
                  <a:gd name="T29" fmla="*/ 40 h 254"/>
                  <a:gd name="T30" fmla="*/ 152 w 277"/>
                  <a:gd name="T31" fmla="*/ 253 h 254"/>
                  <a:gd name="T32" fmla="*/ 142 w 277"/>
                  <a:gd name="T33" fmla="*/ 252 h 254"/>
                  <a:gd name="T34" fmla="*/ 102 w 277"/>
                  <a:gd name="T35" fmla="*/ 247 h 254"/>
                  <a:gd name="T36" fmla="*/ 3 w 277"/>
                  <a:gd name="T37" fmla="*/ 212 h 254"/>
                  <a:gd name="T38" fmla="*/ 6 w 277"/>
                  <a:gd name="T39" fmla="*/ 181 h 254"/>
                  <a:gd name="T40" fmla="*/ 13 w 277"/>
                  <a:gd name="T41" fmla="*/ 137 h 254"/>
                  <a:gd name="T42" fmla="*/ 29 w 277"/>
                  <a:gd name="T43" fmla="*/ 101 h 254"/>
                  <a:gd name="T44" fmla="*/ 29 w 277"/>
                  <a:gd name="T45" fmla="*/ 67 h 254"/>
                  <a:gd name="T46" fmla="*/ 30 w 277"/>
                  <a:gd name="T47" fmla="*/ 65 h 254"/>
                  <a:gd name="T48" fmla="*/ 67 w 277"/>
                  <a:gd name="T49" fmla="*/ 6 h 254"/>
                  <a:gd name="T50" fmla="*/ 68 w 277"/>
                  <a:gd name="T51" fmla="*/ 5 h 254"/>
                  <a:gd name="T52" fmla="*/ 95 w 277"/>
                  <a:gd name="T53" fmla="*/ 0 h 254"/>
                  <a:gd name="T54" fmla="*/ 274 w 277"/>
                  <a:gd name="T55" fmla="*/ 3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7" h="254">
                    <a:moveTo>
                      <a:pt x="152" y="247"/>
                    </a:moveTo>
                    <a:cubicBezTo>
                      <a:pt x="222" y="247"/>
                      <a:pt x="264" y="67"/>
                      <a:pt x="269" y="42"/>
                    </a:cubicBezTo>
                    <a:cubicBezTo>
                      <a:pt x="251" y="37"/>
                      <a:pt x="147" y="6"/>
                      <a:pt x="95" y="6"/>
                    </a:cubicBezTo>
                    <a:cubicBezTo>
                      <a:pt x="84" y="6"/>
                      <a:pt x="76" y="7"/>
                      <a:pt x="71" y="9"/>
                    </a:cubicBezTo>
                    <a:lnTo>
                      <a:pt x="35" y="68"/>
                    </a:lnTo>
                    <a:lnTo>
                      <a:pt x="35" y="102"/>
                    </a:lnTo>
                    <a:cubicBezTo>
                      <a:pt x="35" y="103"/>
                      <a:pt x="35" y="103"/>
                      <a:pt x="34" y="104"/>
                    </a:cubicBezTo>
                    <a:cubicBezTo>
                      <a:pt x="30" y="110"/>
                      <a:pt x="19" y="128"/>
                      <a:pt x="19" y="137"/>
                    </a:cubicBezTo>
                    <a:cubicBezTo>
                      <a:pt x="20" y="154"/>
                      <a:pt x="16" y="170"/>
                      <a:pt x="12" y="183"/>
                    </a:cubicBezTo>
                    <a:cubicBezTo>
                      <a:pt x="9" y="194"/>
                      <a:pt x="6" y="204"/>
                      <a:pt x="9" y="210"/>
                    </a:cubicBezTo>
                    <a:cubicBezTo>
                      <a:pt x="17" y="233"/>
                      <a:pt x="65" y="237"/>
                      <a:pt x="103" y="241"/>
                    </a:cubicBezTo>
                    <a:cubicBezTo>
                      <a:pt x="118" y="242"/>
                      <a:pt x="133" y="244"/>
                      <a:pt x="144" y="246"/>
                    </a:cubicBezTo>
                    <a:cubicBezTo>
                      <a:pt x="147" y="246"/>
                      <a:pt x="150" y="247"/>
                      <a:pt x="152" y="247"/>
                    </a:cubicBezTo>
                    <a:close/>
                    <a:moveTo>
                      <a:pt x="274" y="37"/>
                    </a:moveTo>
                    <a:cubicBezTo>
                      <a:pt x="275" y="37"/>
                      <a:pt x="276" y="39"/>
                      <a:pt x="276" y="40"/>
                    </a:cubicBezTo>
                    <a:cubicBezTo>
                      <a:pt x="274" y="50"/>
                      <a:pt x="231" y="253"/>
                      <a:pt x="152" y="253"/>
                    </a:cubicBezTo>
                    <a:cubicBezTo>
                      <a:pt x="149" y="253"/>
                      <a:pt x="146" y="252"/>
                      <a:pt x="142" y="252"/>
                    </a:cubicBezTo>
                    <a:cubicBezTo>
                      <a:pt x="132" y="250"/>
                      <a:pt x="118" y="248"/>
                      <a:pt x="102" y="247"/>
                    </a:cubicBezTo>
                    <a:cubicBezTo>
                      <a:pt x="61" y="243"/>
                      <a:pt x="13" y="238"/>
                      <a:pt x="3" y="212"/>
                    </a:cubicBezTo>
                    <a:cubicBezTo>
                      <a:pt x="0" y="204"/>
                      <a:pt x="3" y="193"/>
                      <a:pt x="6" y="181"/>
                    </a:cubicBezTo>
                    <a:cubicBezTo>
                      <a:pt x="9" y="168"/>
                      <a:pt x="14" y="154"/>
                      <a:pt x="13" y="137"/>
                    </a:cubicBezTo>
                    <a:cubicBezTo>
                      <a:pt x="12" y="125"/>
                      <a:pt x="26" y="106"/>
                      <a:pt x="29" y="101"/>
                    </a:cubicBezTo>
                    <a:lnTo>
                      <a:pt x="29" y="67"/>
                    </a:lnTo>
                    <a:cubicBezTo>
                      <a:pt x="29" y="66"/>
                      <a:pt x="29" y="66"/>
                      <a:pt x="30" y="65"/>
                    </a:cubicBezTo>
                    <a:lnTo>
                      <a:pt x="67" y="6"/>
                    </a:lnTo>
                    <a:cubicBezTo>
                      <a:pt x="67" y="5"/>
                      <a:pt x="68" y="5"/>
                      <a:pt x="68" y="5"/>
                    </a:cubicBezTo>
                    <a:cubicBezTo>
                      <a:pt x="73" y="1"/>
                      <a:pt x="82" y="0"/>
                      <a:pt x="95" y="0"/>
                    </a:cubicBezTo>
                    <a:cubicBezTo>
                      <a:pt x="153" y="0"/>
                      <a:pt x="269" y="36"/>
                      <a:pt x="274" y="3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9" name="î$ļiḍé"/>
              <p:cNvSpPr/>
              <p:nvPr/>
            </p:nvSpPr>
            <p:spPr bwMode="auto">
              <a:xfrm>
                <a:off x="3326493" y="4936172"/>
                <a:ext cx="1163408" cy="1058468"/>
              </a:xfrm>
              <a:custGeom>
                <a:avLst/>
                <a:gdLst>
                  <a:gd name="T0" fmla="*/ 485 w 595"/>
                  <a:gd name="T1" fmla="*/ 18 h 541"/>
                  <a:gd name="T2" fmla="*/ 508 w 595"/>
                  <a:gd name="T3" fmla="*/ 264 h 541"/>
                  <a:gd name="T4" fmla="*/ 435 w 595"/>
                  <a:gd name="T5" fmla="*/ 502 h 541"/>
                  <a:gd name="T6" fmla="*/ 229 w 595"/>
                  <a:gd name="T7" fmla="*/ 534 h 541"/>
                  <a:gd name="T8" fmla="*/ 0 w 595"/>
                  <a:gd name="T9" fmla="*/ 519 h 541"/>
                  <a:gd name="T10" fmla="*/ 8 w 595"/>
                  <a:gd name="T11" fmla="*/ 434 h 541"/>
                  <a:gd name="T12" fmla="*/ 311 w 595"/>
                  <a:gd name="T13" fmla="*/ 425 h 541"/>
                  <a:gd name="T14" fmla="*/ 386 w 595"/>
                  <a:gd name="T15" fmla="*/ 226 h 541"/>
                  <a:gd name="T16" fmla="*/ 421 w 595"/>
                  <a:gd name="T17" fmla="*/ 44 h 541"/>
                  <a:gd name="T18" fmla="*/ 485 w 595"/>
                  <a:gd name="T19" fmla="*/ 18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5" h="541">
                    <a:moveTo>
                      <a:pt x="485" y="18"/>
                    </a:moveTo>
                    <a:cubicBezTo>
                      <a:pt x="594" y="81"/>
                      <a:pt x="524" y="226"/>
                      <a:pt x="508" y="264"/>
                    </a:cubicBezTo>
                    <a:cubicBezTo>
                      <a:pt x="492" y="304"/>
                      <a:pt x="454" y="462"/>
                      <a:pt x="435" y="502"/>
                    </a:cubicBezTo>
                    <a:cubicBezTo>
                      <a:pt x="417" y="540"/>
                      <a:pt x="268" y="539"/>
                      <a:pt x="229" y="534"/>
                    </a:cubicBezTo>
                    <a:cubicBezTo>
                      <a:pt x="208" y="532"/>
                      <a:pt x="99" y="525"/>
                      <a:pt x="0" y="519"/>
                    </a:cubicBezTo>
                    <a:cubicBezTo>
                      <a:pt x="5" y="491"/>
                      <a:pt x="9" y="463"/>
                      <a:pt x="8" y="434"/>
                    </a:cubicBezTo>
                    <a:cubicBezTo>
                      <a:pt x="34" y="435"/>
                      <a:pt x="253" y="463"/>
                      <a:pt x="311" y="425"/>
                    </a:cubicBezTo>
                    <a:cubicBezTo>
                      <a:pt x="319" y="420"/>
                      <a:pt x="386" y="226"/>
                      <a:pt x="386" y="226"/>
                    </a:cubicBezTo>
                    <a:cubicBezTo>
                      <a:pt x="386" y="226"/>
                      <a:pt x="382" y="106"/>
                      <a:pt x="421" y="44"/>
                    </a:cubicBezTo>
                    <a:cubicBezTo>
                      <a:pt x="449" y="0"/>
                      <a:pt x="485" y="18"/>
                      <a:pt x="485" y="1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0" name="iśḷïdè"/>
              <p:cNvSpPr/>
              <p:nvPr/>
            </p:nvSpPr>
            <p:spPr bwMode="auto">
              <a:xfrm>
                <a:off x="3317872" y="4953382"/>
                <a:ext cx="1146178" cy="1032649"/>
              </a:xfrm>
              <a:custGeom>
                <a:avLst/>
                <a:gdLst>
                  <a:gd name="T0" fmla="*/ 510 w 588"/>
                  <a:gd name="T1" fmla="*/ 246 h 531"/>
                  <a:gd name="T2" fmla="*/ 486 w 588"/>
                  <a:gd name="T3" fmla="*/ 9 h 531"/>
                  <a:gd name="T4" fmla="*/ 470 w 588"/>
                  <a:gd name="T5" fmla="*/ 6 h 531"/>
                  <a:gd name="T6" fmla="*/ 426 w 588"/>
                  <a:gd name="T7" fmla="*/ 35 h 531"/>
                  <a:gd name="T8" fmla="*/ 392 w 588"/>
                  <a:gd name="T9" fmla="*/ 215 h 531"/>
                  <a:gd name="T10" fmla="*/ 392 w 588"/>
                  <a:gd name="T11" fmla="*/ 216 h 531"/>
                  <a:gd name="T12" fmla="*/ 316 w 588"/>
                  <a:gd name="T13" fmla="*/ 418 h 531"/>
                  <a:gd name="T14" fmla="*/ 191 w 588"/>
                  <a:gd name="T15" fmla="*/ 438 h 531"/>
                  <a:gd name="T16" fmla="*/ 32 w 588"/>
                  <a:gd name="T17" fmla="*/ 429 h 531"/>
                  <a:gd name="T18" fmla="*/ 14 w 588"/>
                  <a:gd name="T19" fmla="*/ 427 h 531"/>
                  <a:gd name="T20" fmla="*/ 7 w 588"/>
                  <a:gd name="T21" fmla="*/ 507 h 531"/>
                  <a:gd name="T22" fmla="*/ 232 w 588"/>
                  <a:gd name="T23" fmla="*/ 522 h 531"/>
                  <a:gd name="T24" fmla="*/ 284 w 588"/>
                  <a:gd name="T25" fmla="*/ 524 h 531"/>
                  <a:gd name="T26" fmla="*/ 435 w 588"/>
                  <a:gd name="T27" fmla="*/ 491 h 531"/>
                  <a:gd name="T28" fmla="*/ 475 w 588"/>
                  <a:gd name="T29" fmla="*/ 361 h 531"/>
                  <a:gd name="T30" fmla="*/ 507 w 588"/>
                  <a:gd name="T31" fmla="*/ 253 h 531"/>
                  <a:gd name="T32" fmla="*/ 510 w 588"/>
                  <a:gd name="T33" fmla="*/ 246 h 531"/>
                  <a:gd name="T34" fmla="*/ 489 w 588"/>
                  <a:gd name="T35" fmla="*/ 4 h 531"/>
                  <a:gd name="T36" fmla="*/ 550 w 588"/>
                  <a:gd name="T37" fmla="*/ 132 h 531"/>
                  <a:gd name="T38" fmla="*/ 517 w 588"/>
                  <a:gd name="T39" fmla="*/ 249 h 531"/>
                  <a:gd name="T40" fmla="*/ 513 w 588"/>
                  <a:gd name="T41" fmla="*/ 256 h 531"/>
                  <a:gd name="T42" fmla="*/ 481 w 588"/>
                  <a:gd name="T43" fmla="*/ 363 h 531"/>
                  <a:gd name="T44" fmla="*/ 441 w 588"/>
                  <a:gd name="T45" fmla="*/ 493 h 531"/>
                  <a:gd name="T46" fmla="*/ 284 w 588"/>
                  <a:gd name="T47" fmla="*/ 530 h 531"/>
                  <a:gd name="T48" fmla="*/ 232 w 588"/>
                  <a:gd name="T49" fmla="*/ 528 h 531"/>
                  <a:gd name="T50" fmla="*/ 3 w 588"/>
                  <a:gd name="T51" fmla="*/ 513 h 531"/>
                  <a:gd name="T52" fmla="*/ 1 w 588"/>
                  <a:gd name="T53" fmla="*/ 512 h 531"/>
                  <a:gd name="T54" fmla="*/ 0 w 588"/>
                  <a:gd name="T55" fmla="*/ 509 h 531"/>
                  <a:gd name="T56" fmla="*/ 7 w 588"/>
                  <a:gd name="T57" fmla="*/ 424 h 531"/>
                  <a:gd name="T58" fmla="*/ 9 w 588"/>
                  <a:gd name="T59" fmla="*/ 422 h 531"/>
                  <a:gd name="T60" fmla="*/ 11 w 588"/>
                  <a:gd name="T61" fmla="*/ 421 h 531"/>
                  <a:gd name="T62" fmla="*/ 32 w 588"/>
                  <a:gd name="T63" fmla="*/ 422 h 531"/>
                  <a:gd name="T64" fmla="*/ 191 w 588"/>
                  <a:gd name="T65" fmla="*/ 432 h 531"/>
                  <a:gd name="T66" fmla="*/ 313 w 588"/>
                  <a:gd name="T67" fmla="*/ 413 h 531"/>
                  <a:gd name="T68" fmla="*/ 385 w 588"/>
                  <a:gd name="T69" fmla="*/ 215 h 531"/>
                  <a:gd name="T70" fmla="*/ 421 w 588"/>
                  <a:gd name="T71" fmla="*/ 32 h 531"/>
                  <a:gd name="T72" fmla="*/ 470 w 588"/>
                  <a:gd name="T73" fmla="*/ 0 h 531"/>
                  <a:gd name="T74" fmla="*/ 489 w 588"/>
                  <a:gd name="T75" fmla="*/ 4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8" h="531">
                    <a:moveTo>
                      <a:pt x="510" y="246"/>
                    </a:moveTo>
                    <a:cubicBezTo>
                      <a:pt x="532" y="197"/>
                      <a:pt x="587" y="68"/>
                      <a:pt x="486" y="9"/>
                    </a:cubicBezTo>
                    <a:cubicBezTo>
                      <a:pt x="486" y="9"/>
                      <a:pt x="479" y="6"/>
                      <a:pt x="470" y="6"/>
                    </a:cubicBezTo>
                    <a:cubicBezTo>
                      <a:pt x="458" y="6"/>
                      <a:pt x="442" y="11"/>
                      <a:pt x="426" y="35"/>
                    </a:cubicBezTo>
                    <a:cubicBezTo>
                      <a:pt x="388" y="95"/>
                      <a:pt x="392" y="214"/>
                      <a:pt x="392" y="215"/>
                    </a:cubicBezTo>
                    <a:lnTo>
                      <a:pt x="392" y="216"/>
                    </a:lnTo>
                    <a:cubicBezTo>
                      <a:pt x="376" y="262"/>
                      <a:pt x="324" y="413"/>
                      <a:pt x="316" y="418"/>
                    </a:cubicBezTo>
                    <a:cubicBezTo>
                      <a:pt x="295" y="432"/>
                      <a:pt x="253" y="438"/>
                      <a:pt x="191" y="438"/>
                    </a:cubicBezTo>
                    <a:cubicBezTo>
                      <a:pt x="130" y="438"/>
                      <a:pt x="66" y="432"/>
                      <a:pt x="32" y="429"/>
                    </a:cubicBezTo>
                    <a:cubicBezTo>
                      <a:pt x="24" y="428"/>
                      <a:pt x="18" y="428"/>
                      <a:pt x="14" y="427"/>
                    </a:cubicBezTo>
                    <a:cubicBezTo>
                      <a:pt x="14" y="452"/>
                      <a:pt x="12" y="478"/>
                      <a:pt x="7" y="507"/>
                    </a:cubicBezTo>
                    <a:cubicBezTo>
                      <a:pt x="109" y="513"/>
                      <a:pt x="212" y="520"/>
                      <a:pt x="232" y="522"/>
                    </a:cubicBezTo>
                    <a:cubicBezTo>
                      <a:pt x="242" y="523"/>
                      <a:pt x="260" y="524"/>
                      <a:pt x="284" y="524"/>
                    </a:cubicBezTo>
                    <a:cubicBezTo>
                      <a:pt x="369" y="524"/>
                      <a:pt x="426" y="511"/>
                      <a:pt x="435" y="491"/>
                    </a:cubicBezTo>
                    <a:cubicBezTo>
                      <a:pt x="445" y="470"/>
                      <a:pt x="460" y="414"/>
                      <a:pt x="475" y="361"/>
                    </a:cubicBezTo>
                    <a:cubicBezTo>
                      <a:pt x="488" y="315"/>
                      <a:pt x="500" y="271"/>
                      <a:pt x="507" y="253"/>
                    </a:cubicBezTo>
                    <a:cubicBezTo>
                      <a:pt x="508" y="251"/>
                      <a:pt x="509" y="249"/>
                      <a:pt x="510" y="246"/>
                    </a:cubicBezTo>
                    <a:close/>
                    <a:moveTo>
                      <a:pt x="489" y="4"/>
                    </a:moveTo>
                    <a:cubicBezTo>
                      <a:pt x="535" y="30"/>
                      <a:pt x="555" y="73"/>
                      <a:pt x="550" y="132"/>
                    </a:cubicBezTo>
                    <a:cubicBezTo>
                      <a:pt x="546" y="180"/>
                      <a:pt x="526" y="224"/>
                      <a:pt x="517" y="249"/>
                    </a:cubicBezTo>
                    <a:cubicBezTo>
                      <a:pt x="515" y="251"/>
                      <a:pt x="514" y="253"/>
                      <a:pt x="513" y="256"/>
                    </a:cubicBezTo>
                    <a:cubicBezTo>
                      <a:pt x="506" y="274"/>
                      <a:pt x="494" y="317"/>
                      <a:pt x="481" y="363"/>
                    </a:cubicBezTo>
                    <a:cubicBezTo>
                      <a:pt x="467" y="416"/>
                      <a:pt x="451" y="472"/>
                      <a:pt x="441" y="493"/>
                    </a:cubicBezTo>
                    <a:cubicBezTo>
                      <a:pt x="425" y="526"/>
                      <a:pt x="326" y="530"/>
                      <a:pt x="284" y="530"/>
                    </a:cubicBezTo>
                    <a:cubicBezTo>
                      <a:pt x="260" y="530"/>
                      <a:pt x="242" y="529"/>
                      <a:pt x="232" y="528"/>
                    </a:cubicBezTo>
                    <a:cubicBezTo>
                      <a:pt x="211" y="526"/>
                      <a:pt x="107" y="519"/>
                      <a:pt x="3" y="513"/>
                    </a:cubicBezTo>
                    <a:cubicBezTo>
                      <a:pt x="2" y="513"/>
                      <a:pt x="1" y="513"/>
                      <a:pt x="1" y="512"/>
                    </a:cubicBezTo>
                    <a:cubicBezTo>
                      <a:pt x="0" y="511"/>
                      <a:pt x="0" y="510"/>
                      <a:pt x="0" y="509"/>
                    </a:cubicBezTo>
                    <a:cubicBezTo>
                      <a:pt x="6" y="478"/>
                      <a:pt x="8" y="451"/>
                      <a:pt x="7" y="424"/>
                    </a:cubicBezTo>
                    <a:cubicBezTo>
                      <a:pt x="7" y="423"/>
                      <a:pt x="8" y="422"/>
                      <a:pt x="9" y="422"/>
                    </a:cubicBezTo>
                    <a:cubicBezTo>
                      <a:pt x="9" y="421"/>
                      <a:pt x="10" y="421"/>
                      <a:pt x="11" y="421"/>
                    </a:cubicBezTo>
                    <a:cubicBezTo>
                      <a:pt x="14" y="421"/>
                      <a:pt x="22" y="422"/>
                      <a:pt x="32" y="422"/>
                    </a:cubicBezTo>
                    <a:cubicBezTo>
                      <a:pt x="66" y="426"/>
                      <a:pt x="130" y="432"/>
                      <a:pt x="191" y="432"/>
                    </a:cubicBezTo>
                    <a:cubicBezTo>
                      <a:pt x="252" y="432"/>
                      <a:pt x="293" y="426"/>
                      <a:pt x="313" y="413"/>
                    </a:cubicBezTo>
                    <a:cubicBezTo>
                      <a:pt x="319" y="407"/>
                      <a:pt x="360" y="291"/>
                      <a:pt x="385" y="215"/>
                    </a:cubicBezTo>
                    <a:cubicBezTo>
                      <a:pt x="385" y="205"/>
                      <a:pt x="382" y="92"/>
                      <a:pt x="421" y="32"/>
                    </a:cubicBezTo>
                    <a:cubicBezTo>
                      <a:pt x="438" y="5"/>
                      <a:pt x="457" y="0"/>
                      <a:pt x="470" y="0"/>
                    </a:cubicBezTo>
                    <a:cubicBezTo>
                      <a:pt x="481" y="0"/>
                      <a:pt x="488" y="4"/>
                      <a:pt x="489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1" name="íṩḷiďé"/>
              <p:cNvSpPr/>
              <p:nvPr/>
            </p:nvSpPr>
            <p:spPr bwMode="auto">
              <a:xfrm>
                <a:off x="3628115" y="4893147"/>
                <a:ext cx="17236" cy="43024"/>
              </a:xfrm>
              <a:custGeom>
                <a:avLst/>
                <a:gdLst>
                  <a:gd name="T0" fmla="*/ 6 w 7"/>
                  <a:gd name="T1" fmla="*/ 0 h 24"/>
                  <a:gd name="T2" fmla="*/ 0 w 7"/>
                  <a:gd name="T3" fmla="*/ 23 h 24"/>
                  <a:gd name="T4" fmla="*/ 6 w 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4">
                    <a:moveTo>
                      <a:pt x="6" y="0"/>
                    </a:moveTo>
                    <a:cubicBezTo>
                      <a:pt x="5" y="9"/>
                      <a:pt x="2" y="16"/>
                      <a:pt x="0" y="23"/>
                    </a:cubicBezTo>
                    <a:lnTo>
                      <a:pt x="6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2" name="îṥḻïde"/>
              <p:cNvSpPr/>
              <p:nvPr/>
            </p:nvSpPr>
            <p:spPr bwMode="auto">
              <a:xfrm>
                <a:off x="4300308" y="4979201"/>
                <a:ext cx="103414" cy="146289"/>
              </a:xfrm>
              <a:custGeom>
                <a:avLst/>
                <a:gdLst>
                  <a:gd name="T0" fmla="*/ 0 w 54"/>
                  <a:gd name="T1" fmla="*/ 0 h 77"/>
                  <a:gd name="T2" fmla="*/ 53 w 54"/>
                  <a:gd name="T3" fmla="*/ 76 h 77"/>
                  <a:gd name="T4" fmla="*/ 0 w 54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77">
                    <a:moveTo>
                      <a:pt x="0" y="0"/>
                    </a:moveTo>
                    <a:cubicBezTo>
                      <a:pt x="28" y="21"/>
                      <a:pt x="53" y="48"/>
                      <a:pt x="53" y="76"/>
                    </a:cubicBezTo>
                    <a:cubicBezTo>
                      <a:pt x="53" y="76"/>
                      <a:pt x="31" y="42"/>
                      <a:pt x="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3" name="îSļíḍê"/>
              <p:cNvSpPr/>
              <p:nvPr/>
            </p:nvSpPr>
            <p:spPr bwMode="auto">
              <a:xfrm>
                <a:off x="3602264" y="4187504"/>
                <a:ext cx="706664" cy="1411287"/>
              </a:xfrm>
              <a:custGeom>
                <a:avLst/>
                <a:gdLst>
                  <a:gd name="T0" fmla="*/ 247 w 361"/>
                  <a:gd name="T1" fmla="*/ 54 h 724"/>
                  <a:gd name="T2" fmla="*/ 323 w 361"/>
                  <a:gd name="T3" fmla="*/ 357 h 724"/>
                  <a:gd name="T4" fmla="*/ 360 w 361"/>
                  <a:gd name="T5" fmla="*/ 404 h 724"/>
                  <a:gd name="T6" fmla="*/ 288 w 361"/>
                  <a:gd name="T7" fmla="*/ 373 h 724"/>
                  <a:gd name="T8" fmla="*/ 249 w 361"/>
                  <a:gd name="T9" fmla="*/ 396 h 724"/>
                  <a:gd name="T10" fmla="*/ 233 w 361"/>
                  <a:gd name="T11" fmla="*/ 614 h 724"/>
                  <a:gd name="T12" fmla="*/ 156 w 361"/>
                  <a:gd name="T13" fmla="*/ 690 h 724"/>
                  <a:gd name="T14" fmla="*/ 76 w 361"/>
                  <a:gd name="T15" fmla="*/ 706 h 724"/>
                  <a:gd name="T16" fmla="*/ 88 w 361"/>
                  <a:gd name="T17" fmla="*/ 609 h 724"/>
                  <a:gd name="T18" fmla="*/ 51 w 361"/>
                  <a:gd name="T19" fmla="*/ 723 h 724"/>
                  <a:gd name="T20" fmla="*/ 92 w 361"/>
                  <a:gd name="T21" fmla="*/ 503 h 724"/>
                  <a:gd name="T22" fmla="*/ 39 w 361"/>
                  <a:gd name="T23" fmla="*/ 250 h 724"/>
                  <a:gd name="T24" fmla="*/ 15 w 361"/>
                  <a:gd name="T25" fmla="*/ 358 h 724"/>
                  <a:gd name="T26" fmla="*/ 2 w 361"/>
                  <a:gd name="T27" fmla="*/ 106 h 724"/>
                  <a:gd name="T28" fmla="*/ 39 w 361"/>
                  <a:gd name="T29" fmla="*/ 32 h 724"/>
                  <a:gd name="T30" fmla="*/ 247 w 361"/>
                  <a:gd name="T31" fmla="*/ 54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1" h="724">
                    <a:moveTo>
                      <a:pt x="247" y="54"/>
                    </a:moveTo>
                    <a:cubicBezTo>
                      <a:pt x="292" y="95"/>
                      <a:pt x="276" y="299"/>
                      <a:pt x="323" y="357"/>
                    </a:cubicBezTo>
                    <a:cubicBezTo>
                      <a:pt x="336" y="372"/>
                      <a:pt x="348" y="389"/>
                      <a:pt x="360" y="404"/>
                    </a:cubicBezTo>
                    <a:cubicBezTo>
                      <a:pt x="333" y="385"/>
                      <a:pt x="304" y="373"/>
                      <a:pt x="288" y="373"/>
                    </a:cubicBezTo>
                    <a:cubicBezTo>
                      <a:pt x="271" y="373"/>
                      <a:pt x="249" y="396"/>
                      <a:pt x="249" y="396"/>
                    </a:cubicBezTo>
                    <a:cubicBezTo>
                      <a:pt x="234" y="460"/>
                      <a:pt x="233" y="608"/>
                      <a:pt x="233" y="614"/>
                    </a:cubicBezTo>
                    <a:cubicBezTo>
                      <a:pt x="233" y="620"/>
                      <a:pt x="210" y="690"/>
                      <a:pt x="156" y="690"/>
                    </a:cubicBezTo>
                    <a:cubicBezTo>
                      <a:pt x="103" y="690"/>
                      <a:pt x="76" y="706"/>
                      <a:pt x="76" y="706"/>
                    </a:cubicBezTo>
                    <a:cubicBezTo>
                      <a:pt x="69" y="680"/>
                      <a:pt x="88" y="609"/>
                      <a:pt x="88" y="609"/>
                    </a:cubicBezTo>
                    <a:cubicBezTo>
                      <a:pt x="68" y="651"/>
                      <a:pt x="51" y="723"/>
                      <a:pt x="51" y="723"/>
                    </a:cubicBezTo>
                    <a:cubicBezTo>
                      <a:pt x="35" y="680"/>
                      <a:pt x="82" y="579"/>
                      <a:pt x="92" y="503"/>
                    </a:cubicBezTo>
                    <a:cubicBezTo>
                      <a:pt x="103" y="427"/>
                      <a:pt x="39" y="250"/>
                      <a:pt x="39" y="250"/>
                    </a:cubicBezTo>
                    <a:lnTo>
                      <a:pt x="15" y="358"/>
                    </a:lnTo>
                    <a:cubicBezTo>
                      <a:pt x="25" y="287"/>
                      <a:pt x="4" y="155"/>
                      <a:pt x="2" y="106"/>
                    </a:cubicBezTo>
                    <a:cubicBezTo>
                      <a:pt x="0" y="50"/>
                      <a:pt x="39" y="32"/>
                      <a:pt x="39" y="32"/>
                    </a:cubicBezTo>
                    <a:cubicBezTo>
                      <a:pt x="66" y="0"/>
                      <a:pt x="202" y="13"/>
                      <a:pt x="247" y="5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4" name="îşḻîḓe"/>
              <p:cNvSpPr/>
              <p:nvPr/>
            </p:nvSpPr>
            <p:spPr bwMode="auto">
              <a:xfrm>
                <a:off x="3593644" y="4213318"/>
                <a:ext cx="827314" cy="1402684"/>
              </a:xfrm>
              <a:custGeom>
                <a:avLst/>
                <a:gdLst>
                  <a:gd name="T0" fmla="*/ 412 w 422"/>
                  <a:gd name="T1" fmla="*/ 456 h 717"/>
                  <a:gd name="T2" fmla="*/ 293 w 422"/>
                  <a:gd name="T3" fmla="*/ 359 h 717"/>
                  <a:gd name="T4" fmla="*/ 326 w 422"/>
                  <a:gd name="T5" fmla="*/ 348 h 717"/>
                  <a:gd name="T6" fmla="*/ 250 w 422"/>
                  <a:gd name="T7" fmla="*/ 45 h 717"/>
                  <a:gd name="T8" fmla="*/ 45 w 422"/>
                  <a:gd name="T9" fmla="*/ 22 h 717"/>
                  <a:gd name="T10" fmla="*/ 9 w 422"/>
                  <a:gd name="T11" fmla="*/ 94 h 717"/>
                  <a:gd name="T12" fmla="*/ 25 w 422"/>
                  <a:gd name="T13" fmla="*/ 307 h 717"/>
                  <a:gd name="T14" fmla="*/ 42 w 422"/>
                  <a:gd name="T15" fmla="*/ 236 h 717"/>
                  <a:gd name="T16" fmla="*/ 45 w 422"/>
                  <a:gd name="T17" fmla="*/ 238 h 717"/>
                  <a:gd name="T18" fmla="*/ 76 w 422"/>
                  <a:gd name="T19" fmla="*/ 589 h 717"/>
                  <a:gd name="T20" fmla="*/ 89 w 422"/>
                  <a:gd name="T21" fmla="*/ 599 h 717"/>
                  <a:gd name="T22" fmla="*/ 95 w 422"/>
                  <a:gd name="T23" fmla="*/ 601 h 717"/>
                  <a:gd name="T24" fmla="*/ 161 w 422"/>
                  <a:gd name="T25" fmla="*/ 677 h 717"/>
                  <a:gd name="T26" fmla="*/ 250 w 422"/>
                  <a:gd name="T27" fmla="*/ 384 h 717"/>
                  <a:gd name="T28" fmla="*/ 293 w 422"/>
                  <a:gd name="T29" fmla="*/ 359 h 717"/>
                  <a:gd name="T30" fmla="*/ 421 w 422"/>
                  <a:gd name="T31" fmla="*/ 469 h 717"/>
                  <a:gd name="T32" fmla="*/ 418 w 422"/>
                  <a:gd name="T33" fmla="*/ 473 h 717"/>
                  <a:gd name="T34" fmla="*/ 415 w 422"/>
                  <a:gd name="T35" fmla="*/ 471 h 717"/>
                  <a:gd name="T36" fmla="*/ 293 w 422"/>
                  <a:gd name="T37" fmla="*/ 366 h 717"/>
                  <a:gd name="T38" fmla="*/ 241 w 422"/>
                  <a:gd name="T39" fmla="*/ 604 h 717"/>
                  <a:gd name="T40" fmla="*/ 82 w 422"/>
                  <a:gd name="T41" fmla="*/ 699 h 717"/>
                  <a:gd name="T42" fmla="*/ 77 w 422"/>
                  <a:gd name="T43" fmla="*/ 697 h 717"/>
                  <a:gd name="T44" fmla="*/ 58 w 422"/>
                  <a:gd name="T45" fmla="*/ 714 h 717"/>
                  <a:gd name="T46" fmla="*/ 52 w 422"/>
                  <a:gd name="T47" fmla="*/ 715 h 717"/>
                  <a:gd name="T48" fmla="*/ 93 w 422"/>
                  <a:gd name="T49" fmla="*/ 492 h 717"/>
                  <a:gd name="T50" fmla="*/ 22 w 422"/>
                  <a:gd name="T51" fmla="*/ 348 h 717"/>
                  <a:gd name="T52" fmla="*/ 13 w 422"/>
                  <a:gd name="T53" fmla="*/ 374 h 717"/>
                  <a:gd name="T54" fmla="*/ 16 w 422"/>
                  <a:gd name="T55" fmla="*/ 346 h 717"/>
                  <a:gd name="T56" fmla="*/ 3 w 422"/>
                  <a:gd name="T57" fmla="*/ 95 h 717"/>
                  <a:gd name="T58" fmla="*/ 110 w 422"/>
                  <a:gd name="T59" fmla="*/ 0 h 717"/>
                  <a:gd name="T60" fmla="*/ 292 w 422"/>
                  <a:gd name="T61" fmla="*/ 188 h 717"/>
                  <a:gd name="T62" fmla="*/ 367 w 422"/>
                  <a:gd name="T63" fmla="*/ 391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2" h="717">
                    <a:moveTo>
                      <a:pt x="381" y="410"/>
                    </a:moveTo>
                    <a:cubicBezTo>
                      <a:pt x="394" y="430"/>
                      <a:pt x="405" y="446"/>
                      <a:pt x="412" y="456"/>
                    </a:cubicBezTo>
                    <a:cubicBezTo>
                      <a:pt x="408" y="441"/>
                      <a:pt x="397" y="425"/>
                      <a:pt x="381" y="410"/>
                    </a:cubicBezTo>
                    <a:close/>
                    <a:moveTo>
                      <a:pt x="293" y="359"/>
                    </a:moveTo>
                    <a:cubicBezTo>
                      <a:pt x="307" y="359"/>
                      <a:pt x="330" y="368"/>
                      <a:pt x="352" y="381"/>
                    </a:cubicBezTo>
                    <a:cubicBezTo>
                      <a:pt x="343" y="370"/>
                      <a:pt x="334" y="359"/>
                      <a:pt x="326" y="348"/>
                    </a:cubicBezTo>
                    <a:cubicBezTo>
                      <a:pt x="301" y="318"/>
                      <a:pt x="294" y="252"/>
                      <a:pt x="286" y="189"/>
                    </a:cubicBezTo>
                    <a:cubicBezTo>
                      <a:pt x="279" y="128"/>
                      <a:pt x="272" y="65"/>
                      <a:pt x="250" y="45"/>
                    </a:cubicBezTo>
                    <a:cubicBezTo>
                      <a:pt x="221" y="19"/>
                      <a:pt x="156" y="6"/>
                      <a:pt x="110" y="6"/>
                    </a:cubicBezTo>
                    <a:cubicBezTo>
                      <a:pt x="77" y="6"/>
                      <a:pt x="54" y="12"/>
                      <a:pt x="45" y="22"/>
                    </a:cubicBezTo>
                    <a:cubicBezTo>
                      <a:pt x="45" y="23"/>
                      <a:pt x="45" y="23"/>
                      <a:pt x="44" y="23"/>
                    </a:cubicBezTo>
                    <a:cubicBezTo>
                      <a:pt x="42" y="24"/>
                      <a:pt x="7" y="42"/>
                      <a:pt x="9" y="94"/>
                    </a:cubicBezTo>
                    <a:cubicBezTo>
                      <a:pt x="9" y="109"/>
                      <a:pt x="12" y="132"/>
                      <a:pt x="14" y="159"/>
                    </a:cubicBezTo>
                    <a:cubicBezTo>
                      <a:pt x="19" y="203"/>
                      <a:pt x="25" y="260"/>
                      <a:pt x="25" y="307"/>
                    </a:cubicBezTo>
                    <a:lnTo>
                      <a:pt x="40" y="238"/>
                    </a:lnTo>
                    <a:cubicBezTo>
                      <a:pt x="40" y="237"/>
                      <a:pt x="41" y="236"/>
                      <a:pt x="42" y="236"/>
                    </a:cubicBezTo>
                    <a:cubicBezTo>
                      <a:pt x="42" y="236"/>
                      <a:pt x="42" y="236"/>
                      <a:pt x="43" y="236"/>
                    </a:cubicBezTo>
                    <a:cubicBezTo>
                      <a:pt x="44" y="236"/>
                      <a:pt x="45" y="237"/>
                      <a:pt x="45" y="238"/>
                    </a:cubicBezTo>
                    <a:cubicBezTo>
                      <a:pt x="48" y="245"/>
                      <a:pt x="110" y="417"/>
                      <a:pt x="99" y="493"/>
                    </a:cubicBezTo>
                    <a:cubicBezTo>
                      <a:pt x="95" y="523"/>
                      <a:pt x="86" y="556"/>
                      <a:pt x="76" y="589"/>
                    </a:cubicBezTo>
                    <a:cubicBezTo>
                      <a:pt x="64" y="632"/>
                      <a:pt x="52" y="673"/>
                      <a:pt x="55" y="700"/>
                    </a:cubicBezTo>
                    <a:cubicBezTo>
                      <a:pt x="61" y="677"/>
                      <a:pt x="74" y="629"/>
                      <a:pt x="89" y="599"/>
                    </a:cubicBezTo>
                    <a:cubicBezTo>
                      <a:pt x="90" y="597"/>
                      <a:pt x="92" y="596"/>
                      <a:pt x="93" y="597"/>
                    </a:cubicBezTo>
                    <a:cubicBezTo>
                      <a:pt x="95" y="597"/>
                      <a:pt x="95" y="599"/>
                      <a:pt x="95" y="601"/>
                    </a:cubicBezTo>
                    <a:cubicBezTo>
                      <a:pt x="95" y="601"/>
                      <a:pt x="79" y="664"/>
                      <a:pt x="83" y="692"/>
                    </a:cubicBezTo>
                    <a:cubicBezTo>
                      <a:pt x="92" y="687"/>
                      <a:pt x="117" y="677"/>
                      <a:pt x="161" y="677"/>
                    </a:cubicBezTo>
                    <a:cubicBezTo>
                      <a:pt x="212" y="677"/>
                      <a:pt x="234" y="609"/>
                      <a:pt x="234" y="604"/>
                    </a:cubicBezTo>
                    <a:cubicBezTo>
                      <a:pt x="234" y="603"/>
                      <a:pt x="236" y="450"/>
                      <a:pt x="250" y="384"/>
                    </a:cubicBezTo>
                    <a:cubicBezTo>
                      <a:pt x="251" y="384"/>
                      <a:pt x="251" y="384"/>
                      <a:pt x="251" y="384"/>
                    </a:cubicBezTo>
                    <a:cubicBezTo>
                      <a:pt x="253" y="382"/>
                      <a:pt x="275" y="359"/>
                      <a:pt x="293" y="359"/>
                    </a:cubicBezTo>
                    <a:close/>
                    <a:moveTo>
                      <a:pt x="367" y="391"/>
                    </a:moveTo>
                    <a:cubicBezTo>
                      <a:pt x="387" y="406"/>
                      <a:pt x="420" y="434"/>
                      <a:pt x="421" y="469"/>
                    </a:cubicBezTo>
                    <a:lnTo>
                      <a:pt x="421" y="470"/>
                    </a:lnTo>
                    <a:cubicBezTo>
                      <a:pt x="421" y="471"/>
                      <a:pt x="419" y="473"/>
                      <a:pt x="418" y="473"/>
                    </a:cubicBezTo>
                    <a:cubicBezTo>
                      <a:pt x="417" y="473"/>
                      <a:pt x="417" y="473"/>
                      <a:pt x="417" y="473"/>
                    </a:cubicBezTo>
                    <a:cubicBezTo>
                      <a:pt x="416" y="473"/>
                      <a:pt x="415" y="472"/>
                      <a:pt x="415" y="471"/>
                    </a:cubicBezTo>
                    <a:cubicBezTo>
                      <a:pt x="415" y="471"/>
                      <a:pt x="393" y="437"/>
                      <a:pt x="363" y="396"/>
                    </a:cubicBezTo>
                    <a:cubicBezTo>
                      <a:pt x="335" y="376"/>
                      <a:pt x="307" y="366"/>
                      <a:pt x="293" y="366"/>
                    </a:cubicBezTo>
                    <a:cubicBezTo>
                      <a:pt x="281" y="366"/>
                      <a:pt x="263" y="381"/>
                      <a:pt x="257" y="387"/>
                    </a:cubicBezTo>
                    <a:cubicBezTo>
                      <a:pt x="242" y="453"/>
                      <a:pt x="241" y="603"/>
                      <a:pt x="241" y="604"/>
                    </a:cubicBezTo>
                    <a:cubicBezTo>
                      <a:pt x="241" y="609"/>
                      <a:pt x="218" y="684"/>
                      <a:pt x="161" y="684"/>
                    </a:cubicBezTo>
                    <a:cubicBezTo>
                      <a:pt x="108" y="684"/>
                      <a:pt x="82" y="699"/>
                      <a:pt x="82" y="699"/>
                    </a:cubicBezTo>
                    <a:cubicBezTo>
                      <a:pt x="81" y="700"/>
                      <a:pt x="79" y="700"/>
                      <a:pt x="79" y="699"/>
                    </a:cubicBezTo>
                    <a:cubicBezTo>
                      <a:pt x="78" y="699"/>
                      <a:pt x="77" y="699"/>
                      <a:pt x="77" y="697"/>
                    </a:cubicBezTo>
                    <a:cubicBezTo>
                      <a:pt x="73" y="683"/>
                      <a:pt x="77" y="656"/>
                      <a:pt x="82" y="634"/>
                    </a:cubicBezTo>
                    <a:cubicBezTo>
                      <a:pt x="68" y="671"/>
                      <a:pt x="58" y="713"/>
                      <a:pt x="58" y="714"/>
                    </a:cubicBezTo>
                    <a:cubicBezTo>
                      <a:pt x="58" y="715"/>
                      <a:pt x="57" y="716"/>
                      <a:pt x="55" y="716"/>
                    </a:cubicBezTo>
                    <a:cubicBezTo>
                      <a:pt x="54" y="716"/>
                      <a:pt x="53" y="715"/>
                      <a:pt x="52" y="715"/>
                    </a:cubicBezTo>
                    <a:cubicBezTo>
                      <a:pt x="42" y="687"/>
                      <a:pt x="56" y="638"/>
                      <a:pt x="70" y="587"/>
                    </a:cubicBezTo>
                    <a:cubicBezTo>
                      <a:pt x="80" y="555"/>
                      <a:pt x="89" y="521"/>
                      <a:pt x="93" y="492"/>
                    </a:cubicBezTo>
                    <a:cubicBezTo>
                      <a:pt x="102" y="428"/>
                      <a:pt x="57" y="289"/>
                      <a:pt x="44" y="250"/>
                    </a:cubicBezTo>
                    <a:lnTo>
                      <a:pt x="22" y="348"/>
                    </a:lnTo>
                    <a:cubicBezTo>
                      <a:pt x="21" y="357"/>
                      <a:pt x="19" y="365"/>
                      <a:pt x="16" y="372"/>
                    </a:cubicBezTo>
                    <a:cubicBezTo>
                      <a:pt x="16" y="374"/>
                      <a:pt x="15" y="375"/>
                      <a:pt x="13" y="374"/>
                    </a:cubicBezTo>
                    <a:cubicBezTo>
                      <a:pt x="11" y="374"/>
                      <a:pt x="10" y="372"/>
                      <a:pt x="11" y="370"/>
                    </a:cubicBezTo>
                    <a:lnTo>
                      <a:pt x="16" y="346"/>
                    </a:lnTo>
                    <a:cubicBezTo>
                      <a:pt x="23" y="297"/>
                      <a:pt x="14" y="218"/>
                      <a:pt x="8" y="159"/>
                    </a:cubicBezTo>
                    <a:cubicBezTo>
                      <a:pt x="5" y="133"/>
                      <a:pt x="3" y="110"/>
                      <a:pt x="3" y="95"/>
                    </a:cubicBezTo>
                    <a:cubicBezTo>
                      <a:pt x="0" y="42"/>
                      <a:pt x="35" y="21"/>
                      <a:pt x="41" y="18"/>
                    </a:cubicBezTo>
                    <a:cubicBezTo>
                      <a:pt x="54" y="2"/>
                      <a:pt x="90" y="0"/>
                      <a:pt x="110" y="0"/>
                    </a:cubicBezTo>
                    <a:cubicBezTo>
                      <a:pt x="158" y="0"/>
                      <a:pt x="224" y="13"/>
                      <a:pt x="253" y="40"/>
                    </a:cubicBezTo>
                    <a:cubicBezTo>
                      <a:pt x="277" y="62"/>
                      <a:pt x="285" y="123"/>
                      <a:pt x="292" y="188"/>
                    </a:cubicBezTo>
                    <a:cubicBezTo>
                      <a:pt x="300" y="251"/>
                      <a:pt x="307" y="316"/>
                      <a:pt x="330" y="344"/>
                    </a:cubicBezTo>
                    <a:cubicBezTo>
                      <a:pt x="342" y="359"/>
                      <a:pt x="354" y="374"/>
                      <a:pt x="367" y="39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5" name="iSḻïďê"/>
              <p:cNvSpPr/>
              <p:nvPr/>
            </p:nvSpPr>
            <p:spPr bwMode="auto">
              <a:xfrm>
                <a:off x="4162422" y="4462877"/>
                <a:ext cx="94799" cy="146289"/>
              </a:xfrm>
              <a:custGeom>
                <a:avLst/>
                <a:gdLst>
                  <a:gd name="T0" fmla="*/ 0 w 50"/>
                  <a:gd name="T1" fmla="*/ 50 h 74"/>
                  <a:gd name="T2" fmla="*/ 49 w 50"/>
                  <a:gd name="T3" fmla="*/ 0 h 74"/>
                  <a:gd name="T4" fmla="*/ 40 w 50"/>
                  <a:gd name="T5" fmla="*/ 73 h 74"/>
                  <a:gd name="T6" fmla="*/ 0 w 50"/>
                  <a:gd name="T7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74">
                    <a:moveTo>
                      <a:pt x="0" y="50"/>
                    </a:moveTo>
                    <a:cubicBezTo>
                      <a:pt x="0" y="38"/>
                      <a:pt x="49" y="0"/>
                      <a:pt x="49" y="0"/>
                    </a:cubicBezTo>
                    <a:lnTo>
                      <a:pt x="40" y="73"/>
                    </a:lnTo>
                    <a:cubicBezTo>
                      <a:pt x="40" y="73"/>
                      <a:pt x="0" y="63"/>
                      <a:pt x="0" y="5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6" name="isľïḑê"/>
              <p:cNvSpPr/>
              <p:nvPr/>
            </p:nvSpPr>
            <p:spPr bwMode="auto">
              <a:xfrm>
                <a:off x="4162422" y="4454269"/>
                <a:ext cx="112035" cy="154897"/>
              </a:xfrm>
              <a:custGeom>
                <a:avLst/>
                <a:gdLst>
                  <a:gd name="T0" fmla="*/ 40 w 57"/>
                  <a:gd name="T1" fmla="*/ 72 h 80"/>
                  <a:gd name="T2" fmla="*/ 48 w 57"/>
                  <a:gd name="T3" fmla="*/ 10 h 80"/>
                  <a:gd name="T4" fmla="*/ 6 w 57"/>
                  <a:gd name="T5" fmla="*/ 53 h 80"/>
                  <a:gd name="T6" fmla="*/ 40 w 57"/>
                  <a:gd name="T7" fmla="*/ 72 h 80"/>
                  <a:gd name="T8" fmla="*/ 53 w 57"/>
                  <a:gd name="T9" fmla="*/ 0 h 80"/>
                  <a:gd name="T10" fmla="*/ 56 w 57"/>
                  <a:gd name="T11" fmla="*/ 4 h 80"/>
                  <a:gd name="T12" fmla="*/ 46 w 57"/>
                  <a:gd name="T13" fmla="*/ 77 h 80"/>
                  <a:gd name="T14" fmla="*/ 44 w 57"/>
                  <a:gd name="T15" fmla="*/ 79 h 80"/>
                  <a:gd name="T16" fmla="*/ 43 w 57"/>
                  <a:gd name="T17" fmla="*/ 79 h 80"/>
                  <a:gd name="T18" fmla="*/ 42 w 57"/>
                  <a:gd name="T19" fmla="*/ 79 h 80"/>
                  <a:gd name="T20" fmla="*/ 0 w 57"/>
                  <a:gd name="T21" fmla="*/ 53 h 80"/>
                  <a:gd name="T22" fmla="*/ 50 w 57"/>
                  <a:gd name="T23" fmla="*/ 0 h 80"/>
                  <a:gd name="T24" fmla="*/ 53 w 57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80">
                    <a:moveTo>
                      <a:pt x="40" y="72"/>
                    </a:moveTo>
                    <a:lnTo>
                      <a:pt x="48" y="10"/>
                    </a:lnTo>
                    <a:cubicBezTo>
                      <a:pt x="29" y="26"/>
                      <a:pt x="6" y="46"/>
                      <a:pt x="6" y="53"/>
                    </a:cubicBezTo>
                    <a:cubicBezTo>
                      <a:pt x="6" y="60"/>
                      <a:pt x="25" y="68"/>
                      <a:pt x="40" y="72"/>
                    </a:cubicBezTo>
                    <a:close/>
                    <a:moveTo>
                      <a:pt x="53" y="0"/>
                    </a:moveTo>
                    <a:cubicBezTo>
                      <a:pt x="55" y="0"/>
                      <a:pt x="56" y="2"/>
                      <a:pt x="56" y="4"/>
                    </a:cubicBezTo>
                    <a:lnTo>
                      <a:pt x="46" y="77"/>
                    </a:lnTo>
                    <a:cubicBezTo>
                      <a:pt x="46" y="78"/>
                      <a:pt x="45" y="78"/>
                      <a:pt x="44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5" y="78"/>
                      <a:pt x="0" y="68"/>
                      <a:pt x="0" y="53"/>
                    </a:cubicBezTo>
                    <a:cubicBezTo>
                      <a:pt x="0" y="40"/>
                      <a:pt x="42" y="7"/>
                      <a:pt x="50" y="0"/>
                    </a:cubicBezTo>
                    <a:cubicBezTo>
                      <a:pt x="51" y="0"/>
                      <a:pt x="53" y="0"/>
                      <a:pt x="53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7" name="išľîḓê"/>
              <p:cNvSpPr/>
              <p:nvPr/>
            </p:nvSpPr>
            <p:spPr bwMode="auto">
              <a:xfrm>
                <a:off x="4067629" y="4290769"/>
                <a:ext cx="224064" cy="232343"/>
              </a:xfrm>
              <a:custGeom>
                <a:avLst/>
                <a:gdLst>
                  <a:gd name="T0" fmla="*/ 0 w 114"/>
                  <a:gd name="T1" fmla="*/ 33 h 121"/>
                  <a:gd name="T2" fmla="*/ 88 w 114"/>
                  <a:gd name="T3" fmla="*/ 0 h 121"/>
                  <a:gd name="T4" fmla="*/ 108 w 114"/>
                  <a:gd name="T5" fmla="*/ 91 h 121"/>
                  <a:gd name="T6" fmla="*/ 26 w 114"/>
                  <a:gd name="T7" fmla="*/ 114 h 121"/>
                  <a:gd name="T8" fmla="*/ 0 w 114"/>
                  <a:gd name="T9" fmla="*/ 3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21">
                    <a:moveTo>
                      <a:pt x="0" y="33"/>
                    </a:moveTo>
                    <a:cubicBezTo>
                      <a:pt x="10" y="18"/>
                      <a:pt x="88" y="0"/>
                      <a:pt x="88" y="0"/>
                    </a:cubicBezTo>
                    <a:cubicBezTo>
                      <a:pt x="88" y="0"/>
                      <a:pt x="113" y="85"/>
                      <a:pt x="108" y="91"/>
                    </a:cubicBezTo>
                    <a:cubicBezTo>
                      <a:pt x="105" y="98"/>
                      <a:pt x="41" y="120"/>
                      <a:pt x="26" y="114"/>
                    </a:cubicBezTo>
                    <a:cubicBezTo>
                      <a:pt x="12" y="107"/>
                      <a:pt x="0" y="33"/>
                      <a:pt x="0" y="3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8" name="ïṣ1íḍè"/>
              <p:cNvSpPr/>
              <p:nvPr/>
            </p:nvSpPr>
            <p:spPr bwMode="auto">
              <a:xfrm>
                <a:off x="4059008" y="4282161"/>
                <a:ext cx="232685" cy="240951"/>
              </a:xfrm>
              <a:custGeom>
                <a:avLst/>
                <a:gdLst>
                  <a:gd name="T0" fmla="*/ 110 w 120"/>
                  <a:gd name="T1" fmla="*/ 94 h 124"/>
                  <a:gd name="T2" fmla="*/ 89 w 120"/>
                  <a:gd name="T3" fmla="*/ 8 h 124"/>
                  <a:gd name="T4" fmla="*/ 6 w 120"/>
                  <a:gd name="T5" fmla="*/ 37 h 124"/>
                  <a:gd name="T6" fmla="*/ 31 w 120"/>
                  <a:gd name="T7" fmla="*/ 116 h 124"/>
                  <a:gd name="T8" fmla="*/ 37 w 120"/>
                  <a:gd name="T9" fmla="*/ 117 h 124"/>
                  <a:gd name="T10" fmla="*/ 110 w 120"/>
                  <a:gd name="T11" fmla="*/ 94 h 124"/>
                  <a:gd name="T12" fmla="*/ 91 w 120"/>
                  <a:gd name="T13" fmla="*/ 1 h 124"/>
                  <a:gd name="T14" fmla="*/ 95 w 120"/>
                  <a:gd name="T15" fmla="*/ 3 h 124"/>
                  <a:gd name="T16" fmla="*/ 115 w 120"/>
                  <a:gd name="T17" fmla="*/ 97 h 124"/>
                  <a:gd name="T18" fmla="*/ 37 w 120"/>
                  <a:gd name="T19" fmla="*/ 123 h 124"/>
                  <a:gd name="T20" fmla="*/ 29 w 120"/>
                  <a:gd name="T21" fmla="*/ 121 h 124"/>
                  <a:gd name="T22" fmla="*/ 0 w 120"/>
                  <a:gd name="T23" fmla="*/ 37 h 124"/>
                  <a:gd name="T24" fmla="*/ 0 w 120"/>
                  <a:gd name="T25" fmla="*/ 35 h 124"/>
                  <a:gd name="T26" fmla="*/ 91 w 120"/>
                  <a:gd name="T27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24">
                    <a:moveTo>
                      <a:pt x="110" y="94"/>
                    </a:moveTo>
                    <a:cubicBezTo>
                      <a:pt x="111" y="88"/>
                      <a:pt x="101" y="46"/>
                      <a:pt x="89" y="8"/>
                    </a:cubicBezTo>
                    <a:cubicBezTo>
                      <a:pt x="59" y="14"/>
                      <a:pt x="15" y="28"/>
                      <a:pt x="6" y="37"/>
                    </a:cubicBezTo>
                    <a:cubicBezTo>
                      <a:pt x="11" y="67"/>
                      <a:pt x="22" y="112"/>
                      <a:pt x="31" y="116"/>
                    </a:cubicBezTo>
                    <a:cubicBezTo>
                      <a:pt x="32" y="116"/>
                      <a:pt x="33" y="117"/>
                      <a:pt x="37" y="117"/>
                    </a:cubicBezTo>
                    <a:cubicBezTo>
                      <a:pt x="58" y="117"/>
                      <a:pt x="105" y="98"/>
                      <a:pt x="110" y="94"/>
                    </a:cubicBezTo>
                    <a:close/>
                    <a:moveTo>
                      <a:pt x="91" y="1"/>
                    </a:moveTo>
                    <a:cubicBezTo>
                      <a:pt x="92" y="0"/>
                      <a:pt x="94" y="1"/>
                      <a:pt x="95" y="3"/>
                    </a:cubicBezTo>
                    <a:cubicBezTo>
                      <a:pt x="104" y="35"/>
                      <a:pt x="119" y="90"/>
                      <a:pt x="115" y="97"/>
                    </a:cubicBezTo>
                    <a:cubicBezTo>
                      <a:pt x="110" y="104"/>
                      <a:pt x="57" y="123"/>
                      <a:pt x="37" y="123"/>
                    </a:cubicBezTo>
                    <a:cubicBezTo>
                      <a:pt x="33" y="123"/>
                      <a:pt x="31" y="122"/>
                      <a:pt x="29" y="121"/>
                    </a:cubicBezTo>
                    <a:cubicBezTo>
                      <a:pt x="13" y="115"/>
                      <a:pt x="2" y="51"/>
                      <a:pt x="0" y="37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11" y="20"/>
                      <a:pt x="83" y="2"/>
                      <a:pt x="91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9" name="iŝḻïde"/>
              <p:cNvSpPr/>
              <p:nvPr/>
            </p:nvSpPr>
            <p:spPr bwMode="auto">
              <a:xfrm>
                <a:off x="4084864" y="4307980"/>
                <a:ext cx="172357" cy="189319"/>
              </a:xfrm>
              <a:custGeom>
                <a:avLst/>
                <a:gdLst>
                  <a:gd name="T0" fmla="*/ 0 w 90"/>
                  <a:gd name="T1" fmla="*/ 26 h 97"/>
                  <a:gd name="T2" fmla="*/ 71 w 90"/>
                  <a:gd name="T3" fmla="*/ 0 h 97"/>
                  <a:gd name="T4" fmla="*/ 89 w 90"/>
                  <a:gd name="T5" fmla="*/ 76 h 97"/>
                  <a:gd name="T6" fmla="*/ 24 w 90"/>
                  <a:gd name="T7" fmla="*/ 96 h 97"/>
                  <a:gd name="T8" fmla="*/ 20 w 90"/>
                  <a:gd name="T9" fmla="*/ 96 h 97"/>
                  <a:gd name="T10" fmla="*/ 0 w 90"/>
                  <a:gd name="T11" fmla="*/ 2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97">
                    <a:moveTo>
                      <a:pt x="0" y="26"/>
                    </a:moveTo>
                    <a:cubicBezTo>
                      <a:pt x="9" y="19"/>
                      <a:pt x="41" y="9"/>
                      <a:pt x="71" y="0"/>
                    </a:cubicBezTo>
                    <a:cubicBezTo>
                      <a:pt x="80" y="32"/>
                      <a:pt x="88" y="66"/>
                      <a:pt x="89" y="76"/>
                    </a:cubicBezTo>
                    <a:cubicBezTo>
                      <a:pt x="79" y="82"/>
                      <a:pt x="40" y="96"/>
                      <a:pt x="24" y="96"/>
                    </a:cubicBezTo>
                    <a:cubicBezTo>
                      <a:pt x="21" y="96"/>
                      <a:pt x="21" y="96"/>
                      <a:pt x="20" y="96"/>
                    </a:cubicBezTo>
                    <a:cubicBezTo>
                      <a:pt x="15" y="91"/>
                      <a:pt x="6" y="59"/>
                      <a:pt x="0" y="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0" name="îṣḷîďê"/>
              <p:cNvSpPr/>
              <p:nvPr/>
            </p:nvSpPr>
            <p:spPr bwMode="auto">
              <a:xfrm>
                <a:off x="4084864" y="4307980"/>
                <a:ext cx="189593" cy="197922"/>
              </a:xfrm>
              <a:custGeom>
                <a:avLst/>
                <a:gdLst>
                  <a:gd name="T0" fmla="*/ 27 w 97"/>
                  <a:gd name="T1" fmla="*/ 93 h 100"/>
                  <a:gd name="T2" fmla="*/ 89 w 97"/>
                  <a:gd name="T3" fmla="*/ 75 h 100"/>
                  <a:gd name="T4" fmla="*/ 72 w 97"/>
                  <a:gd name="T5" fmla="*/ 7 h 100"/>
                  <a:gd name="T6" fmla="*/ 6 w 97"/>
                  <a:gd name="T7" fmla="*/ 30 h 100"/>
                  <a:gd name="T8" fmla="*/ 24 w 97"/>
                  <a:gd name="T9" fmla="*/ 93 h 100"/>
                  <a:gd name="T10" fmla="*/ 27 w 97"/>
                  <a:gd name="T11" fmla="*/ 93 h 100"/>
                  <a:gd name="T12" fmla="*/ 27 w 97"/>
                  <a:gd name="T13" fmla="*/ 93 h 100"/>
                  <a:gd name="T14" fmla="*/ 74 w 97"/>
                  <a:gd name="T15" fmla="*/ 1 h 100"/>
                  <a:gd name="T16" fmla="*/ 77 w 97"/>
                  <a:gd name="T17" fmla="*/ 2 h 100"/>
                  <a:gd name="T18" fmla="*/ 96 w 97"/>
                  <a:gd name="T19" fmla="*/ 77 h 100"/>
                  <a:gd name="T20" fmla="*/ 94 w 97"/>
                  <a:gd name="T21" fmla="*/ 80 h 100"/>
                  <a:gd name="T22" fmla="*/ 27 w 97"/>
                  <a:gd name="T23" fmla="*/ 99 h 100"/>
                  <a:gd name="T24" fmla="*/ 23 w 97"/>
                  <a:gd name="T25" fmla="*/ 99 h 100"/>
                  <a:gd name="T26" fmla="*/ 21 w 97"/>
                  <a:gd name="T27" fmla="*/ 98 h 100"/>
                  <a:gd name="T28" fmla="*/ 0 w 97"/>
                  <a:gd name="T29" fmla="*/ 28 h 100"/>
                  <a:gd name="T30" fmla="*/ 1 w 97"/>
                  <a:gd name="T31" fmla="*/ 25 h 100"/>
                  <a:gd name="T32" fmla="*/ 74 w 97"/>
                  <a:gd name="T33" fmla="*/ 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7" h="100">
                    <a:moveTo>
                      <a:pt x="27" y="93"/>
                    </a:moveTo>
                    <a:cubicBezTo>
                      <a:pt x="42" y="93"/>
                      <a:pt x="77" y="81"/>
                      <a:pt x="89" y="75"/>
                    </a:cubicBezTo>
                    <a:cubicBezTo>
                      <a:pt x="88" y="64"/>
                      <a:pt x="81" y="37"/>
                      <a:pt x="72" y="7"/>
                    </a:cubicBezTo>
                    <a:cubicBezTo>
                      <a:pt x="42" y="14"/>
                      <a:pt x="16" y="24"/>
                      <a:pt x="6" y="30"/>
                    </a:cubicBezTo>
                    <a:cubicBezTo>
                      <a:pt x="12" y="61"/>
                      <a:pt x="21" y="87"/>
                      <a:pt x="24" y="93"/>
                    </a:cubicBezTo>
                    <a:cubicBezTo>
                      <a:pt x="25" y="93"/>
                      <a:pt x="26" y="93"/>
                      <a:pt x="27" y="93"/>
                    </a:cubicBezTo>
                    <a:lnTo>
                      <a:pt x="27" y="93"/>
                    </a:lnTo>
                    <a:close/>
                    <a:moveTo>
                      <a:pt x="74" y="1"/>
                    </a:moveTo>
                    <a:cubicBezTo>
                      <a:pt x="75" y="0"/>
                      <a:pt x="77" y="1"/>
                      <a:pt x="77" y="2"/>
                    </a:cubicBezTo>
                    <a:cubicBezTo>
                      <a:pt x="85" y="30"/>
                      <a:pt x="94" y="65"/>
                      <a:pt x="96" y="77"/>
                    </a:cubicBezTo>
                    <a:cubicBezTo>
                      <a:pt x="96" y="78"/>
                      <a:pt x="95" y="79"/>
                      <a:pt x="94" y="80"/>
                    </a:cubicBezTo>
                    <a:cubicBezTo>
                      <a:pt x="84" y="85"/>
                      <a:pt x="45" y="99"/>
                      <a:pt x="27" y="99"/>
                    </a:cubicBezTo>
                    <a:cubicBezTo>
                      <a:pt x="24" y="99"/>
                      <a:pt x="23" y="99"/>
                      <a:pt x="23" y="99"/>
                    </a:cubicBezTo>
                    <a:cubicBezTo>
                      <a:pt x="22" y="99"/>
                      <a:pt x="21" y="99"/>
                      <a:pt x="21" y="98"/>
                    </a:cubicBezTo>
                    <a:cubicBezTo>
                      <a:pt x="14" y="92"/>
                      <a:pt x="5" y="57"/>
                      <a:pt x="0" y="28"/>
                    </a:cubicBezTo>
                    <a:cubicBezTo>
                      <a:pt x="0" y="28"/>
                      <a:pt x="0" y="26"/>
                      <a:pt x="1" y="25"/>
                    </a:cubicBezTo>
                    <a:cubicBezTo>
                      <a:pt x="12" y="18"/>
                      <a:pt x="46" y="7"/>
                      <a:pt x="74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1" name="îṥļïḓê"/>
              <p:cNvSpPr/>
              <p:nvPr/>
            </p:nvSpPr>
            <p:spPr bwMode="auto">
              <a:xfrm>
                <a:off x="4196894" y="3929342"/>
                <a:ext cx="879021" cy="1247781"/>
              </a:xfrm>
              <a:custGeom>
                <a:avLst/>
                <a:gdLst>
                  <a:gd name="T0" fmla="*/ 351 w 448"/>
                  <a:gd name="T1" fmla="*/ 56 h 641"/>
                  <a:gd name="T2" fmla="*/ 434 w 448"/>
                  <a:gd name="T3" fmla="*/ 199 h 641"/>
                  <a:gd name="T4" fmla="*/ 401 w 448"/>
                  <a:gd name="T5" fmla="*/ 339 h 641"/>
                  <a:gd name="T6" fmla="*/ 417 w 448"/>
                  <a:gd name="T7" fmla="*/ 442 h 641"/>
                  <a:gd name="T8" fmla="*/ 422 w 448"/>
                  <a:gd name="T9" fmla="*/ 481 h 641"/>
                  <a:gd name="T10" fmla="*/ 180 w 448"/>
                  <a:gd name="T11" fmla="*/ 637 h 641"/>
                  <a:gd name="T12" fmla="*/ 129 w 448"/>
                  <a:gd name="T13" fmla="*/ 541 h 641"/>
                  <a:gd name="T14" fmla="*/ 94 w 448"/>
                  <a:gd name="T15" fmla="*/ 479 h 641"/>
                  <a:gd name="T16" fmla="*/ 12 w 448"/>
                  <a:gd name="T17" fmla="*/ 460 h 641"/>
                  <a:gd name="T18" fmla="*/ 0 w 448"/>
                  <a:gd name="T19" fmla="*/ 322 h 641"/>
                  <a:gd name="T20" fmla="*/ 10 w 448"/>
                  <a:gd name="T21" fmla="*/ 271 h 641"/>
                  <a:gd name="T22" fmla="*/ 0 w 448"/>
                  <a:gd name="T23" fmla="*/ 221 h 641"/>
                  <a:gd name="T24" fmla="*/ 24 w 448"/>
                  <a:gd name="T25" fmla="*/ 145 h 641"/>
                  <a:gd name="T26" fmla="*/ 88 w 448"/>
                  <a:gd name="T27" fmla="*/ 41 h 641"/>
                  <a:gd name="T28" fmla="*/ 351 w 448"/>
                  <a:gd name="T29" fmla="*/ 56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8" h="641">
                    <a:moveTo>
                      <a:pt x="351" y="56"/>
                    </a:moveTo>
                    <a:cubicBezTo>
                      <a:pt x="440" y="77"/>
                      <a:pt x="434" y="199"/>
                      <a:pt x="434" y="199"/>
                    </a:cubicBezTo>
                    <a:cubicBezTo>
                      <a:pt x="434" y="199"/>
                      <a:pt x="399" y="333"/>
                      <a:pt x="401" y="339"/>
                    </a:cubicBezTo>
                    <a:cubicBezTo>
                      <a:pt x="403" y="345"/>
                      <a:pt x="417" y="442"/>
                      <a:pt x="417" y="442"/>
                    </a:cubicBezTo>
                    <a:cubicBezTo>
                      <a:pt x="417" y="442"/>
                      <a:pt x="447" y="469"/>
                      <a:pt x="422" y="481"/>
                    </a:cubicBezTo>
                    <a:cubicBezTo>
                      <a:pt x="397" y="493"/>
                      <a:pt x="193" y="640"/>
                      <a:pt x="180" y="637"/>
                    </a:cubicBezTo>
                    <a:cubicBezTo>
                      <a:pt x="168" y="635"/>
                      <a:pt x="129" y="541"/>
                      <a:pt x="129" y="541"/>
                    </a:cubicBezTo>
                    <a:cubicBezTo>
                      <a:pt x="129" y="541"/>
                      <a:pt x="115" y="469"/>
                      <a:pt x="94" y="479"/>
                    </a:cubicBezTo>
                    <a:cubicBezTo>
                      <a:pt x="74" y="489"/>
                      <a:pt x="12" y="460"/>
                      <a:pt x="12" y="460"/>
                    </a:cubicBezTo>
                    <a:lnTo>
                      <a:pt x="0" y="322"/>
                    </a:lnTo>
                    <a:lnTo>
                      <a:pt x="10" y="271"/>
                    </a:lnTo>
                    <a:lnTo>
                      <a:pt x="0" y="221"/>
                    </a:lnTo>
                    <a:lnTo>
                      <a:pt x="24" y="145"/>
                    </a:lnTo>
                    <a:cubicBezTo>
                      <a:pt x="24" y="145"/>
                      <a:pt x="56" y="83"/>
                      <a:pt x="88" y="41"/>
                    </a:cubicBezTo>
                    <a:cubicBezTo>
                      <a:pt x="121" y="0"/>
                      <a:pt x="263" y="35"/>
                      <a:pt x="351" y="5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2" name="îṧľîḍé"/>
              <p:cNvSpPr/>
              <p:nvPr/>
            </p:nvSpPr>
            <p:spPr bwMode="auto">
              <a:xfrm>
                <a:off x="4188279" y="3963763"/>
                <a:ext cx="879021" cy="1221968"/>
              </a:xfrm>
              <a:custGeom>
                <a:avLst/>
                <a:gdLst>
                  <a:gd name="T0" fmla="*/ 436 w 448"/>
                  <a:gd name="T1" fmla="*/ 179 h 624"/>
                  <a:gd name="T2" fmla="*/ 356 w 448"/>
                  <a:gd name="T3" fmla="*/ 39 h 624"/>
                  <a:gd name="T4" fmla="*/ 346 w 448"/>
                  <a:gd name="T5" fmla="*/ 37 h 624"/>
                  <a:gd name="T6" fmla="*/ 157 w 448"/>
                  <a:gd name="T7" fmla="*/ 6 h 624"/>
                  <a:gd name="T8" fmla="*/ 95 w 448"/>
                  <a:gd name="T9" fmla="*/ 24 h 624"/>
                  <a:gd name="T10" fmla="*/ 31 w 448"/>
                  <a:gd name="T11" fmla="*/ 126 h 624"/>
                  <a:gd name="T12" fmla="*/ 7 w 448"/>
                  <a:gd name="T13" fmla="*/ 203 h 624"/>
                  <a:gd name="T14" fmla="*/ 16 w 448"/>
                  <a:gd name="T15" fmla="*/ 252 h 624"/>
                  <a:gd name="T16" fmla="*/ 16 w 448"/>
                  <a:gd name="T17" fmla="*/ 253 h 624"/>
                  <a:gd name="T18" fmla="*/ 7 w 448"/>
                  <a:gd name="T19" fmla="*/ 304 h 624"/>
                  <a:gd name="T20" fmla="*/ 19 w 448"/>
                  <a:gd name="T21" fmla="*/ 440 h 624"/>
                  <a:gd name="T22" fmla="*/ 86 w 448"/>
                  <a:gd name="T23" fmla="*/ 460 h 624"/>
                  <a:gd name="T24" fmla="*/ 97 w 448"/>
                  <a:gd name="T25" fmla="*/ 458 h 624"/>
                  <a:gd name="T26" fmla="*/ 102 w 448"/>
                  <a:gd name="T27" fmla="*/ 457 h 624"/>
                  <a:gd name="T28" fmla="*/ 136 w 448"/>
                  <a:gd name="T29" fmla="*/ 522 h 624"/>
                  <a:gd name="T30" fmla="*/ 186 w 448"/>
                  <a:gd name="T31" fmla="*/ 617 h 624"/>
                  <a:gd name="T32" fmla="*/ 334 w 448"/>
                  <a:gd name="T33" fmla="*/ 520 h 624"/>
                  <a:gd name="T34" fmla="*/ 425 w 448"/>
                  <a:gd name="T35" fmla="*/ 460 h 624"/>
                  <a:gd name="T36" fmla="*/ 434 w 448"/>
                  <a:gd name="T37" fmla="*/ 451 h 624"/>
                  <a:gd name="T38" fmla="*/ 421 w 448"/>
                  <a:gd name="T39" fmla="*/ 426 h 624"/>
                  <a:gd name="T40" fmla="*/ 419 w 448"/>
                  <a:gd name="T41" fmla="*/ 424 h 624"/>
                  <a:gd name="T42" fmla="*/ 403 w 448"/>
                  <a:gd name="T43" fmla="*/ 322 h 624"/>
                  <a:gd name="T44" fmla="*/ 436 w 448"/>
                  <a:gd name="T45" fmla="*/ 179 h 624"/>
                  <a:gd name="T46" fmla="*/ 357 w 448"/>
                  <a:gd name="T47" fmla="*/ 34 h 624"/>
                  <a:gd name="T48" fmla="*/ 442 w 448"/>
                  <a:gd name="T49" fmla="*/ 180 h 624"/>
                  <a:gd name="T50" fmla="*/ 442 w 448"/>
                  <a:gd name="T51" fmla="*/ 181 h 624"/>
                  <a:gd name="T52" fmla="*/ 409 w 448"/>
                  <a:gd name="T53" fmla="*/ 319 h 624"/>
                  <a:gd name="T54" fmla="*/ 425 w 448"/>
                  <a:gd name="T55" fmla="*/ 422 h 624"/>
                  <a:gd name="T56" fmla="*/ 440 w 448"/>
                  <a:gd name="T57" fmla="*/ 451 h 624"/>
                  <a:gd name="T58" fmla="*/ 428 w 448"/>
                  <a:gd name="T59" fmla="*/ 466 h 624"/>
                  <a:gd name="T60" fmla="*/ 337 w 448"/>
                  <a:gd name="T61" fmla="*/ 526 h 624"/>
                  <a:gd name="T62" fmla="*/ 186 w 448"/>
                  <a:gd name="T63" fmla="*/ 623 h 624"/>
                  <a:gd name="T64" fmla="*/ 185 w 448"/>
                  <a:gd name="T65" fmla="*/ 623 h 624"/>
                  <a:gd name="T66" fmla="*/ 131 w 448"/>
                  <a:gd name="T67" fmla="*/ 524 h 624"/>
                  <a:gd name="T68" fmla="*/ 130 w 448"/>
                  <a:gd name="T69" fmla="*/ 523 h 624"/>
                  <a:gd name="T70" fmla="*/ 102 w 448"/>
                  <a:gd name="T71" fmla="*/ 463 h 624"/>
                  <a:gd name="T72" fmla="*/ 100 w 448"/>
                  <a:gd name="T73" fmla="*/ 463 h 624"/>
                  <a:gd name="T74" fmla="*/ 86 w 448"/>
                  <a:gd name="T75" fmla="*/ 466 h 624"/>
                  <a:gd name="T76" fmla="*/ 14 w 448"/>
                  <a:gd name="T77" fmla="*/ 445 h 624"/>
                  <a:gd name="T78" fmla="*/ 13 w 448"/>
                  <a:gd name="T79" fmla="*/ 442 h 624"/>
                  <a:gd name="T80" fmla="*/ 0 w 448"/>
                  <a:gd name="T81" fmla="*/ 304 h 624"/>
                  <a:gd name="T82" fmla="*/ 0 w 448"/>
                  <a:gd name="T83" fmla="*/ 304 h 624"/>
                  <a:gd name="T84" fmla="*/ 10 w 448"/>
                  <a:gd name="T85" fmla="*/ 252 h 624"/>
                  <a:gd name="T86" fmla="*/ 0 w 448"/>
                  <a:gd name="T87" fmla="*/ 203 h 624"/>
                  <a:gd name="T88" fmla="*/ 0 w 448"/>
                  <a:gd name="T89" fmla="*/ 202 h 624"/>
                  <a:gd name="T90" fmla="*/ 25 w 448"/>
                  <a:gd name="T91" fmla="*/ 124 h 624"/>
                  <a:gd name="T92" fmla="*/ 90 w 448"/>
                  <a:gd name="T93" fmla="*/ 20 h 624"/>
                  <a:gd name="T94" fmla="*/ 157 w 448"/>
                  <a:gd name="T95" fmla="*/ 0 h 624"/>
                  <a:gd name="T96" fmla="*/ 347 w 448"/>
                  <a:gd name="T97" fmla="*/ 32 h 624"/>
                  <a:gd name="T98" fmla="*/ 357 w 448"/>
                  <a:gd name="T99" fmla="*/ 3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8" h="624">
                    <a:moveTo>
                      <a:pt x="436" y="179"/>
                    </a:moveTo>
                    <a:cubicBezTo>
                      <a:pt x="436" y="173"/>
                      <a:pt x="439" y="59"/>
                      <a:pt x="356" y="39"/>
                    </a:cubicBezTo>
                    <a:lnTo>
                      <a:pt x="346" y="37"/>
                    </a:lnTo>
                    <a:cubicBezTo>
                      <a:pt x="290" y="24"/>
                      <a:pt x="212" y="6"/>
                      <a:pt x="157" y="6"/>
                    </a:cubicBezTo>
                    <a:cubicBezTo>
                      <a:pt x="125" y="6"/>
                      <a:pt x="104" y="12"/>
                      <a:pt x="95" y="24"/>
                    </a:cubicBezTo>
                    <a:cubicBezTo>
                      <a:pt x="63" y="63"/>
                      <a:pt x="33" y="123"/>
                      <a:pt x="31" y="126"/>
                    </a:cubicBezTo>
                    <a:lnTo>
                      <a:pt x="7" y="203"/>
                    </a:lnTo>
                    <a:lnTo>
                      <a:pt x="16" y="252"/>
                    </a:lnTo>
                    <a:lnTo>
                      <a:pt x="16" y="253"/>
                    </a:lnTo>
                    <a:lnTo>
                      <a:pt x="7" y="304"/>
                    </a:lnTo>
                    <a:lnTo>
                      <a:pt x="19" y="440"/>
                    </a:lnTo>
                    <a:cubicBezTo>
                      <a:pt x="27" y="444"/>
                      <a:pt x="64" y="460"/>
                      <a:pt x="86" y="460"/>
                    </a:cubicBezTo>
                    <a:cubicBezTo>
                      <a:pt x="91" y="460"/>
                      <a:pt x="95" y="459"/>
                      <a:pt x="97" y="458"/>
                    </a:cubicBezTo>
                    <a:cubicBezTo>
                      <a:pt x="99" y="457"/>
                      <a:pt x="101" y="457"/>
                      <a:pt x="102" y="457"/>
                    </a:cubicBezTo>
                    <a:cubicBezTo>
                      <a:pt x="122" y="457"/>
                      <a:pt x="134" y="510"/>
                      <a:pt x="136" y="522"/>
                    </a:cubicBezTo>
                    <a:cubicBezTo>
                      <a:pt x="154" y="566"/>
                      <a:pt x="179" y="614"/>
                      <a:pt x="186" y="617"/>
                    </a:cubicBezTo>
                    <a:cubicBezTo>
                      <a:pt x="195" y="615"/>
                      <a:pt x="275" y="561"/>
                      <a:pt x="334" y="520"/>
                    </a:cubicBezTo>
                    <a:cubicBezTo>
                      <a:pt x="378" y="491"/>
                      <a:pt x="415" y="465"/>
                      <a:pt x="425" y="460"/>
                    </a:cubicBezTo>
                    <a:cubicBezTo>
                      <a:pt x="431" y="457"/>
                      <a:pt x="433" y="454"/>
                      <a:pt x="434" y="451"/>
                    </a:cubicBezTo>
                    <a:cubicBezTo>
                      <a:pt x="435" y="442"/>
                      <a:pt x="425" y="429"/>
                      <a:pt x="421" y="426"/>
                    </a:cubicBezTo>
                    <a:cubicBezTo>
                      <a:pt x="420" y="426"/>
                      <a:pt x="420" y="425"/>
                      <a:pt x="419" y="424"/>
                    </a:cubicBezTo>
                    <a:cubicBezTo>
                      <a:pt x="414" y="385"/>
                      <a:pt x="405" y="326"/>
                      <a:pt x="403" y="322"/>
                    </a:cubicBezTo>
                    <a:cubicBezTo>
                      <a:pt x="401" y="315"/>
                      <a:pt x="425" y="220"/>
                      <a:pt x="436" y="179"/>
                    </a:cubicBezTo>
                    <a:close/>
                    <a:moveTo>
                      <a:pt x="357" y="34"/>
                    </a:moveTo>
                    <a:cubicBezTo>
                      <a:pt x="447" y="54"/>
                      <a:pt x="442" y="179"/>
                      <a:pt x="442" y="180"/>
                    </a:cubicBezTo>
                    <a:cubicBezTo>
                      <a:pt x="442" y="181"/>
                      <a:pt x="442" y="181"/>
                      <a:pt x="442" y="181"/>
                    </a:cubicBezTo>
                    <a:cubicBezTo>
                      <a:pt x="429" y="231"/>
                      <a:pt x="409" y="313"/>
                      <a:pt x="409" y="319"/>
                    </a:cubicBezTo>
                    <a:cubicBezTo>
                      <a:pt x="411" y="327"/>
                      <a:pt x="424" y="408"/>
                      <a:pt x="425" y="422"/>
                    </a:cubicBezTo>
                    <a:cubicBezTo>
                      <a:pt x="429" y="426"/>
                      <a:pt x="441" y="438"/>
                      <a:pt x="440" y="451"/>
                    </a:cubicBezTo>
                    <a:cubicBezTo>
                      <a:pt x="439" y="457"/>
                      <a:pt x="435" y="462"/>
                      <a:pt x="428" y="466"/>
                    </a:cubicBezTo>
                    <a:cubicBezTo>
                      <a:pt x="418" y="470"/>
                      <a:pt x="379" y="497"/>
                      <a:pt x="337" y="526"/>
                    </a:cubicBezTo>
                    <a:cubicBezTo>
                      <a:pt x="252" y="584"/>
                      <a:pt x="195" y="623"/>
                      <a:pt x="186" y="623"/>
                    </a:cubicBezTo>
                    <a:cubicBezTo>
                      <a:pt x="185" y="623"/>
                      <a:pt x="185" y="623"/>
                      <a:pt x="185" y="623"/>
                    </a:cubicBezTo>
                    <a:cubicBezTo>
                      <a:pt x="171" y="620"/>
                      <a:pt x="140" y="546"/>
                      <a:pt x="131" y="524"/>
                    </a:cubicBezTo>
                    <a:cubicBezTo>
                      <a:pt x="130" y="523"/>
                      <a:pt x="130" y="523"/>
                      <a:pt x="130" y="523"/>
                    </a:cubicBezTo>
                    <a:cubicBezTo>
                      <a:pt x="126" y="498"/>
                      <a:pt x="113" y="463"/>
                      <a:pt x="102" y="463"/>
                    </a:cubicBezTo>
                    <a:cubicBezTo>
                      <a:pt x="101" y="463"/>
                      <a:pt x="101" y="463"/>
                      <a:pt x="100" y="463"/>
                    </a:cubicBezTo>
                    <a:cubicBezTo>
                      <a:pt x="96" y="465"/>
                      <a:pt x="91" y="466"/>
                      <a:pt x="86" y="466"/>
                    </a:cubicBezTo>
                    <a:cubicBezTo>
                      <a:pt x="60" y="466"/>
                      <a:pt x="16" y="446"/>
                      <a:pt x="14" y="445"/>
                    </a:cubicBezTo>
                    <a:cubicBezTo>
                      <a:pt x="13" y="445"/>
                      <a:pt x="13" y="444"/>
                      <a:pt x="13" y="442"/>
                    </a:cubicBezTo>
                    <a:lnTo>
                      <a:pt x="0" y="304"/>
                    </a:lnTo>
                    <a:lnTo>
                      <a:pt x="0" y="304"/>
                    </a:lnTo>
                    <a:lnTo>
                      <a:pt x="10" y="252"/>
                    </a:lnTo>
                    <a:lnTo>
                      <a:pt x="0" y="203"/>
                    </a:lnTo>
                    <a:lnTo>
                      <a:pt x="0" y="202"/>
                    </a:lnTo>
                    <a:lnTo>
                      <a:pt x="25" y="124"/>
                    </a:lnTo>
                    <a:cubicBezTo>
                      <a:pt x="25" y="123"/>
                      <a:pt x="57" y="61"/>
                      <a:pt x="90" y="20"/>
                    </a:cubicBezTo>
                    <a:cubicBezTo>
                      <a:pt x="101" y="7"/>
                      <a:pt x="123" y="0"/>
                      <a:pt x="157" y="0"/>
                    </a:cubicBezTo>
                    <a:cubicBezTo>
                      <a:pt x="213" y="0"/>
                      <a:pt x="290" y="18"/>
                      <a:pt x="347" y="32"/>
                    </a:cubicBezTo>
                    <a:lnTo>
                      <a:pt x="357" y="34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3" name="íş1ïďe"/>
              <p:cNvSpPr/>
              <p:nvPr/>
            </p:nvSpPr>
            <p:spPr bwMode="auto">
              <a:xfrm>
                <a:off x="4222750" y="3894920"/>
                <a:ext cx="956579" cy="972408"/>
              </a:xfrm>
              <a:custGeom>
                <a:avLst/>
                <a:gdLst>
                  <a:gd name="T0" fmla="*/ 417 w 488"/>
                  <a:gd name="T1" fmla="*/ 128 h 497"/>
                  <a:gd name="T2" fmla="*/ 454 w 488"/>
                  <a:gd name="T3" fmla="*/ 141 h 497"/>
                  <a:gd name="T4" fmla="*/ 434 w 488"/>
                  <a:gd name="T5" fmla="*/ 369 h 497"/>
                  <a:gd name="T6" fmla="*/ 404 w 488"/>
                  <a:gd name="T7" fmla="*/ 459 h 497"/>
                  <a:gd name="T8" fmla="*/ 343 w 488"/>
                  <a:gd name="T9" fmla="*/ 487 h 497"/>
                  <a:gd name="T10" fmla="*/ 219 w 488"/>
                  <a:gd name="T11" fmla="*/ 480 h 497"/>
                  <a:gd name="T12" fmla="*/ 163 w 488"/>
                  <a:gd name="T13" fmla="*/ 350 h 497"/>
                  <a:gd name="T14" fmla="*/ 91 w 488"/>
                  <a:gd name="T15" fmla="*/ 293 h 497"/>
                  <a:gd name="T16" fmla="*/ 52 w 488"/>
                  <a:gd name="T17" fmla="*/ 340 h 497"/>
                  <a:gd name="T18" fmla="*/ 24 w 488"/>
                  <a:gd name="T19" fmla="*/ 336 h 497"/>
                  <a:gd name="T20" fmla="*/ 23 w 488"/>
                  <a:gd name="T21" fmla="*/ 251 h 497"/>
                  <a:gd name="T22" fmla="*/ 10 w 488"/>
                  <a:gd name="T23" fmla="*/ 185 h 497"/>
                  <a:gd name="T24" fmla="*/ 12 w 488"/>
                  <a:gd name="T25" fmla="*/ 79 h 497"/>
                  <a:gd name="T26" fmla="*/ 163 w 488"/>
                  <a:gd name="T27" fmla="*/ 6 h 497"/>
                  <a:gd name="T28" fmla="*/ 397 w 488"/>
                  <a:gd name="T29" fmla="*/ 63 h 497"/>
                  <a:gd name="T30" fmla="*/ 417 w 488"/>
                  <a:gd name="T31" fmla="*/ 128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8" h="497">
                    <a:moveTo>
                      <a:pt x="417" y="128"/>
                    </a:moveTo>
                    <a:cubicBezTo>
                      <a:pt x="417" y="128"/>
                      <a:pt x="448" y="129"/>
                      <a:pt x="454" y="141"/>
                    </a:cubicBezTo>
                    <a:cubicBezTo>
                      <a:pt x="487" y="199"/>
                      <a:pt x="446" y="348"/>
                      <a:pt x="434" y="369"/>
                    </a:cubicBezTo>
                    <a:cubicBezTo>
                      <a:pt x="421" y="390"/>
                      <a:pt x="404" y="459"/>
                      <a:pt x="404" y="459"/>
                    </a:cubicBezTo>
                    <a:cubicBezTo>
                      <a:pt x="404" y="459"/>
                      <a:pt x="378" y="476"/>
                      <a:pt x="343" y="487"/>
                    </a:cubicBezTo>
                    <a:cubicBezTo>
                      <a:pt x="307" y="496"/>
                      <a:pt x="219" y="480"/>
                      <a:pt x="219" y="480"/>
                    </a:cubicBezTo>
                    <a:cubicBezTo>
                      <a:pt x="188" y="453"/>
                      <a:pt x="167" y="379"/>
                      <a:pt x="163" y="350"/>
                    </a:cubicBezTo>
                    <a:cubicBezTo>
                      <a:pt x="159" y="321"/>
                      <a:pt x="121" y="301"/>
                      <a:pt x="91" y="293"/>
                    </a:cubicBezTo>
                    <a:cubicBezTo>
                      <a:pt x="60" y="284"/>
                      <a:pt x="52" y="340"/>
                      <a:pt x="52" y="340"/>
                    </a:cubicBezTo>
                    <a:lnTo>
                      <a:pt x="24" y="336"/>
                    </a:lnTo>
                    <a:lnTo>
                      <a:pt x="23" y="251"/>
                    </a:lnTo>
                    <a:cubicBezTo>
                      <a:pt x="23" y="251"/>
                      <a:pt x="21" y="199"/>
                      <a:pt x="10" y="185"/>
                    </a:cubicBezTo>
                    <a:cubicBezTo>
                      <a:pt x="0" y="171"/>
                      <a:pt x="8" y="106"/>
                      <a:pt x="12" y="79"/>
                    </a:cubicBezTo>
                    <a:cubicBezTo>
                      <a:pt x="21" y="23"/>
                      <a:pt x="115" y="13"/>
                      <a:pt x="163" y="6"/>
                    </a:cubicBezTo>
                    <a:cubicBezTo>
                      <a:pt x="211" y="0"/>
                      <a:pt x="386" y="50"/>
                      <a:pt x="397" y="63"/>
                    </a:cubicBezTo>
                    <a:cubicBezTo>
                      <a:pt x="407" y="75"/>
                      <a:pt x="417" y="128"/>
                      <a:pt x="417" y="12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4" name="iṧļîďe"/>
              <p:cNvSpPr/>
              <p:nvPr/>
            </p:nvSpPr>
            <p:spPr bwMode="auto">
              <a:xfrm>
                <a:off x="4222750" y="3903523"/>
                <a:ext cx="965200" cy="955203"/>
              </a:xfrm>
              <a:custGeom>
                <a:avLst/>
                <a:gdLst>
                  <a:gd name="T0" fmla="*/ 434 w 494"/>
                  <a:gd name="T1" fmla="*/ 363 h 490"/>
                  <a:gd name="T2" fmla="*/ 455 w 494"/>
                  <a:gd name="T3" fmla="*/ 138 h 490"/>
                  <a:gd name="T4" fmla="*/ 421 w 494"/>
                  <a:gd name="T5" fmla="*/ 128 h 490"/>
                  <a:gd name="T6" fmla="*/ 418 w 494"/>
                  <a:gd name="T7" fmla="*/ 126 h 490"/>
                  <a:gd name="T8" fmla="*/ 397 w 494"/>
                  <a:gd name="T9" fmla="*/ 61 h 490"/>
                  <a:gd name="T10" fmla="*/ 177 w 494"/>
                  <a:gd name="T11" fmla="*/ 6 h 490"/>
                  <a:gd name="T12" fmla="*/ 167 w 494"/>
                  <a:gd name="T13" fmla="*/ 6 h 490"/>
                  <a:gd name="T14" fmla="*/ 162 w 494"/>
                  <a:gd name="T15" fmla="*/ 7 h 490"/>
                  <a:gd name="T16" fmla="*/ 19 w 494"/>
                  <a:gd name="T17" fmla="*/ 76 h 490"/>
                  <a:gd name="T18" fmla="*/ 17 w 494"/>
                  <a:gd name="T19" fmla="*/ 180 h 490"/>
                  <a:gd name="T20" fmla="*/ 30 w 494"/>
                  <a:gd name="T21" fmla="*/ 247 h 490"/>
                  <a:gd name="T22" fmla="*/ 32 w 494"/>
                  <a:gd name="T23" fmla="*/ 329 h 490"/>
                  <a:gd name="T24" fmla="*/ 54 w 494"/>
                  <a:gd name="T25" fmla="*/ 333 h 490"/>
                  <a:gd name="T26" fmla="*/ 89 w 494"/>
                  <a:gd name="T27" fmla="*/ 285 h 490"/>
                  <a:gd name="T28" fmla="*/ 96 w 494"/>
                  <a:gd name="T29" fmla="*/ 286 h 490"/>
                  <a:gd name="T30" fmla="*/ 170 w 494"/>
                  <a:gd name="T31" fmla="*/ 346 h 490"/>
                  <a:gd name="T32" fmla="*/ 224 w 494"/>
                  <a:gd name="T33" fmla="*/ 474 h 490"/>
                  <a:gd name="T34" fmla="*/ 314 w 494"/>
                  <a:gd name="T35" fmla="*/ 483 h 490"/>
                  <a:gd name="T36" fmla="*/ 346 w 494"/>
                  <a:gd name="T37" fmla="*/ 480 h 490"/>
                  <a:gd name="T38" fmla="*/ 406 w 494"/>
                  <a:gd name="T39" fmla="*/ 454 h 490"/>
                  <a:gd name="T40" fmla="*/ 434 w 494"/>
                  <a:gd name="T41" fmla="*/ 363 h 490"/>
                  <a:gd name="T42" fmla="*/ 423 w 494"/>
                  <a:gd name="T43" fmla="*/ 122 h 490"/>
                  <a:gd name="T44" fmla="*/ 460 w 494"/>
                  <a:gd name="T45" fmla="*/ 135 h 490"/>
                  <a:gd name="T46" fmla="*/ 440 w 494"/>
                  <a:gd name="T47" fmla="*/ 367 h 490"/>
                  <a:gd name="T48" fmla="*/ 411 w 494"/>
                  <a:gd name="T49" fmla="*/ 456 h 490"/>
                  <a:gd name="T50" fmla="*/ 410 w 494"/>
                  <a:gd name="T51" fmla="*/ 459 h 490"/>
                  <a:gd name="T52" fmla="*/ 347 w 494"/>
                  <a:gd name="T53" fmla="*/ 486 h 490"/>
                  <a:gd name="T54" fmla="*/ 314 w 494"/>
                  <a:gd name="T55" fmla="*/ 489 h 490"/>
                  <a:gd name="T56" fmla="*/ 222 w 494"/>
                  <a:gd name="T57" fmla="*/ 479 h 490"/>
                  <a:gd name="T58" fmla="*/ 221 w 494"/>
                  <a:gd name="T59" fmla="*/ 479 h 490"/>
                  <a:gd name="T60" fmla="*/ 164 w 494"/>
                  <a:gd name="T61" fmla="*/ 347 h 490"/>
                  <a:gd name="T62" fmla="*/ 94 w 494"/>
                  <a:gd name="T63" fmla="*/ 292 h 490"/>
                  <a:gd name="T64" fmla="*/ 89 w 494"/>
                  <a:gd name="T65" fmla="*/ 291 h 490"/>
                  <a:gd name="T66" fmla="*/ 59 w 494"/>
                  <a:gd name="T67" fmla="*/ 337 h 490"/>
                  <a:gd name="T68" fmla="*/ 57 w 494"/>
                  <a:gd name="T69" fmla="*/ 339 h 490"/>
                  <a:gd name="T70" fmla="*/ 55 w 494"/>
                  <a:gd name="T71" fmla="*/ 339 h 490"/>
                  <a:gd name="T72" fmla="*/ 29 w 494"/>
                  <a:gd name="T73" fmla="*/ 335 h 490"/>
                  <a:gd name="T74" fmla="*/ 26 w 494"/>
                  <a:gd name="T75" fmla="*/ 332 h 490"/>
                  <a:gd name="T76" fmla="*/ 24 w 494"/>
                  <a:gd name="T77" fmla="*/ 247 h 490"/>
                  <a:gd name="T78" fmla="*/ 12 w 494"/>
                  <a:gd name="T79" fmla="*/ 184 h 490"/>
                  <a:gd name="T80" fmla="*/ 13 w 494"/>
                  <a:gd name="T81" fmla="*/ 75 h 490"/>
                  <a:gd name="T82" fmla="*/ 161 w 494"/>
                  <a:gd name="T83" fmla="*/ 1 h 490"/>
                  <a:gd name="T84" fmla="*/ 166 w 494"/>
                  <a:gd name="T85" fmla="*/ 0 h 490"/>
                  <a:gd name="T86" fmla="*/ 177 w 494"/>
                  <a:gd name="T87" fmla="*/ 0 h 490"/>
                  <a:gd name="T88" fmla="*/ 403 w 494"/>
                  <a:gd name="T89" fmla="*/ 57 h 490"/>
                  <a:gd name="T90" fmla="*/ 423 w 494"/>
                  <a:gd name="T91" fmla="*/ 122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4" h="490">
                    <a:moveTo>
                      <a:pt x="434" y="363"/>
                    </a:moveTo>
                    <a:cubicBezTo>
                      <a:pt x="447" y="343"/>
                      <a:pt x="487" y="197"/>
                      <a:pt x="455" y="138"/>
                    </a:cubicBezTo>
                    <a:cubicBezTo>
                      <a:pt x="451" y="132"/>
                      <a:pt x="431" y="129"/>
                      <a:pt x="421" y="128"/>
                    </a:cubicBezTo>
                    <a:cubicBezTo>
                      <a:pt x="419" y="128"/>
                      <a:pt x="418" y="127"/>
                      <a:pt x="418" y="126"/>
                    </a:cubicBezTo>
                    <a:cubicBezTo>
                      <a:pt x="415" y="110"/>
                      <a:pt x="406" y="70"/>
                      <a:pt x="397" y="61"/>
                    </a:cubicBezTo>
                    <a:cubicBezTo>
                      <a:pt x="389" y="51"/>
                      <a:pt x="234" y="6"/>
                      <a:pt x="177" y="6"/>
                    </a:cubicBezTo>
                    <a:cubicBezTo>
                      <a:pt x="173" y="6"/>
                      <a:pt x="170" y="6"/>
                      <a:pt x="167" y="6"/>
                    </a:cubicBezTo>
                    <a:lnTo>
                      <a:pt x="162" y="7"/>
                    </a:lnTo>
                    <a:cubicBezTo>
                      <a:pt x="115" y="13"/>
                      <a:pt x="28" y="24"/>
                      <a:pt x="19" y="76"/>
                    </a:cubicBezTo>
                    <a:cubicBezTo>
                      <a:pt x="14" y="111"/>
                      <a:pt x="9" y="168"/>
                      <a:pt x="17" y="180"/>
                    </a:cubicBezTo>
                    <a:cubicBezTo>
                      <a:pt x="28" y="195"/>
                      <a:pt x="30" y="245"/>
                      <a:pt x="30" y="247"/>
                    </a:cubicBezTo>
                    <a:lnTo>
                      <a:pt x="32" y="329"/>
                    </a:lnTo>
                    <a:lnTo>
                      <a:pt x="54" y="333"/>
                    </a:lnTo>
                    <a:cubicBezTo>
                      <a:pt x="55" y="322"/>
                      <a:pt x="64" y="285"/>
                      <a:pt x="89" y="285"/>
                    </a:cubicBezTo>
                    <a:cubicBezTo>
                      <a:pt x="91" y="285"/>
                      <a:pt x="94" y="285"/>
                      <a:pt x="96" y="286"/>
                    </a:cubicBezTo>
                    <a:cubicBezTo>
                      <a:pt x="130" y="295"/>
                      <a:pt x="166" y="317"/>
                      <a:pt x="170" y="346"/>
                    </a:cubicBezTo>
                    <a:cubicBezTo>
                      <a:pt x="175" y="377"/>
                      <a:pt x="195" y="448"/>
                      <a:pt x="224" y="474"/>
                    </a:cubicBezTo>
                    <a:cubicBezTo>
                      <a:pt x="231" y="475"/>
                      <a:pt x="278" y="483"/>
                      <a:pt x="314" y="483"/>
                    </a:cubicBezTo>
                    <a:cubicBezTo>
                      <a:pt x="328" y="483"/>
                      <a:pt x="338" y="482"/>
                      <a:pt x="346" y="480"/>
                    </a:cubicBezTo>
                    <a:cubicBezTo>
                      <a:pt x="376" y="471"/>
                      <a:pt x="400" y="457"/>
                      <a:pt x="406" y="454"/>
                    </a:cubicBezTo>
                    <a:cubicBezTo>
                      <a:pt x="408" y="444"/>
                      <a:pt x="423" y="383"/>
                      <a:pt x="434" y="363"/>
                    </a:cubicBezTo>
                    <a:close/>
                    <a:moveTo>
                      <a:pt x="423" y="122"/>
                    </a:moveTo>
                    <a:cubicBezTo>
                      <a:pt x="431" y="123"/>
                      <a:pt x="454" y="125"/>
                      <a:pt x="460" y="135"/>
                    </a:cubicBezTo>
                    <a:cubicBezTo>
                      <a:pt x="493" y="195"/>
                      <a:pt x="453" y="345"/>
                      <a:pt x="440" y="367"/>
                    </a:cubicBezTo>
                    <a:cubicBezTo>
                      <a:pt x="428" y="387"/>
                      <a:pt x="412" y="456"/>
                      <a:pt x="411" y="456"/>
                    </a:cubicBezTo>
                    <a:cubicBezTo>
                      <a:pt x="411" y="457"/>
                      <a:pt x="410" y="458"/>
                      <a:pt x="410" y="459"/>
                    </a:cubicBezTo>
                    <a:cubicBezTo>
                      <a:pt x="409" y="459"/>
                      <a:pt x="382" y="475"/>
                      <a:pt x="347" y="486"/>
                    </a:cubicBezTo>
                    <a:cubicBezTo>
                      <a:pt x="339" y="488"/>
                      <a:pt x="328" y="489"/>
                      <a:pt x="314" y="489"/>
                    </a:cubicBezTo>
                    <a:cubicBezTo>
                      <a:pt x="275" y="489"/>
                      <a:pt x="222" y="480"/>
                      <a:pt x="222" y="479"/>
                    </a:cubicBezTo>
                    <a:lnTo>
                      <a:pt x="221" y="479"/>
                    </a:lnTo>
                    <a:cubicBezTo>
                      <a:pt x="188" y="450"/>
                      <a:pt x="168" y="372"/>
                      <a:pt x="164" y="347"/>
                    </a:cubicBezTo>
                    <a:cubicBezTo>
                      <a:pt x="160" y="321"/>
                      <a:pt x="126" y="300"/>
                      <a:pt x="94" y="292"/>
                    </a:cubicBezTo>
                    <a:cubicBezTo>
                      <a:pt x="92" y="291"/>
                      <a:pt x="91" y="291"/>
                      <a:pt x="89" y="291"/>
                    </a:cubicBezTo>
                    <a:cubicBezTo>
                      <a:pt x="66" y="291"/>
                      <a:pt x="59" y="336"/>
                      <a:pt x="59" y="337"/>
                    </a:cubicBezTo>
                    <a:cubicBezTo>
                      <a:pt x="59" y="337"/>
                      <a:pt x="58" y="338"/>
                      <a:pt x="57" y="339"/>
                    </a:cubicBezTo>
                    <a:cubicBezTo>
                      <a:pt x="57" y="339"/>
                      <a:pt x="56" y="340"/>
                      <a:pt x="55" y="339"/>
                    </a:cubicBezTo>
                    <a:lnTo>
                      <a:pt x="29" y="335"/>
                    </a:lnTo>
                    <a:cubicBezTo>
                      <a:pt x="27" y="335"/>
                      <a:pt x="26" y="334"/>
                      <a:pt x="26" y="332"/>
                    </a:cubicBezTo>
                    <a:lnTo>
                      <a:pt x="24" y="247"/>
                    </a:lnTo>
                    <a:cubicBezTo>
                      <a:pt x="23" y="234"/>
                      <a:pt x="20" y="194"/>
                      <a:pt x="12" y="184"/>
                    </a:cubicBezTo>
                    <a:cubicBezTo>
                      <a:pt x="0" y="165"/>
                      <a:pt x="12" y="84"/>
                      <a:pt x="13" y="75"/>
                    </a:cubicBezTo>
                    <a:cubicBezTo>
                      <a:pt x="23" y="19"/>
                      <a:pt x="113" y="7"/>
                      <a:pt x="161" y="1"/>
                    </a:cubicBezTo>
                    <a:lnTo>
                      <a:pt x="166" y="0"/>
                    </a:lnTo>
                    <a:cubicBezTo>
                      <a:pt x="169" y="0"/>
                      <a:pt x="173" y="0"/>
                      <a:pt x="177" y="0"/>
                    </a:cubicBezTo>
                    <a:cubicBezTo>
                      <a:pt x="235" y="0"/>
                      <a:pt x="391" y="44"/>
                      <a:pt x="403" y="57"/>
                    </a:cubicBezTo>
                    <a:cubicBezTo>
                      <a:pt x="412" y="68"/>
                      <a:pt x="421" y="111"/>
                      <a:pt x="423" y="12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5" name="iś1íḋê"/>
              <p:cNvSpPr/>
              <p:nvPr/>
            </p:nvSpPr>
            <p:spPr bwMode="auto">
              <a:xfrm>
                <a:off x="4067629" y="4359612"/>
                <a:ext cx="551543" cy="301187"/>
              </a:xfrm>
              <a:custGeom>
                <a:avLst/>
                <a:gdLst>
                  <a:gd name="T0" fmla="*/ 214 w 284"/>
                  <a:gd name="T1" fmla="*/ 84 h 153"/>
                  <a:gd name="T2" fmla="*/ 269 w 284"/>
                  <a:gd name="T3" fmla="*/ 142 h 153"/>
                  <a:gd name="T4" fmla="*/ 206 w 284"/>
                  <a:gd name="T5" fmla="*/ 101 h 153"/>
                  <a:gd name="T6" fmla="*/ 6 w 284"/>
                  <a:gd name="T7" fmla="*/ 22 h 153"/>
                  <a:gd name="T8" fmla="*/ 0 w 284"/>
                  <a:gd name="T9" fmla="*/ 0 h 153"/>
                  <a:gd name="T10" fmla="*/ 214 w 284"/>
                  <a:gd name="T11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153">
                    <a:moveTo>
                      <a:pt x="214" y="84"/>
                    </a:moveTo>
                    <a:cubicBezTo>
                      <a:pt x="232" y="93"/>
                      <a:pt x="283" y="132"/>
                      <a:pt x="269" y="142"/>
                    </a:cubicBezTo>
                    <a:cubicBezTo>
                      <a:pt x="254" y="152"/>
                      <a:pt x="223" y="109"/>
                      <a:pt x="206" y="101"/>
                    </a:cubicBezTo>
                    <a:cubicBezTo>
                      <a:pt x="190" y="93"/>
                      <a:pt x="6" y="22"/>
                      <a:pt x="6" y="22"/>
                    </a:cubicBezTo>
                    <a:lnTo>
                      <a:pt x="0" y="0"/>
                    </a:lnTo>
                    <a:cubicBezTo>
                      <a:pt x="0" y="0"/>
                      <a:pt x="163" y="57"/>
                      <a:pt x="214" y="8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6" name="íṡḻíde"/>
              <p:cNvSpPr/>
              <p:nvPr/>
            </p:nvSpPr>
            <p:spPr bwMode="auto">
              <a:xfrm>
                <a:off x="4059008" y="4351004"/>
                <a:ext cx="542928" cy="292584"/>
              </a:xfrm>
              <a:custGeom>
                <a:avLst/>
                <a:gdLst>
                  <a:gd name="T0" fmla="*/ 268 w 277"/>
                  <a:gd name="T1" fmla="*/ 143 h 151"/>
                  <a:gd name="T2" fmla="*/ 269 w 277"/>
                  <a:gd name="T3" fmla="*/ 140 h 151"/>
                  <a:gd name="T4" fmla="*/ 214 w 277"/>
                  <a:gd name="T5" fmla="*/ 90 h 151"/>
                  <a:gd name="T6" fmla="*/ 7 w 277"/>
                  <a:gd name="T7" fmla="*/ 9 h 151"/>
                  <a:gd name="T8" fmla="*/ 12 w 277"/>
                  <a:gd name="T9" fmla="*/ 24 h 151"/>
                  <a:gd name="T10" fmla="*/ 210 w 277"/>
                  <a:gd name="T11" fmla="*/ 101 h 151"/>
                  <a:gd name="T12" fmla="*/ 232 w 277"/>
                  <a:gd name="T13" fmla="*/ 120 h 151"/>
                  <a:gd name="T14" fmla="*/ 265 w 277"/>
                  <a:gd name="T15" fmla="*/ 144 h 151"/>
                  <a:gd name="T16" fmla="*/ 268 w 277"/>
                  <a:gd name="T17" fmla="*/ 143 h 151"/>
                  <a:gd name="T18" fmla="*/ 217 w 277"/>
                  <a:gd name="T19" fmla="*/ 85 h 151"/>
                  <a:gd name="T20" fmla="*/ 275 w 277"/>
                  <a:gd name="T21" fmla="*/ 140 h 151"/>
                  <a:gd name="T22" fmla="*/ 272 w 277"/>
                  <a:gd name="T23" fmla="*/ 148 h 151"/>
                  <a:gd name="T24" fmla="*/ 265 w 277"/>
                  <a:gd name="T25" fmla="*/ 150 h 151"/>
                  <a:gd name="T26" fmla="*/ 228 w 277"/>
                  <a:gd name="T27" fmla="*/ 125 h 151"/>
                  <a:gd name="T28" fmla="*/ 207 w 277"/>
                  <a:gd name="T29" fmla="*/ 107 h 151"/>
                  <a:gd name="T30" fmla="*/ 8 w 277"/>
                  <a:gd name="T31" fmla="*/ 29 h 151"/>
                  <a:gd name="T32" fmla="*/ 6 w 277"/>
                  <a:gd name="T33" fmla="*/ 27 h 151"/>
                  <a:gd name="T34" fmla="*/ 0 w 277"/>
                  <a:gd name="T35" fmla="*/ 4 h 151"/>
                  <a:gd name="T36" fmla="*/ 0 w 277"/>
                  <a:gd name="T37" fmla="*/ 1 h 151"/>
                  <a:gd name="T38" fmla="*/ 3 w 277"/>
                  <a:gd name="T39" fmla="*/ 0 h 151"/>
                  <a:gd name="T40" fmla="*/ 217 w 277"/>
                  <a:gd name="T41" fmla="*/ 8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7" h="151">
                    <a:moveTo>
                      <a:pt x="268" y="143"/>
                    </a:moveTo>
                    <a:cubicBezTo>
                      <a:pt x="269" y="142"/>
                      <a:pt x="269" y="141"/>
                      <a:pt x="269" y="140"/>
                    </a:cubicBezTo>
                    <a:cubicBezTo>
                      <a:pt x="269" y="128"/>
                      <a:pt x="230" y="99"/>
                      <a:pt x="214" y="90"/>
                    </a:cubicBezTo>
                    <a:cubicBezTo>
                      <a:pt x="170" y="67"/>
                      <a:pt x="36" y="18"/>
                      <a:pt x="7" y="9"/>
                    </a:cubicBezTo>
                    <a:lnTo>
                      <a:pt x="12" y="24"/>
                    </a:lnTo>
                    <a:cubicBezTo>
                      <a:pt x="30" y="31"/>
                      <a:pt x="194" y="94"/>
                      <a:pt x="210" y="101"/>
                    </a:cubicBezTo>
                    <a:cubicBezTo>
                      <a:pt x="216" y="105"/>
                      <a:pt x="224" y="112"/>
                      <a:pt x="232" y="120"/>
                    </a:cubicBezTo>
                    <a:cubicBezTo>
                      <a:pt x="244" y="132"/>
                      <a:pt x="256" y="144"/>
                      <a:pt x="265" y="144"/>
                    </a:cubicBezTo>
                    <a:cubicBezTo>
                      <a:pt x="266" y="144"/>
                      <a:pt x="267" y="144"/>
                      <a:pt x="268" y="143"/>
                    </a:cubicBezTo>
                    <a:close/>
                    <a:moveTo>
                      <a:pt x="217" y="85"/>
                    </a:moveTo>
                    <a:cubicBezTo>
                      <a:pt x="230" y="92"/>
                      <a:pt x="275" y="123"/>
                      <a:pt x="275" y="140"/>
                    </a:cubicBezTo>
                    <a:cubicBezTo>
                      <a:pt x="276" y="143"/>
                      <a:pt x="275" y="146"/>
                      <a:pt x="272" y="148"/>
                    </a:cubicBezTo>
                    <a:cubicBezTo>
                      <a:pt x="270" y="149"/>
                      <a:pt x="268" y="150"/>
                      <a:pt x="265" y="150"/>
                    </a:cubicBezTo>
                    <a:cubicBezTo>
                      <a:pt x="254" y="150"/>
                      <a:pt x="241" y="137"/>
                      <a:pt x="228" y="125"/>
                    </a:cubicBezTo>
                    <a:cubicBezTo>
                      <a:pt x="220" y="117"/>
                      <a:pt x="213" y="110"/>
                      <a:pt x="207" y="107"/>
                    </a:cubicBezTo>
                    <a:cubicBezTo>
                      <a:pt x="191" y="99"/>
                      <a:pt x="9" y="30"/>
                      <a:pt x="8" y="29"/>
                    </a:cubicBezTo>
                    <a:cubicBezTo>
                      <a:pt x="6" y="29"/>
                      <a:pt x="6" y="28"/>
                      <a:pt x="6" y="27"/>
                    </a:cubicBezTo>
                    <a:lnTo>
                      <a:pt x="0" y="4"/>
                    </a:ln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3" y="0"/>
                      <a:pt x="3" y="0"/>
                    </a:cubicBezTo>
                    <a:cubicBezTo>
                      <a:pt x="5" y="1"/>
                      <a:pt x="167" y="58"/>
                      <a:pt x="217" y="8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7" name="íšḷiďé"/>
              <p:cNvSpPr/>
              <p:nvPr/>
            </p:nvSpPr>
            <p:spPr bwMode="auto">
              <a:xfrm>
                <a:off x="4334779" y="4497299"/>
                <a:ext cx="163742" cy="266765"/>
              </a:xfrm>
              <a:custGeom>
                <a:avLst/>
                <a:gdLst>
                  <a:gd name="T0" fmla="*/ 41 w 83"/>
                  <a:gd name="T1" fmla="*/ 8 h 137"/>
                  <a:gd name="T2" fmla="*/ 47 w 83"/>
                  <a:gd name="T3" fmla="*/ 122 h 137"/>
                  <a:gd name="T4" fmla="*/ 8 w 83"/>
                  <a:gd name="T5" fmla="*/ 116 h 137"/>
                  <a:gd name="T6" fmla="*/ 8 w 83"/>
                  <a:gd name="T7" fmla="*/ 34 h 137"/>
                  <a:gd name="T8" fmla="*/ 41 w 83"/>
                  <a:gd name="T9" fmla="*/ 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37">
                    <a:moveTo>
                      <a:pt x="41" y="8"/>
                    </a:moveTo>
                    <a:cubicBezTo>
                      <a:pt x="82" y="16"/>
                      <a:pt x="72" y="107"/>
                      <a:pt x="47" y="122"/>
                    </a:cubicBezTo>
                    <a:cubicBezTo>
                      <a:pt x="22" y="136"/>
                      <a:pt x="8" y="116"/>
                      <a:pt x="8" y="116"/>
                    </a:cubicBezTo>
                    <a:lnTo>
                      <a:pt x="8" y="34"/>
                    </a:lnTo>
                    <a:cubicBezTo>
                      <a:pt x="8" y="34"/>
                      <a:pt x="0" y="0"/>
                      <a:pt x="41" y="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8" name="ïṡlíḍe"/>
              <p:cNvSpPr/>
              <p:nvPr/>
            </p:nvSpPr>
            <p:spPr bwMode="auto">
              <a:xfrm>
                <a:off x="4334779" y="4497299"/>
                <a:ext cx="146506" cy="258162"/>
              </a:xfrm>
              <a:custGeom>
                <a:avLst/>
                <a:gdLst>
                  <a:gd name="T0" fmla="*/ 39 w 74"/>
                  <a:gd name="T1" fmla="*/ 3 h 134"/>
                  <a:gd name="T2" fmla="*/ 68 w 74"/>
                  <a:gd name="T3" fmla="*/ 41 h 134"/>
                  <a:gd name="T4" fmla="*/ 46 w 74"/>
                  <a:gd name="T5" fmla="*/ 125 h 134"/>
                  <a:gd name="T6" fmla="*/ 28 w 74"/>
                  <a:gd name="T7" fmla="*/ 131 h 134"/>
                  <a:gd name="T8" fmla="*/ 4 w 74"/>
                  <a:gd name="T9" fmla="*/ 118 h 134"/>
                  <a:gd name="T10" fmla="*/ 4 w 74"/>
                  <a:gd name="T11" fmla="*/ 114 h 134"/>
                  <a:gd name="T12" fmla="*/ 9 w 74"/>
                  <a:gd name="T13" fmla="*/ 115 h 134"/>
                  <a:gd name="T14" fmla="*/ 43 w 74"/>
                  <a:gd name="T15" fmla="*/ 120 h 134"/>
                  <a:gd name="T16" fmla="*/ 62 w 74"/>
                  <a:gd name="T17" fmla="*/ 43 h 134"/>
                  <a:gd name="T18" fmla="*/ 38 w 74"/>
                  <a:gd name="T19" fmla="*/ 9 h 134"/>
                  <a:gd name="T20" fmla="*/ 13 w 74"/>
                  <a:gd name="T21" fmla="*/ 13 h 134"/>
                  <a:gd name="T22" fmla="*/ 9 w 74"/>
                  <a:gd name="T23" fmla="*/ 32 h 134"/>
                  <a:gd name="T24" fmla="*/ 7 w 74"/>
                  <a:gd name="T25" fmla="*/ 36 h 134"/>
                  <a:gd name="T26" fmla="*/ 4 w 74"/>
                  <a:gd name="T27" fmla="*/ 34 h 134"/>
                  <a:gd name="T28" fmla="*/ 9 w 74"/>
                  <a:gd name="T29" fmla="*/ 8 h 134"/>
                  <a:gd name="T30" fmla="*/ 39 w 74"/>
                  <a:gd name="T31" fmla="*/ 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" h="134">
                    <a:moveTo>
                      <a:pt x="39" y="3"/>
                    </a:moveTo>
                    <a:cubicBezTo>
                      <a:pt x="54" y="6"/>
                      <a:pt x="64" y="20"/>
                      <a:pt x="68" y="41"/>
                    </a:cubicBezTo>
                    <a:cubicBezTo>
                      <a:pt x="73" y="74"/>
                      <a:pt x="62" y="115"/>
                      <a:pt x="46" y="125"/>
                    </a:cubicBezTo>
                    <a:cubicBezTo>
                      <a:pt x="39" y="129"/>
                      <a:pt x="33" y="131"/>
                      <a:pt x="28" y="131"/>
                    </a:cubicBezTo>
                    <a:cubicBezTo>
                      <a:pt x="13" y="131"/>
                      <a:pt x="4" y="118"/>
                      <a:pt x="4" y="118"/>
                    </a:cubicBezTo>
                    <a:cubicBezTo>
                      <a:pt x="3" y="117"/>
                      <a:pt x="3" y="115"/>
                      <a:pt x="4" y="114"/>
                    </a:cubicBezTo>
                    <a:cubicBezTo>
                      <a:pt x="6" y="112"/>
                      <a:pt x="8" y="113"/>
                      <a:pt x="9" y="115"/>
                    </a:cubicBezTo>
                    <a:cubicBezTo>
                      <a:pt x="10" y="115"/>
                      <a:pt x="21" y="133"/>
                      <a:pt x="43" y="120"/>
                    </a:cubicBezTo>
                    <a:cubicBezTo>
                      <a:pt x="57" y="112"/>
                      <a:pt x="67" y="73"/>
                      <a:pt x="62" y="43"/>
                    </a:cubicBezTo>
                    <a:cubicBezTo>
                      <a:pt x="60" y="31"/>
                      <a:pt x="54" y="12"/>
                      <a:pt x="38" y="9"/>
                    </a:cubicBezTo>
                    <a:cubicBezTo>
                      <a:pt x="26" y="7"/>
                      <a:pt x="18" y="8"/>
                      <a:pt x="13" y="13"/>
                    </a:cubicBezTo>
                    <a:cubicBezTo>
                      <a:pt x="7" y="20"/>
                      <a:pt x="9" y="32"/>
                      <a:pt x="9" y="32"/>
                    </a:cubicBezTo>
                    <a:cubicBezTo>
                      <a:pt x="10" y="34"/>
                      <a:pt x="9" y="36"/>
                      <a:pt x="7" y="36"/>
                    </a:cubicBezTo>
                    <a:cubicBezTo>
                      <a:pt x="5" y="37"/>
                      <a:pt x="4" y="35"/>
                      <a:pt x="4" y="34"/>
                    </a:cubicBezTo>
                    <a:cubicBezTo>
                      <a:pt x="3" y="33"/>
                      <a:pt x="0" y="18"/>
                      <a:pt x="9" y="8"/>
                    </a:cubicBezTo>
                    <a:cubicBezTo>
                      <a:pt x="15" y="2"/>
                      <a:pt x="25" y="0"/>
                      <a:pt x="39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9" name="ïṣḷíḑe"/>
              <p:cNvSpPr/>
              <p:nvPr/>
            </p:nvSpPr>
            <p:spPr bwMode="auto">
              <a:xfrm>
                <a:off x="4412343" y="4781274"/>
                <a:ext cx="680808" cy="559354"/>
              </a:xfrm>
              <a:custGeom>
                <a:avLst/>
                <a:gdLst>
                  <a:gd name="T0" fmla="*/ 167 w 347"/>
                  <a:gd name="T1" fmla="*/ 68 h 287"/>
                  <a:gd name="T2" fmla="*/ 319 w 347"/>
                  <a:gd name="T3" fmla="*/ 0 h 287"/>
                  <a:gd name="T4" fmla="*/ 346 w 347"/>
                  <a:gd name="T5" fmla="*/ 45 h 287"/>
                  <a:gd name="T6" fmla="*/ 199 w 347"/>
                  <a:gd name="T7" fmla="*/ 111 h 287"/>
                  <a:gd name="T8" fmla="*/ 10 w 347"/>
                  <a:gd name="T9" fmla="*/ 286 h 287"/>
                  <a:gd name="T10" fmla="*/ 0 w 347"/>
                  <a:gd name="T11" fmla="*/ 272 h 287"/>
                  <a:gd name="T12" fmla="*/ 167 w 347"/>
                  <a:gd name="T13" fmla="*/ 68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287">
                    <a:moveTo>
                      <a:pt x="167" y="68"/>
                    </a:moveTo>
                    <a:cubicBezTo>
                      <a:pt x="237" y="12"/>
                      <a:pt x="319" y="0"/>
                      <a:pt x="319" y="0"/>
                    </a:cubicBezTo>
                    <a:lnTo>
                      <a:pt x="346" y="45"/>
                    </a:lnTo>
                    <a:lnTo>
                      <a:pt x="199" y="111"/>
                    </a:lnTo>
                    <a:lnTo>
                      <a:pt x="10" y="286"/>
                    </a:lnTo>
                    <a:lnTo>
                      <a:pt x="0" y="272"/>
                    </a:lnTo>
                    <a:cubicBezTo>
                      <a:pt x="0" y="272"/>
                      <a:pt x="111" y="112"/>
                      <a:pt x="167" y="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0" name="íSļíḓé"/>
              <p:cNvSpPr/>
              <p:nvPr/>
            </p:nvSpPr>
            <p:spPr bwMode="auto">
              <a:xfrm>
                <a:off x="4403722" y="4772672"/>
                <a:ext cx="698049" cy="576560"/>
              </a:xfrm>
              <a:custGeom>
                <a:avLst/>
                <a:gdLst>
                  <a:gd name="T0" fmla="*/ 203 w 355"/>
                  <a:gd name="T1" fmla="*/ 112 h 295"/>
                  <a:gd name="T2" fmla="*/ 346 w 355"/>
                  <a:gd name="T3" fmla="*/ 47 h 295"/>
                  <a:gd name="T4" fmla="*/ 322 w 355"/>
                  <a:gd name="T5" fmla="*/ 6 h 295"/>
                  <a:gd name="T6" fmla="*/ 172 w 355"/>
                  <a:gd name="T7" fmla="*/ 74 h 295"/>
                  <a:gd name="T8" fmla="*/ 7 w 355"/>
                  <a:gd name="T9" fmla="*/ 276 h 295"/>
                  <a:gd name="T10" fmla="*/ 15 w 355"/>
                  <a:gd name="T11" fmla="*/ 286 h 295"/>
                  <a:gd name="T12" fmla="*/ 202 w 355"/>
                  <a:gd name="T13" fmla="*/ 113 h 295"/>
                  <a:gd name="T14" fmla="*/ 203 w 355"/>
                  <a:gd name="T15" fmla="*/ 112 h 295"/>
                  <a:gd name="T16" fmla="*/ 326 w 355"/>
                  <a:gd name="T17" fmla="*/ 2 h 295"/>
                  <a:gd name="T18" fmla="*/ 353 w 355"/>
                  <a:gd name="T19" fmla="*/ 47 h 295"/>
                  <a:gd name="T20" fmla="*/ 354 w 355"/>
                  <a:gd name="T21" fmla="*/ 50 h 295"/>
                  <a:gd name="T22" fmla="*/ 351 w 355"/>
                  <a:gd name="T23" fmla="*/ 51 h 295"/>
                  <a:gd name="T24" fmla="*/ 206 w 355"/>
                  <a:gd name="T25" fmla="*/ 117 h 295"/>
                  <a:gd name="T26" fmla="*/ 16 w 355"/>
                  <a:gd name="T27" fmla="*/ 293 h 295"/>
                  <a:gd name="T28" fmla="*/ 14 w 355"/>
                  <a:gd name="T29" fmla="*/ 294 h 295"/>
                  <a:gd name="T30" fmla="*/ 12 w 355"/>
                  <a:gd name="T31" fmla="*/ 293 h 295"/>
                  <a:gd name="T32" fmla="*/ 1 w 355"/>
                  <a:gd name="T33" fmla="*/ 278 h 295"/>
                  <a:gd name="T34" fmla="*/ 1 w 355"/>
                  <a:gd name="T35" fmla="*/ 275 h 295"/>
                  <a:gd name="T36" fmla="*/ 169 w 355"/>
                  <a:gd name="T37" fmla="*/ 69 h 295"/>
                  <a:gd name="T38" fmla="*/ 323 w 355"/>
                  <a:gd name="T39" fmla="*/ 0 h 295"/>
                  <a:gd name="T40" fmla="*/ 326 w 355"/>
                  <a:gd name="T41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5" h="295">
                    <a:moveTo>
                      <a:pt x="203" y="112"/>
                    </a:moveTo>
                    <a:lnTo>
                      <a:pt x="346" y="47"/>
                    </a:lnTo>
                    <a:lnTo>
                      <a:pt x="322" y="6"/>
                    </a:lnTo>
                    <a:cubicBezTo>
                      <a:pt x="309" y="9"/>
                      <a:pt x="235" y="24"/>
                      <a:pt x="172" y="74"/>
                    </a:cubicBezTo>
                    <a:cubicBezTo>
                      <a:pt x="121" y="115"/>
                      <a:pt x="20" y="259"/>
                      <a:pt x="7" y="276"/>
                    </a:cubicBezTo>
                    <a:lnTo>
                      <a:pt x="15" y="286"/>
                    </a:lnTo>
                    <a:lnTo>
                      <a:pt x="202" y="113"/>
                    </a:lnTo>
                    <a:cubicBezTo>
                      <a:pt x="202" y="113"/>
                      <a:pt x="202" y="112"/>
                      <a:pt x="203" y="112"/>
                    </a:cubicBezTo>
                    <a:close/>
                    <a:moveTo>
                      <a:pt x="326" y="2"/>
                    </a:moveTo>
                    <a:lnTo>
                      <a:pt x="353" y="47"/>
                    </a:lnTo>
                    <a:cubicBezTo>
                      <a:pt x="354" y="48"/>
                      <a:pt x="354" y="49"/>
                      <a:pt x="354" y="50"/>
                    </a:cubicBezTo>
                    <a:cubicBezTo>
                      <a:pt x="353" y="50"/>
                      <a:pt x="352" y="51"/>
                      <a:pt x="351" y="51"/>
                    </a:cubicBezTo>
                    <a:lnTo>
                      <a:pt x="206" y="117"/>
                    </a:lnTo>
                    <a:lnTo>
                      <a:pt x="16" y="293"/>
                    </a:lnTo>
                    <a:cubicBezTo>
                      <a:pt x="16" y="294"/>
                      <a:pt x="15" y="294"/>
                      <a:pt x="14" y="294"/>
                    </a:cubicBezTo>
                    <a:cubicBezTo>
                      <a:pt x="12" y="294"/>
                      <a:pt x="12" y="294"/>
                      <a:pt x="12" y="293"/>
                    </a:cubicBezTo>
                    <a:lnTo>
                      <a:pt x="1" y="278"/>
                    </a:lnTo>
                    <a:cubicBezTo>
                      <a:pt x="0" y="277"/>
                      <a:pt x="0" y="275"/>
                      <a:pt x="1" y="275"/>
                    </a:cubicBezTo>
                    <a:cubicBezTo>
                      <a:pt x="6" y="268"/>
                      <a:pt x="113" y="114"/>
                      <a:pt x="169" y="69"/>
                    </a:cubicBezTo>
                    <a:cubicBezTo>
                      <a:pt x="239" y="13"/>
                      <a:pt x="323" y="0"/>
                      <a:pt x="323" y="0"/>
                    </a:cubicBezTo>
                    <a:cubicBezTo>
                      <a:pt x="324" y="0"/>
                      <a:pt x="326" y="0"/>
                      <a:pt x="326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1" name="ï$ľíḍê"/>
              <p:cNvSpPr/>
              <p:nvPr/>
            </p:nvSpPr>
            <p:spPr bwMode="auto">
              <a:xfrm>
                <a:off x="4455429" y="4789882"/>
                <a:ext cx="715285" cy="524927"/>
              </a:xfrm>
              <a:custGeom>
                <a:avLst/>
                <a:gdLst>
                  <a:gd name="T0" fmla="*/ 159 w 368"/>
                  <a:gd name="T1" fmla="*/ 69 h 268"/>
                  <a:gd name="T2" fmla="*/ 336 w 368"/>
                  <a:gd name="T3" fmla="*/ 0 h 268"/>
                  <a:gd name="T4" fmla="*/ 367 w 368"/>
                  <a:gd name="T5" fmla="*/ 44 h 268"/>
                  <a:gd name="T6" fmla="*/ 204 w 368"/>
                  <a:gd name="T7" fmla="*/ 114 h 268"/>
                  <a:gd name="T8" fmla="*/ 0 w 368"/>
                  <a:gd name="T9" fmla="*/ 267 h 268"/>
                  <a:gd name="T10" fmla="*/ 159 w 368"/>
                  <a:gd name="T11" fmla="*/ 69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" h="268">
                    <a:moveTo>
                      <a:pt x="159" y="69"/>
                    </a:moveTo>
                    <a:cubicBezTo>
                      <a:pt x="222" y="32"/>
                      <a:pt x="336" y="0"/>
                      <a:pt x="336" y="0"/>
                    </a:cubicBezTo>
                    <a:lnTo>
                      <a:pt x="367" y="44"/>
                    </a:lnTo>
                    <a:cubicBezTo>
                      <a:pt x="367" y="44"/>
                      <a:pt x="245" y="95"/>
                      <a:pt x="204" y="114"/>
                    </a:cubicBezTo>
                    <a:cubicBezTo>
                      <a:pt x="162" y="132"/>
                      <a:pt x="0" y="267"/>
                      <a:pt x="0" y="267"/>
                    </a:cubicBezTo>
                    <a:cubicBezTo>
                      <a:pt x="0" y="267"/>
                      <a:pt x="105" y="101"/>
                      <a:pt x="159" y="6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2" name="îSḷïḑe"/>
              <p:cNvSpPr/>
              <p:nvPr/>
            </p:nvSpPr>
            <p:spPr bwMode="auto">
              <a:xfrm>
                <a:off x="4455429" y="4789882"/>
                <a:ext cx="732521" cy="533535"/>
              </a:xfrm>
              <a:custGeom>
                <a:avLst/>
                <a:gdLst>
                  <a:gd name="T0" fmla="*/ 205 w 374"/>
                  <a:gd name="T1" fmla="*/ 114 h 274"/>
                  <a:gd name="T2" fmla="*/ 365 w 374"/>
                  <a:gd name="T3" fmla="*/ 45 h 274"/>
                  <a:gd name="T4" fmla="*/ 338 w 374"/>
                  <a:gd name="T5" fmla="*/ 7 h 274"/>
                  <a:gd name="T6" fmla="*/ 164 w 374"/>
                  <a:gd name="T7" fmla="*/ 74 h 274"/>
                  <a:gd name="T8" fmla="*/ 17 w 374"/>
                  <a:gd name="T9" fmla="*/ 255 h 274"/>
                  <a:gd name="T10" fmla="*/ 205 w 374"/>
                  <a:gd name="T11" fmla="*/ 114 h 274"/>
                  <a:gd name="T12" fmla="*/ 341 w 374"/>
                  <a:gd name="T13" fmla="*/ 2 h 274"/>
                  <a:gd name="T14" fmla="*/ 373 w 374"/>
                  <a:gd name="T15" fmla="*/ 45 h 274"/>
                  <a:gd name="T16" fmla="*/ 373 w 374"/>
                  <a:gd name="T17" fmla="*/ 47 h 274"/>
                  <a:gd name="T18" fmla="*/ 371 w 374"/>
                  <a:gd name="T19" fmla="*/ 49 h 274"/>
                  <a:gd name="T20" fmla="*/ 208 w 374"/>
                  <a:gd name="T21" fmla="*/ 119 h 274"/>
                  <a:gd name="T22" fmla="*/ 5 w 374"/>
                  <a:gd name="T23" fmla="*/ 272 h 274"/>
                  <a:gd name="T24" fmla="*/ 4 w 374"/>
                  <a:gd name="T25" fmla="*/ 273 h 274"/>
                  <a:gd name="T26" fmla="*/ 2 w 374"/>
                  <a:gd name="T27" fmla="*/ 272 h 274"/>
                  <a:gd name="T28" fmla="*/ 1 w 374"/>
                  <a:gd name="T29" fmla="*/ 269 h 274"/>
                  <a:gd name="T30" fmla="*/ 161 w 374"/>
                  <a:gd name="T31" fmla="*/ 69 h 274"/>
                  <a:gd name="T32" fmla="*/ 338 w 374"/>
                  <a:gd name="T33" fmla="*/ 0 h 274"/>
                  <a:gd name="T34" fmla="*/ 341 w 374"/>
                  <a:gd name="T35" fmla="*/ 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4" h="274">
                    <a:moveTo>
                      <a:pt x="205" y="114"/>
                    </a:moveTo>
                    <a:cubicBezTo>
                      <a:pt x="243" y="97"/>
                      <a:pt x="345" y="54"/>
                      <a:pt x="365" y="45"/>
                    </a:cubicBezTo>
                    <a:lnTo>
                      <a:pt x="338" y="7"/>
                    </a:lnTo>
                    <a:cubicBezTo>
                      <a:pt x="322" y="11"/>
                      <a:pt x="221" y="40"/>
                      <a:pt x="164" y="74"/>
                    </a:cubicBezTo>
                    <a:cubicBezTo>
                      <a:pt x="122" y="100"/>
                      <a:pt x="45" y="212"/>
                      <a:pt x="17" y="255"/>
                    </a:cubicBezTo>
                    <a:cubicBezTo>
                      <a:pt x="59" y="221"/>
                      <a:pt x="171" y="129"/>
                      <a:pt x="205" y="114"/>
                    </a:cubicBezTo>
                    <a:close/>
                    <a:moveTo>
                      <a:pt x="341" y="2"/>
                    </a:moveTo>
                    <a:lnTo>
                      <a:pt x="373" y="45"/>
                    </a:lnTo>
                    <a:cubicBezTo>
                      <a:pt x="373" y="46"/>
                      <a:pt x="373" y="46"/>
                      <a:pt x="373" y="47"/>
                    </a:cubicBezTo>
                    <a:cubicBezTo>
                      <a:pt x="373" y="49"/>
                      <a:pt x="372" y="49"/>
                      <a:pt x="371" y="49"/>
                    </a:cubicBezTo>
                    <a:cubicBezTo>
                      <a:pt x="370" y="50"/>
                      <a:pt x="249" y="101"/>
                      <a:pt x="208" y="119"/>
                    </a:cubicBezTo>
                    <a:cubicBezTo>
                      <a:pt x="167" y="138"/>
                      <a:pt x="7" y="272"/>
                      <a:pt x="5" y="272"/>
                    </a:cubicBezTo>
                    <a:cubicBezTo>
                      <a:pt x="5" y="273"/>
                      <a:pt x="5" y="273"/>
                      <a:pt x="4" y="273"/>
                    </a:cubicBezTo>
                    <a:cubicBezTo>
                      <a:pt x="3" y="273"/>
                      <a:pt x="2" y="273"/>
                      <a:pt x="2" y="272"/>
                    </a:cubicBezTo>
                    <a:cubicBezTo>
                      <a:pt x="1" y="272"/>
                      <a:pt x="0" y="270"/>
                      <a:pt x="1" y="269"/>
                    </a:cubicBezTo>
                    <a:cubicBezTo>
                      <a:pt x="5" y="262"/>
                      <a:pt x="107" y="102"/>
                      <a:pt x="161" y="69"/>
                    </a:cubicBezTo>
                    <a:cubicBezTo>
                      <a:pt x="224" y="32"/>
                      <a:pt x="337" y="1"/>
                      <a:pt x="338" y="0"/>
                    </a:cubicBezTo>
                    <a:cubicBezTo>
                      <a:pt x="339" y="0"/>
                      <a:pt x="341" y="0"/>
                      <a:pt x="341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3" name="íşḻïḑé"/>
              <p:cNvSpPr/>
              <p:nvPr/>
            </p:nvSpPr>
            <p:spPr bwMode="auto">
              <a:xfrm>
                <a:off x="4308929" y="4901750"/>
                <a:ext cx="1473651" cy="1953430"/>
              </a:xfrm>
              <a:custGeom>
                <a:avLst/>
                <a:gdLst>
                  <a:gd name="T0" fmla="*/ 645 w 755"/>
                  <a:gd name="T1" fmla="*/ 227 h 999"/>
                  <a:gd name="T2" fmla="*/ 731 w 755"/>
                  <a:gd name="T3" fmla="*/ 476 h 999"/>
                  <a:gd name="T4" fmla="*/ 749 w 755"/>
                  <a:gd name="T5" fmla="*/ 998 h 999"/>
                  <a:gd name="T6" fmla="*/ 35 w 755"/>
                  <a:gd name="T7" fmla="*/ 998 h 999"/>
                  <a:gd name="T8" fmla="*/ 25 w 755"/>
                  <a:gd name="T9" fmla="*/ 753 h 999"/>
                  <a:gd name="T10" fmla="*/ 0 w 755"/>
                  <a:gd name="T11" fmla="*/ 290 h 999"/>
                  <a:gd name="T12" fmla="*/ 140 w 755"/>
                  <a:gd name="T13" fmla="*/ 144 h 999"/>
                  <a:gd name="T14" fmla="*/ 214 w 755"/>
                  <a:gd name="T15" fmla="*/ 85 h 999"/>
                  <a:gd name="T16" fmla="*/ 416 w 755"/>
                  <a:gd name="T17" fmla="*/ 0 h 999"/>
                  <a:gd name="T18" fmla="*/ 511 w 755"/>
                  <a:gd name="T19" fmla="*/ 51 h 999"/>
                  <a:gd name="T20" fmla="*/ 645 w 755"/>
                  <a:gd name="T21" fmla="*/ 227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5" h="999">
                    <a:moveTo>
                      <a:pt x="645" y="227"/>
                    </a:moveTo>
                    <a:cubicBezTo>
                      <a:pt x="667" y="282"/>
                      <a:pt x="716" y="420"/>
                      <a:pt x="731" y="476"/>
                    </a:cubicBezTo>
                    <a:cubicBezTo>
                      <a:pt x="754" y="558"/>
                      <a:pt x="749" y="998"/>
                      <a:pt x="749" y="998"/>
                    </a:cubicBezTo>
                    <a:lnTo>
                      <a:pt x="35" y="998"/>
                    </a:lnTo>
                    <a:cubicBezTo>
                      <a:pt x="35" y="998"/>
                      <a:pt x="43" y="795"/>
                      <a:pt x="25" y="753"/>
                    </a:cubicBezTo>
                    <a:cubicBezTo>
                      <a:pt x="6" y="713"/>
                      <a:pt x="0" y="302"/>
                      <a:pt x="0" y="290"/>
                    </a:cubicBezTo>
                    <a:cubicBezTo>
                      <a:pt x="0" y="278"/>
                      <a:pt x="128" y="160"/>
                      <a:pt x="140" y="144"/>
                    </a:cubicBezTo>
                    <a:cubicBezTo>
                      <a:pt x="152" y="128"/>
                      <a:pt x="171" y="116"/>
                      <a:pt x="214" y="85"/>
                    </a:cubicBezTo>
                    <a:cubicBezTo>
                      <a:pt x="257" y="54"/>
                      <a:pt x="416" y="0"/>
                      <a:pt x="416" y="0"/>
                    </a:cubicBezTo>
                    <a:lnTo>
                      <a:pt x="511" y="51"/>
                    </a:lnTo>
                    <a:cubicBezTo>
                      <a:pt x="542" y="76"/>
                      <a:pt x="622" y="171"/>
                      <a:pt x="645" y="22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4" name="ïŝḻïḍé"/>
              <p:cNvSpPr/>
              <p:nvPr/>
            </p:nvSpPr>
            <p:spPr bwMode="auto">
              <a:xfrm>
                <a:off x="4300308" y="4893147"/>
                <a:ext cx="1490892" cy="1962033"/>
              </a:xfrm>
              <a:custGeom>
                <a:avLst/>
                <a:gdLst>
                  <a:gd name="T0" fmla="*/ 652 w 762"/>
                  <a:gd name="T1" fmla="*/ 229 h 1006"/>
                  <a:gd name="T2" fmla="*/ 738 w 762"/>
                  <a:gd name="T3" fmla="*/ 479 h 1006"/>
                  <a:gd name="T4" fmla="*/ 757 w 762"/>
                  <a:gd name="T5" fmla="*/ 1002 h 1006"/>
                  <a:gd name="T6" fmla="*/ 754 w 762"/>
                  <a:gd name="T7" fmla="*/ 1005 h 1006"/>
                  <a:gd name="T8" fmla="*/ 754 w 762"/>
                  <a:gd name="T9" fmla="*/ 1005 h 1006"/>
                  <a:gd name="T10" fmla="*/ 750 w 762"/>
                  <a:gd name="T11" fmla="*/ 1002 h 1006"/>
                  <a:gd name="T12" fmla="*/ 732 w 762"/>
                  <a:gd name="T13" fmla="*/ 480 h 1006"/>
                  <a:gd name="T14" fmla="*/ 646 w 762"/>
                  <a:gd name="T15" fmla="*/ 231 h 1006"/>
                  <a:gd name="T16" fmla="*/ 513 w 762"/>
                  <a:gd name="T17" fmla="*/ 58 h 1006"/>
                  <a:gd name="T18" fmla="*/ 420 w 762"/>
                  <a:gd name="T19" fmla="*/ 7 h 1006"/>
                  <a:gd name="T20" fmla="*/ 219 w 762"/>
                  <a:gd name="T21" fmla="*/ 91 h 1006"/>
                  <a:gd name="T22" fmla="*/ 207 w 762"/>
                  <a:gd name="T23" fmla="*/ 100 h 1006"/>
                  <a:gd name="T24" fmla="*/ 146 w 762"/>
                  <a:gd name="T25" fmla="*/ 150 h 1006"/>
                  <a:gd name="T26" fmla="*/ 96 w 762"/>
                  <a:gd name="T27" fmla="*/ 200 h 1006"/>
                  <a:gd name="T28" fmla="*/ 6 w 762"/>
                  <a:gd name="T29" fmla="*/ 294 h 1006"/>
                  <a:gd name="T30" fmla="*/ 31 w 762"/>
                  <a:gd name="T31" fmla="*/ 757 h 1006"/>
                  <a:gd name="T32" fmla="*/ 42 w 762"/>
                  <a:gd name="T33" fmla="*/ 1002 h 1006"/>
                  <a:gd name="T34" fmla="*/ 39 w 762"/>
                  <a:gd name="T35" fmla="*/ 1005 h 1006"/>
                  <a:gd name="T36" fmla="*/ 36 w 762"/>
                  <a:gd name="T37" fmla="*/ 1002 h 1006"/>
                  <a:gd name="T38" fmla="*/ 25 w 762"/>
                  <a:gd name="T39" fmla="*/ 759 h 1006"/>
                  <a:gd name="T40" fmla="*/ 0 w 762"/>
                  <a:gd name="T41" fmla="*/ 294 h 1006"/>
                  <a:gd name="T42" fmla="*/ 92 w 762"/>
                  <a:gd name="T43" fmla="*/ 196 h 1006"/>
                  <a:gd name="T44" fmla="*/ 141 w 762"/>
                  <a:gd name="T45" fmla="*/ 146 h 1006"/>
                  <a:gd name="T46" fmla="*/ 204 w 762"/>
                  <a:gd name="T47" fmla="*/ 94 h 1006"/>
                  <a:gd name="T48" fmla="*/ 216 w 762"/>
                  <a:gd name="T49" fmla="*/ 85 h 1006"/>
                  <a:gd name="T50" fmla="*/ 419 w 762"/>
                  <a:gd name="T51" fmla="*/ 0 h 1006"/>
                  <a:gd name="T52" fmla="*/ 422 w 762"/>
                  <a:gd name="T53" fmla="*/ 1 h 1006"/>
                  <a:gd name="T54" fmla="*/ 516 w 762"/>
                  <a:gd name="T55" fmla="*/ 53 h 1006"/>
                  <a:gd name="T56" fmla="*/ 517 w 762"/>
                  <a:gd name="T57" fmla="*/ 53 h 1006"/>
                  <a:gd name="T58" fmla="*/ 652 w 762"/>
                  <a:gd name="T59" fmla="*/ 229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62" h="1006">
                    <a:moveTo>
                      <a:pt x="652" y="229"/>
                    </a:moveTo>
                    <a:cubicBezTo>
                      <a:pt x="675" y="285"/>
                      <a:pt x="723" y="424"/>
                      <a:pt x="738" y="479"/>
                    </a:cubicBezTo>
                    <a:cubicBezTo>
                      <a:pt x="761" y="561"/>
                      <a:pt x="757" y="984"/>
                      <a:pt x="757" y="1002"/>
                    </a:cubicBezTo>
                    <a:cubicBezTo>
                      <a:pt x="757" y="1004"/>
                      <a:pt x="756" y="1005"/>
                      <a:pt x="754" y="1005"/>
                    </a:cubicBezTo>
                    <a:lnTo>
                      <a:pt x="754" y="1005"/>
                    </a:lnTo>
                    <a:cubicBezTo>
                      <a:pt x="752" y="1005"/>
                      <a:pt x="750" y="1004"/>
                      <a:pt x="750" y="1002"/>
                    </a:cubicBezTo>
                    <a:cubicBezTo>
                      <a:pt x="751" y="998"/>
                      <a:pt x="755" y="561"/>
                      <a:pt x="732" y="480"/>
                    </a:cubicBezTo>
                    <a:cubicBezTo>
                      <a:pt x="718" y="426"/>
                      <a:pt x="669" y="287"/>
                      <a:pt x="646" y="231"/>
                    </a:cubicBezTo>
                    <a:cubicBezTo>
                      <a:pt x="624" y="177"/>
                      <a:pt x="544" y="83"/>
                      <a:pt x="513" y="58"/>
                    </a:cubicBezTo>
                    <a:lnTo>
                      <a:pt x="420" y="7"/>
                    </a:lnTo>
                    <a:cubicBezTo>
                      <a:pt x="405" y="12"/>
                      <a:pt x="260" y="62"/>
                      <a:pt x="219" y="91"/>
                    </a:cubicBezTo>
                    <a:lnTo>
                      <a:pt x="207" y="100"/>
                    </a:lnTo>
                    <a:cubicBezTo>
                      <a:pt x="173" y="124"/>
                      <a:pt x="157" y="135"/>
                      <a:pt x="146" y="150"/>
                    </a:cubicBezTo>
                    <a:cubicBezTo>
                      <a:pt x="141" y="156"/>
                      <a:pt x="122" y="175"/>
                      <a:pt x="96" y="200"/>
                    </a:cubicBezTo>
                    <a:cubicBezTo>
                      <a:pt x="61" y="234"/>
                      <a:pt x="8" y="287"/>
                      <a:pt x="6" y="294"/>
                    </a:cubicBezTo>
                    <a:cubicBezTo>
                      <a:pt x="6" y="322"/>
                      <a:pt x="13" y="717"/>
                      <a:pt x="31" y="757"/>
                    </a:cubicBezTo>
                    <a:cubicBezTo>
                      <a:pt x="49" y="798"/>
                      <a:pt x="43" y="994"/>
                      <a:pt x="42" y="1002"/>
                    </a:cubicBezTo>
                    <a:cubicBezTo>
                      <a:pt x="42" y="1004"/>
                      <a:pt x="40" y="1005"/>
                      <a:pt x="39" y="1005"/>
                    </a:cubicBezTo>
                    <a:cubicBezTo>
                      <a:pt x="37" y="1005"/>
                      <a:pt x="36" y="1004"/>
                      <a:pt x="36" y="1002"/>
                    </a:cubicBezTo>
                    <a:cubicBezTo>
                      <a:pt x="36" y="1000"/>
                      <a:pt x="43" y="799"/>
                      <a:pt x="25" y="759"/>
                    </a:cubicBezTo>
                    <a:cubicBezTo>
                      <a:pt x="6" y="717"/>
                      <a:pt x="0" y="298"/>
                      <a:pt x="0" y="294"/>
                    </a:cubicBezTo>
                    <a:cubicBezTo>
                      <a:pt x="0" y="287"/>
                      <a:pt x="28" y="258"/>
                      <a:pt x="92" y="196"/>
                    </a:cubicBezTo>
                    <a:cubicBezTo>
                      <a:pt x="116" y="172"/>
                      <a:pt x="137" y="152"/>
                      <a:pt x="141" y="146"/>
                    </a:cubicBezTo>
                    <a:cubicBezTo>
                      <a:pt x="153" y="131"/>
                      <a:pt x="168" y="119"/>
                      <a:pt x="204" y="94"/>
                    </a:cubicBezTo>
                    <a:lnTo>
                      <a:pt x="216" y="85"/>
                    </a:lnTo>
                    <a:cubicBezTo>
                      <a:pt x="259" y="55"/>
                      <a:pt x="412" y="3"/>
                      <a:pt x="419" y="0"/>
                    </a:cubicBezTo>
                    <a:cubicBezTo>
                      <a:pt x="420" y="0"/>
                      <a:pt x="421" y="0"/>
                      <a:pt x="422" y="1"/>
                    </a:cubicBezTo>
                    <a:lnTo>
                      <a:pt x="516" y="53"/>
                    </a:lnTo>
                    <a:cubicBezTo>
                      <a:pt x="516" y="53"/>
                      <a:pt x="516" y="53"/>
                      <a:pt x="517" y="53"/>
                    </a:cubicBezTo>
                    <a:cubicBezTo>
                      <a:pt x="548" y="78"/>
                      <a:pt x="629" y="174"/>
                      <a:pt x="652" y="22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5" name="iṧḷîde"/>
              <p:cNvSpPr/>
              <p:nvPr/>
            </p:nvSpPr>
            <p:spPr bwMode="auto">
              <a:xfrm>
                <a:off x="3335108" y="5813923"/>
                <a:ext cx="586014" cy="344216"/>
              </a:xfrm>
              <a:custGeom>
                <a:avLst/>
                <a:gdLst>
                  <a:gd name="T0" fmla="*/ 181 w 300"/>
                  <a:gd name="T1" fmla="*/ 42 h 177"/>
                  <a:gd name="T2" fmla="*/ 293 w 300"/>
                  <a:gd name="T3" fmla="*/ 56 h 177"/>
                  <a:gd name="T4" fmla="*/ 293 w 300"/>
                  <a:gd name="T5" fmla="*/ 162 h 177"/>
                  <a:gd name="T6" fmla="*/ 264 w 300"/>
                  <a:gd name="T7" fmla="*/ 168 h 177"/>
                  <a:gd name="T8" fmla="*/ 194 w 300"/>
                  <a:gd name="T9" fmla="*/ 174 h 177"/>
                  <a:gd name="T10" fmla="*/ 113 w 300"/>
                  <a:gd name="T11" fmla="*/ 168 h 177"/>
                  <a:gd name="T12" fmla="*/ 0 w 300"/>
                  <a:gd name="T13" fmla="*/ 85 h 177"/>
                  <a:gd name="T14" fmla="*/ 24 w 300"/>
                  <a:gd name="T15" fmla="*/ 8 h 177"/>
                  <a:gd name="T16" fmla="*/ 103 w 300"/>
                  <a:gd name="T17" fmla="*/ 8 h 177"/>
                  <a:gd name="T18" fmla="*/ 181 w 300"/>
                  <a:gd name="T19" fmla="*/ 42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0" h="177">
                    <a:moveTo>
                      <a:pt x="181" y="42"/>
                    </a:moveTo>
                    <a:cubicBezTo>
                      <a:pt x="204" y="67"/>
                      <a:pt x="293" y="56"/>
                      <a:pt x="293" y="56"/>
                    </a:cubicBezTo>
                    <a:cubicBezTo>
                      <a:pt x="293" y="56"/>
                      <a:pt x="299" y="149"/>
                      <a:pt x="293" y="162"/>
                    </a:cubicBezTo>
                    <a:cubicBezTo>
                      <a:pt x="286" y="174"/>
                      <a:pt x="264" y="168"/>
                      <a:pt x="264" y="168"/>
                    </a:cubicBezTo>
                    <a:lnTo>
                      <a:pt x="194" y="174"/>
                    </a:lnTo>
                    <a:cubicBezTo>
                      <a:pt x="194" y="174"/>
                      <a:pt x="129" y="176"/>
                      <a:pt x="113" y="168"/>
                    </a:cubicBezTo>
                    <a:cubicBezTo>
                      <a:pt x="99" y="159"/>
                      <a:pt x="0" y="85"/>
                      <a:pt x="0" y="85"/>
                    </a:cubicBezTo>
                    <a:cubicBezTo>
                      <a:pt x="0" y="85"/>
                      <a:pt x="16" y="13"/>
                      <a:pt x="24" y="8"/>
                    </a:cubicBezTo>
                    <a:cubicBezTo>
                      <a:pt x="32" y="4"/>
                      <a:pt x="91" y="0"/>
                      <a:pt x="103" y="8"/>
                    </a:cubicBezTo>
                    <a:cubicBezTo>
                      <a:pt x="115" y="16"/>
                      <a:pt x="158" y="16"/>
                      <a:pt x="181" y="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6" name="îS1ídé"/>
              <p:cNvSpPr/>
              <p:nvPr/>
            </p:nvSpPr>
            <p:spPr bwMode="auto">
              <a:xfrm>
                <a:off x="3317872" y="5813923"/>
                <a:ext cx="603250" cy="344216"/>
              </a:xfrm>
              <a:custGeom>
                <a:avLst/>
                <a:gdLst>
                  <a:gd name="T0" fmla="*/ 295 w 307"/>
                  <a:gd name="T1" fmla="*/ 159 h 177"/>
                  <a:gd name="T2" fmla="*/ 295 w 307"/>
                  <a:gd name="T3" fmla="*/ 58 h 177"/>
                  <a:gd name="T4" fmla="*/ 257 w 307"/>
                  <a:gd name="T5" fmla="*/ 61 h 177"/>
                  <a:gd name="T6" fmla="*/ 183 w 307"/>
                  <a:gd name="T7" fmla="*/ 43 h 177"/>
                  <a:gd name="T8" fmla="*/ 128 w 307"/>
                  <a:gd name="T9" fmla="*/ 17 h 177"/>
                  <a:gd name="T10" fmla="*/ 106 w 307"/>
                  <a:gd name="T11" fmla="*/ 10 h 177"/>
                  <a:gd name="T12" fmla="*/ 74 w 307"/>
                  <a:gd name="T13" fmla="*/ 6 h 177"/>
                  <a:gd name="T14" fmla="*/ 29 w 307"/>
                  <a:gd name="T15" fmla="*/ 10 h 177"/>
                  <a:gd name="T16" fmla="*/ 7 w 307"/>
                  <a:gd name="T17" fmla="*/ 83 h 177"/>
                  <a:gd name="T18" fmla="*/ 119 w 307"/>
                  <a:gd name="T19" fmla="*/ 164 h 177"/>
                  <a:gd name="T20" fmla="*/ 180 w 307"/>
                  <a:gd name="T21" fmla="*/ 170 h 177"/>
                  <a:gd name="T22" fmla="*/ 198 w 307"/>
                  <a:gd name="T23" fmla="*/ 170 h 177"/>
                  <a:gd name="T24" fmla="*/ 268 w 307"/>
                  <a:gd name="T25" fmla="*/ 164 h 177"/>
                  <a:gd name="T26" fmla="*/ 269 w 307"/>
                  <a:gd name="T27" fmla="*/ 164 h 177"/>
                  <a:gd name="T28" fmla="*/ 281 w 307"/>
                  <a:gd name="T29" fmla="*/ 165 h 177"/>
                  <a:gd name="T30" fmla="*/ 295 w 307"/>
                  <a:gd name="T31" fmla="*/ 159 h 177"/>
                  <a:gd name="T32" fmla="*/ 300 w 307"/>
                  <a:gd name="T33" fmla="*/ 53 h 177"/>
                  <a:gd name="T34" fmla="*/ 300 w 307"/>
                  <a:gd name="T35" fmla="*/ 55 h 177"/>
                  <a:gd name="T36" fmla="*/ 300 w 307"/>
                  <a:gd name="T37" fmla="*/ 162 h 177"/>
                  <a:gd name="T38" fmla="*/ 281 w 307"/>
                  <a:gd name="T39" fmla="*/ 171 h 177"/>
                  <a:gd name="T40" fmla="*/ 268 w 307"/>
                  <a:gd name="T41" fmla="*/ 170 h 177"/>
                  <a:gd name="T42" fmla="*/ 198 w 307"/>
                  <a:gd name="T43" fmla="*/ 176 h 177"/>
                  <a:gd name="T44" fmla="*/ 180 w 307"/>
                  <a:gd name="T45" fmla="*/ 176 h 177"/>
                  <a:gd name="T46" fmla="*/ 116 w 307"/>
                  <a:gd name="T47" fmla="*/ 169 h 177"/>
                  <a:gd name="T48" fmla="*/ 1 w 307"/>
                  <a:gd name="T49" fmla="*/ 86 h 177"/>
                  <a:gd name="T50" fmla="*/ 1 w 307"/>
                  <a:gd name="T51" fmla="*/ 83 h 177"/>
                  <a:gd name="T52" fmla="*/ 27 w 307"/>
                  <a:gd name="T53" fmla="*/ 5 h 177"/>
                  <a:gd name="T54" fmla="*/ 74 w 307"/>
                  <a:gd name="T55" fmla="*/ 0 h 177"/>
                  <a:gd name="T56" fmla="*/ 109 w 307"/>
                  <a:gd name="T57" fmla="*/ 5 h 177"/>
                  <a:gd name="T58" fmla="*/ 129 w 307"/>
                  <a:gd name="T59" fmla="*/ 12 h 177"/>
                  <a:gd name="T60" fmla="*/ 188 w 307"/>
                  <a:gd name="T61" fmla="*/ 39 h 177"/>
                  <a:gd name="T62" fmla="*/ 257 w 307"/>
                  <a:gd name="T63" fmla="*/ 54 h 177"/>
                  <a:gd name="T64" fmla="*/ 297 w 307"/>
                  <a:gd name="T65" fmla="*/ 52 h 177"/>
                  <a:gd name="T66" fmla="*/ 300 w 307"/>
                  <a:gd name="T67" fmla="*/ 5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7" h="177">
                    <a:moveTo>
                      <a:pt x="295" y="159"/>
                    </a:moveTo>
                    <a:cubicBezTo>
                      <a:pt x="299" y="151"/>
                      <a:pt x="297" y="96"/>
                      <a:pt x="295" y="58"/>
                    </a:cubicBezTo>
                    <a:cubicBezTo>
                      <a:pt x="288" y="59"/>
                      <a:pt x="274" y="61"/>
                      <a:pt x="257" y="61"/>
                    </a:cubicBezTo>
                    <a:cubicBezTo>
                      <a:pt x="219" y="61"/>
                      <a:pt x="194" y="54"/>
                      <a:pt x="183" y="43"/>
                    </a:cubicBezTo>
                    <a:cubicBezTo>
                      <a:pt x="169" y="27"/>
                      <a:pt x="147" y="22"/>
                      <a:pt x="128" y="17"/>
                    </a:cubicBezTo>
                    <a:cubicBezTo>
                      <a:pt x="118" y="15"/>
                      <a:pt x="110" y="13"/>
                      <a:pt x="106" y="10"/>
                    </a:cubicBezTo>
                    <a:cubicBezTo>
                      <a:pt x="101" y="7"/>
                      <a:pt x="90" y="6"/>
                      <a:pt x="74" y="6"/>
                    </a:cubicBezTo>
                    <a:cubicBezTo>
                      <a:pt x="55" y="6"/>
                      <a:pt x="34" y="8"/>
                      <a:pt x="29" y="10"/>
                    </a:cubicBezTo>
                    <a:cubicBezTo>
                      <a:pt x="25" y="13"/>
                      <a:pt x="14" y="50"/>
                      <a:pt x="7" y="83"/>
                    </a:cubicBezTo>
                    <a:cubicBezTo>
                      <a:pt x="20" y="92"/>
                      <a:pt x="106" y="157"/>
                      <a:pt x="119" y="164"/>
                    </a:cubicBezTo>
                    <a:cubicBezTo>
                      <a:pt x="125" y="168"/>
                      <a:pt x="148" y="170"/>
                      <a:pt x="180" y="170"/>
                    </a:cubicBezTo>
                    <a:cubicBezTo>
                      <a:pt x="191" y="170"/>
                      <a:pt x="198" y="170"/>
                      <a:pt x="198" y="170"/>
                    </a:cubicBezTo>
                    <a:lnTo>
                      <a:pt x="268" y="164"/>
                    </a:lnTo>
                    <a:lnTo>
                      <a:pt x="269" y="164"/>
                    </a:lnTo>
                    <a:cubicBezTo>
                      <a:pt x="269" y="164"/>
                      <a:pt x="274" y="165"/>
                      <a:pt x="281" y="165"/>
                    </a:cubicBezTo>
                    <a:cubicBezTo>
                      <a:pt x="288" y="165"/>
                      <a:pt x="293" y="163"/>
                      <a:pt x="295" y="159"/>
                    </a:cubicBezTo>
                    <a:close/>
                    <a:moveTo>
                      <a:pt x="300" y="53"/>
                    </a:moveTo>
                    <a:cubicBezTo>
                      <a:pt x="300" y="54"/>
                      <a:pt x="300" y="54"/>
                      <a:pt x="300" y="55"/>
                    </a:cubicBezTo>
                    <a:cubicBezTo>
                      <a:pt x="301" y="64"/>
                      <a:pt x="306" y="149"/>
                      <a:pt x="300" y="162"/>
                    </a:cubicBezTo>
                    <a:cubicBezTo>
                      <a:pt x="297" y="168"/>
                      <a:pt x="290" y="171"/>
                      <a:pt x="281" y="171"/>
                    </a:cubicBezTo>
                    <a:cubicBezTo>
                      <a:pt x="275" y="171"/>
                      <a:pt x="270" y="171"/>
                      <a:pt x="268" y="170"/>
                    </a:cubicBezTo>
                    <a:lnTo>
                      <a:pt x="198" y="176"/>
                    </a:lnTo>
                    <a:cubicBezTo>
                      <a:pt x="198" y="176"/>
                      <a:pt x="191" y="176"/>
                      <a:pt x="180" y="176"/>
                    </a:cubicBezTo>
                    <a:cubicBezTo>
                      <a:pt x="157" y="176"/>
                      <a:pt x="126" y="175"/>
                      <a:pt x="116" y="169"/>
                    </a:cubicBezTo>
                    <a:cubicBezTo>
                      <a:pt x="101" y="162"/>
                      <a:pt x="6" y="89"/>
                      <a:pt x="1" y="86"/>
                    </a:cubicBezTo>
                    <a:cubicBezTo>
                      <a:pt x="1" y="86"/>
                      <a:pt x="0" y="85"/>
                      <a:pt x="1" y="83"/>
                    </a:cubicBezTo>
                    <a:cubicBezTo>
                      <a:pt x="6" y="61"/>
                      <a:pt x="18" y="9"/>
                      <a:pt x="27" y="5"/>
                    </a:cubicBezTo>
                    <a:cubicBezTo>
                      <a:pt x="33" y="2"/>
                      <a:pt x="55" y="0"/>
                      <a:pt x="74" y="0"/>
                    </a:cubicBezTo>
                    <a:cubicBezTo>
                      <a:pt x="87" y="0"/>
                      <a:pt x="102" y="1"/>
                      <a:pt x="109" y="5"/>
                    </a:cubicBezTo>
                    <a:cubicBezTo>
                      <a:pt x="112" y="7"/>
                      <a:pt x="120" y="10"/>
                      <a:pt x="129" y="12"/>
                    </a:cubicBezTo>
                    <a:cubicBezTo>
                      <a:pt x="147" y="16"/>
                      <a:pt x="173" y="22"/>
                      <a:pt x="188" y="39"/>
                    </a:cubicBezTo>
                    <a:cubicBezTo>
                      <a:pt x="198" y="49"/>
                      <a:pt x="221" y="54"/>
                      <a:pt x="257" y="54"/>
                    </a:cubicBezTo>
                    <a:cubicBezTo>
                      <a:pt x="279" y="54"/>
                      <a:pt x="297" y="52"/>
                      <a:pt x="297" y="52"/>
                    </a:cubicBezTo>
                    <a:cubicBezTo>
                      <a:pt x="298" y="52"/>
                      <a:pt x="299" y="52"/>
                      <a:pt x="300" y="5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7" name="iṩ1íḓè"/>
              <p:cNvSpPr/>
              <p:nvPr/>
            </p:nvSpPr>
            <p:spPr bwMode="auto">
              <a:xfrm>
                <a:off x="2766329" y="5383653"/>
                <a:ext cx="861786" cy="929384"/>
              </a:xfrm>
              <a:custGeom>
                <a:avLst/>
                <a:gdLst>
                  <a:gd name="T0" fmla="*/ 0 w 441"/>
                  <a:gd name="T1" fmla="*/ 89 h 475"/>
                  <a:gd name="T2" fmla="*/ 177 w 441"/>
                  <a:gd name="T3" fmla="*/ 0 h 475"/>
                  <a:gd name="T4" fmla="*/ 440 w 441"/>
                  <a:gd name="T5" fmla="*/ 370 h 475"/>
                  <a:gd name="T6" fmla="*/ 314 w 441"/>
                  <a:gd name="T7" fmla="*/ 474 h 475"/>
                  <a:gd name="T8" fmla="*/ 128 w 441"/>
                  <a:gd name="T9" fmla="*/ 269 h 475"/>
                  <a:gd name="T10" fmla="*/ 0 w 441"/>
                  <a:gd name="T11" fmla="*/ 89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1" h="475">
                    <a:moveTo>
                      <a:pt x="0" y="89"/>
                    </a:moveTo>
                    <a:lnTo>
                      <a:pt x="177" y="0"/>
                    </a:lnTo>
                    <a:lnTo>
                      <a:pt x="440" y="370"/>
                    </a:lnTo>
                    <a:lnTo>
                      <a:pt x="314" y="474"/>
                    </a:lnTo>
                    <a:lnTo>
                      <a:pt x="128" y="269"/>
                    </a:lnTo>
                    <a:lnTo>
                      <a:pt x="0" y="8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8" name="íS1îdé"/>
              <p:cNvSpPr/>
              <p:nvPr/>
            </p:nvSpPr>
            <p:spPr bwMode="auto">
              <a:xfrm>
                <a:off x="2757714" y="5383653"/>
                <a:ext cx="870401" cy="937992"/>
              </a:xfrm>
              <a:custGeom>
                <a:avLst/>
                <a:gdLst>
                  <a:gd name="T0" fmla="*/ 317 w 447"/>
                  <a:gd name="T1" fmla="*/ 473 h 481"/>
                  <a:gd name="T2" fmla="*/ 439 w 447"/>
                  <a:gd name="T3" fmla="*/ 373 h 481"/>
                  <a:gd name="T4" fmla="*/ 180 w 447"/>
                  <a:gd name="T5" fmla="*/ 7 h 481"/>
                  <a:gd name="T6" fmla="*/ 7 w 447"/>
                  <a:gd name="T7" fmla="*/ 93 h 481"/>
                  <a:gd name="T8" fmla="*/ 133 w 447"/>
                  <a:gd name="T9" fmla="*/ 270 h 481"/>
                  <a:gd name="T10" fmla="*/ 317 w 447"/>
                  <a:gd name="T11" fmla="*/ 473 h 481"/>
                  <a:gd name="T12" fmla="*/ 183 w 447"/>
                  <a:gd name="T13" fmla="*/ 2 h 481"/>
                  <a:gd name="T14" fmla="*/ 446 w 447"/>
                  <a:gd name="T15" fmla="*/ 372 h 481"/>
                  <a:gd name="T16" fmla="*/ 445 w 447"/>
                  <a:gd name="T17" fmla="*/ 376 h 481"/>
                  <a:gd name="T18" fmla="*/ 319 w 447"/>
                  <a:gd name="T19" fmla="*/ 479 h 481"/>
                  <a:gd name="T20" fmla="*/ 317 w 447"/>
                  <a:gd name="T21" fmla="*/ 480 h 481"/>
                  <a:gd name="T22" fmla="*/ 315 w 447"/>
                  <a:gd name="T23" fmla="*/ 479 h 481"/>
                  <a:gd name="T24" fmla="*/ 129 w 447"/>
                  <a:gd name="T25" fmla="*/ 274 h 481"/>
                  <a:gd name="T26" fmla="*/ 128 w 447"/>
                  <a:gd name="T27" fmla="*/ 274 h 481"/>
                  <a:gd name="T28" fmla="*/ 0 w 447"/>
                  <a:gd name="T29" fmla="*/ 94 h 481"/>
                  <a:gd name="T30" fmla="*/ 0 w 447"/>
                  <a:gd name="T31" fmla="*/ 91 h 481"/>
                  <a:gd name="T32" fmla="*/ 1 w 447"/>
                  <a:gd name="T33" fmla="*/ 90 h 481"/>
                  <a:gd name="T34" fmla="*/ 179 w 447"/>
                  <a:gd name="T35" fmla="*/ 1 h 481"/>
                  <a:gd name="T36" fmla="*/ 183 w 447"/>
                  <a:gd name="T37" fmla="*/ 2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7" h="481">
                    <a:moveTo>
                      <a:pt x="317" y="473"/>
                    </a:moveTo>
                    <a:lnTo>
                      <a:pt x="439" y="373"/>
                    </a:lnTo>
                    <a:lnTo>
                      <a:pt x="180" y="7"/>
                    </a:lnTo>
                    <a:lnTo>
                      <a:pt x="7" y="93"/>
                    </a:lnTo>
                    <a:lnTo>
                      <a:pt x="133" y="270"/>
                    </a:lnTo>
                    <a:lnTo>
                      <a:pt x="317" y="473"/>
                    </a:lnTo>
                    <a:close/>
                    <a:moveTo>
                      <a:pt x="183" y="2"/>
                    </a:moveTo>
                    <a:lnTo>
                      <a:pt x="446" y="372"/>
                    </a:lnTo>
                    <a:cubicBezTo>
                      <a:pt x="446" y="373"/>
                      <a:pt x="446" y="375"/>
                      <a:pt x="445" y="376"/>
                    </a:cubicBezTo>
                    <a:lnTo>
                      <a:pt x="319" y="479"/>
                    </a:lnTo>
                    <a:cubicBezTo>
                      <a:pt x="319" y="479"/>
                      <a:pt x="318" y="480"/>
                      <a:pt x="317" y="480"/>
                    </a:cubicBezTo>
                    <a:cubicBezTo>
                      <a:pt x="316" y="480"/>
                      <a:pt x="316" y="479"/>
                      <a:pt x="315" y="479"/>
                    </a:cubicBezTo>
                    <a:lnTo>
                      <a:pt x="129" y="274"/>
                    </a:lnTo>
                    <a:lnTo>
                      <a:pt x="128" y="274"/>
                    </a:lnTo>
                    <a:lnTo>
                      <a:pt x="0" y="94"/>
                    </a:lnTo>
                    <a:cubicBezTo>
                      <a:pt x="0" y="93"/>
                      <a:pt x="0" y="92"/>
                      <a:pt x="0" y="91"/>
                    </a:cubicBezTo>
                    <a:cubicBezTo>
                      <a:pt x="0" y="90"/>
                      <a:pt x="0" y="90"/>
                      <a:pt x="1" y="90"/>
                    </a:cubicBezTo>
                    <a:lnTo>
                      <a:pt x="179" y="1"/>
                    </a:lnTo>
                    <a:cubicBezTo>
                      <a:pt x="180" y="0"/>
                      <a:pt x="182" y="0"/>
                      <a:pt x="18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9" name="íṩľiḍe"/>
              <p:cNvSpPr/>
              <p:nvPr/>
            </p:nvSpPr>
            <p:spPr bwMode="auto">
              <a:xfrm>
                <a:off x="2878364" y="5478315"/>
                <a:ext cx="663572" cy="740065"/>
              </a:xfrm>
              <a:custGeom>
                <a:avLst/>
                <a:gdLst>
                  <a:gd name="T0" fmla="*/ 0 w 341"/>
                  <a:gd name="T1" fmla="*/ 61 h 381"/>
                  <a:gd name="T2" fmla="*/ 125 w 341"/>
                  <a:gd name="T3" fmla="*/ 0 h 381"/>
                  <a:gd name="T4" fmla="*/ 340 w 341"/>
                  <a:gd name="T5" fmla="*/ 294 h 381"/>
                  <a:gd name="T6" fmla="*/ 227 w 341"/>
                  <a:gd name="T7" fmla="*/ 380 h 381"/>
                  <a:gd name="T8" fmla="*/ 0 w 341"/>
                  <a:gd name="T9" fmla="*/ 6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381">
                    <a:moveTo>
                      <a:pt x="0" y="61"/>
                    </a:moveTo>
                    <a:lnTo>
                      <a:pt x="125" y="0"/>
                    </a:lnTo>
                    <a:lnTo>
                      <a:pt x="340" y="294"/>
                    </a:lnTo>
                    <a:lnTo>
                      <a:pt x="227" y="380"/>
                    </a:lnTo>
                    <a:lnTo>
                      <a:pt x="0" y="61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0" name="îsḻïḋé"/>
              <p:cNvSpPr/>
              <p:nvPr/>
            </p:nvSpPr>
            <p:spPr bwMode="auto">
              <a:xfrm>
                <a:off x="2869744" y="5469707"/>
                <a:ext cx="680813" cy="765884"/>
              </a:xfrm>
              <a:custGeom>
                <a:avLst/>
                <a:gdLst>
                  <a:gd name="T0" fmla="*/ 230 w 348"/>
                  <a:gd name="T1" fmla="*/ 382 h 391"/>
                  <a:gd name="T2" fmla="*/ 339 w 348"/>
                  <a:gd name="T3" fmla="*/ 299 h 391"/>
                  <a:gd name="T4" fmla="*/ 128 w 348"/>
                  <a:gd name="T5" fmla="*/ 7 h 391"/>
                  <a:gd name="T6" fmla="*/ 8 w 348"/>
                  <a:gd name="T7" fmla="*/ 67 h 391"/>
                  <a:gd name="T8" fmla="*/ 230 w 348"/>
                  <a:gd name="T9" fmla="*/ 382 h 391"/>
                  <a:gd name="T10" fmla="*/ 132 w 348"/>
                  <a:gd name="T11" fmla="*/ 1 h 391"/>
                  <a:gd name="T12" fmla="*/ 346 w 348"/>
                  <a:gd name="T13" fmla="*/ 298 h 391"/>
                  <a:gd name="T14" fmla="*/ 345 w 348"/>
                  <a:gd name="T15" fmla="*/ 302 h 391"/>
                  <a:gd name="T16" fmla="*/ 232 w 348"/>
                  <a:gd name="T17" fmla="*/ 389 h 391"/>
                  <a:gd name="T18" fmla="*/ 230 w 348"/>
                  <a:gd name="T19" fmla="*/ 390 h 391"/>
                  <a:gd name="T20" fmla="*/ 230 w 348"/>
                  <a:gd name="T21" fmla="*/ 389 h 391"/>
                  <a:gd name="T22" fmla="*/ 227 w 348"/>
                  <a:gd name="T23" fmla="*/ 388 h 391"/>
                  <a:gd name="T24" fmla="*/ 1 w 348"/>
                  <a:gd name="T25" fmla="*/ 67 h 391"/>
                  <a:gd name="T26" fmla="*/ 0 w 348"/>
                  <a:gd name="T27" fmla="*/ 65 h 391"/>
                  <a:gd name="T28" fmla="*/ 2 w 348"/>
                  <a:gd name="T29" fmla="*/ 63 h 391"/>
                  <a:gd name="T30" fmla="*/ 127 w 348"/>
                  <a:gd name="T31" fmla="*/ 1 h 391"/>
                  <a:gd name="T32" fmla="*/ 132 w 348"/>
                  <a:gd name="T33" fmla="*/ 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8" h="391">
                    <a:moveTo>
                      <a:pt x="230" y="382"/>
                    </a:moveTo>
                    <a:lnTo>
                      <a:pt x="339" y="299"/>
                    </a:lnTo>
                    <a:lnTo>
                      <a:pt x="128" y="7"/>
                    </a:lnTo>
                    <a:lnTo>
                      <a:pt x="8" y="67"/>
                    </a:lnTo>
                    <a:lnTo>
                      <a:pt x="230" y="382"/>
                    </a:lnTo>
                    <a:close/>
                    <a:moveTo>
                      <a:pt x="132" y="1"/>
                    </a:moveTo>
                    <a:lnTo>
                      <a:pt x="346" y="298"/>
                    </a:lnTo>
                    <a:cubicBezTo>
                      <a:pt x="347" y="299"/>
                      <a:pt x="347" y="301"/>
                      <a:pt x="345" y="302"/>
                    </a:cubicBezTo>
                    <a:lnTo>
                      <a:pt x="232" y="389"/>
                    </a:lnTo>
                    <a:cubicBezTo>
                      <a:pt x="231" y="389"/>
                      <a:pt x="230" y="390"/>
                      <a:pt x="230" y="390"/>
                    </a:cubicBezTo>
                    <a:lnTo>
                      <a:pt x="230" y="389"/>
                    </a:lnTo>
                    <a:cubicBezTo>
                      <a:pt x="229" y="389"/>
                      <a:pt x="228" y="389"/>
                      <a:pt x="227" y="388"/>
                    </a:cubicBezTo>
                    <a:lnTo>
                      <a:pt x="1" y="67"/>
                    </a:lnTo>
                    <a:cubicBezTo>
                      <a:pt x="0" y="67"/>
                      <a:pt x="0" y="67"/>
                      <a:pt x="0" y="65"/>
                    </a:cubicBezTo>
                    <a:cubicBezTo>
                      <a:pt x="1" y="64"/>
                      <a:pt x="1" y="63"/>
                      <a:pt x="2" y="63"/>
                    </a:cubicBezTo>
                    <a:lnTo>
                      <a:pt x="127" y="1"/>
                    </a:lnTo>
                    <a:cubicBezTo>
                      <a:pt x="129" y="0"/>
                      <a:pt x="131" y="1"/>
                      <a:pt x="132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1" name="išḻîḍé"/>
              <p:cNvSpPr/>
              <p:nvPr/>
            </p:nvSpPr>
            <p:spPr bwMode="auto">
              <a:xfrm>
                <a:off x="2955922" y="5874164"/>
                <a:ext cx="473985" cy="576560"/>
              </a:xfrm>
              <a:custGeom>
                <a:avLst/>
                <a:gdLst>
                  <a:gd name="T0" fmla="*/ 216 w 244"/>
                  <a:gd name="T1" fmla="*/ 101 h 294"/>
                  <a:gd name="T2" fmla="*/ 229 w 244"/>
                  <a:gd name="T3" fmla="*/ 146 h 294"/>
                  <a:gd name="T4" fmla="*/ 243 w 244"/>
                  <a:gd name="T5" fmla="*/ 198 h 294"/>
                  <a:gd name="T6" fmla="*/ 158 w 244"/>
                  <a:gd name="T7" fmla="*/ 293 h 294"/>
                  <a:gd name="T8" fmla="*/ 56 w 244"/>
                  <a:gd name="T9" fmla="*/ 241 h 294"/>
                  <a:gd name="T10" fmla="*/ 41 w 244"/>
                  <a:gd name="T11" fmla="*/ 197 h 294"/>
                  <a:gd name="T12" fmla="*/ 34 w 244"/>
                  <a:gd name="T13" fmla="*/ 173 h 294"/>
                  <a:gd name="T14" fmla="*/ 34 w 244"/>
                  <a:gd name="T15" fmla="*/ 155 h 294"/>
                  <a:gd name="T16" fmla="*/ 21 w 244"/>
                  <a:gd name="T17" fmla="*/ 130 h 294"/>
                  <a:gd name="T18" fmla="*/ 34 w 244"/>
                  <a:gd name="T19" fmla="*/ 109 h 294"/>
                  <a:gd name="T20" fmla="*/ 19 w 244"/>
                  <a:gd name="T21" fmla="*/ 59 h 294"/>
                  <a:gd name="T22" fmla="*/ 15 w 244"/>
                  <a:gd name="T23" fmla="*/ 16 h 294"/>
                  <a:gd name="T24" fmla="*/ 43 w 244"/>
                  <a:gd name="T25" fmla="*/ 1 h 294"/>
                  <a:gd name="T26" fmla="*/ 143 w 244"/>
                  <a:gd name="T27" fmla="*/ 32 h 294"/>
                  <a:gd name="T28" fmla="*/ 216 w 244"/>
                  <a:gd name="T29" fmla="*/ 10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4" h="294">
                    <a:moveTo>
                      <a:pt x="216" y="101"/>
                    </a:moveTo>
                    <a:cubicBezTo>
                      <a:pt x="220" y="107"/>
                      <a:pt x="224" y="134"/>
                      <a:pt x="229" y="146"/>
                    </a:cubicBezTo>
                    <a:cubicBezTo>
                      <a:pt x="233" y="159"/>
                      <a:pt x="243" y="198"/>
                      <a:pt x="243" y="198"/>
                    </a:cubicBezTo>
                    <a:cubicBezTo>
                      <a:pt x="243" y="198"/>
                      <a:pt x="187" y="293"/>
                      <a:pt x="158" y="293"/>
                    </a:cubicBezTo>
                    <a:cubicBezTo>
                      <a:pt x="129" y="293"/>
                      <a:pt x="77" y="252"/>
                      <a:pt x="56" y="241"/>
                    </a:cubicBezTo>
                    <a:cubicBezTo>
                      <a:pt x="35" y="231"/>
                      <a:pt x="41" y="197"/>
                      <a:pt x="41" y="197"/>
                    </a:cubicBezTo>
                    <a:cubicBezTo>
                      <a:pt x="41" y="197"/>
                      <a:pt x="35" y="187"/>
                      <a:pt x="34" y="173"/>
                    </a:cubicBezTo>
                    <a:cubicBezTo>
                      <a:pt x="31" y="159"/>
                      <a:pt x="34" y="155"/>
                      <a:pt x="34" y="155"/>
                    </a:cubicBezTo>
                    <a:cubicBezTo>
                      <a:pt x="34" y="155"/>
                      <a:pt x="26" y="140"/>
                      <a:pt x="21" y="130"/>
                    </a:cubicBezTo>
                    <a:cubicBezTo>
                      <a:pt x="18" y="120"/>
                      <a:pt x="34" y="109"/>
                      <a:pt x="34" y="109"/>
                    </a:cubicBezTo>
                    <a:cubicBezTo>
                      <a:pt x="34" y="109"/>
                      <a:pt x="27" y="82"/>
                      <a:pt x="19" y="59"/>
                    </a:cubicBezTo>
                    <a:cubicBezTo>
                      <a:pt x="11" y="37"/>
                      <a:pt x="15" y="16"/>
                      <a:pt x="15" y="16"/>
                    </a:cubicBezTo>
                    <a:cubicBezTo>
                      <a:pt x="0" y="0"/>
                      <a:pt x="40" y="1"/>
                      <a:pt x="43" y="1"/>
                    </a:cubicBezTo>
                    <a:cubicBezTo>
                      <a:pt x="55" y="4"/>
                      <a:pt x="143" y="32"/>
                      <a:pt x="143" y="32"/>
                    </a:cubicBezTo>
                    <a:cubicBezTo>
                      <a:pt x="143" y="32"/>
                      <a:pt x="212" y="95"/>
                      <a:pt x="216" y="10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2" name="ïsḻiḓe"/>
              <p:cNvSpPr/>
              <p:nvPr/>
            </p:nvSpPr>
            <p:spPr bwMode="auto">
              <a:xfrm>
                <a:off x="2981779" y="5865556"/>
                <a:ext cx="465364" cy="576565"/>
              </a:xfrm>
              <a:custGeom>
                <a:avLst/>
                <a:gdLst>
                  <a:gd name="T0" fmla="*/ 149 w 238"/>
                  <a:gd name="T1" fmla="*/ 290 h 297"/>
                  <a:gd name="T2" fmla="*/ 230 w 238"/>
                  <a:gd name="T3" fmla="*/ 198 h 297"/>
                  <a:gd name="T4" fmla="*/ 216 w 238"/>
                  <a:gd name="T5" fmla="*/ 148 h 297"/>
                  <a:gd name="T6" fmla="*/ 211 w 238"/>
                  <a:gd name="T7" fmla="*/ 128 h 297"/>
                  <a:gd name="T8" fmla="*/ 204 w 238"/>
                  <a:gd name="T9" fmla="*/ 104 h 297"/>
                  <a:gd name="T10" fmla="*/ 133 w 238"/>
                  <a:gd name="T11" fmla="*/ 37 h 297"/>
                  <a:gd name="T12" fmla="*/ 34 w 238"/>
                  <a:gd name="T13" fmla="*/ 6 h 297"/>
                  <a:gd name="T14" fmla="*/ 30 w 238"/>
                  <a:gd name="T15" fmla="*/ 6 h 297"/>
                  <a:gd name="T16" fmla="*/ 7 w 238"/>
                  <a:gd name="T17" fmla="*/ 11 h 297"/>
                  <a:gd name="T18" fmla="*/ 9 w 238"/>
                  <a:gd name="T19" fmla="*/ 16 h 297"/>
                  <a:gd name="T20" fmla="*/ 10 w 238"/>
                  <a:gd name="T21" fmla="*/ 18 h 297"/>
                  <a:gd name="T22" fmla="*/ 14 w 238"/>
                  <a:gd name="T23" fmla="*/ 60 h 297"/>
                  <a:gd name="T24" fmla="*/ 29 w 238"/>
                  <a:gd name="T25" fmla="*/ 110 h 297"/>
                  <a:gd name="T26" fmla="*/ 27 w 238"/>
                  <a:gd name="T27" fmla="*/ 113 h 297"/>
                  <a:gd name="T28" fmla="*/ 17 w 238"/>
                  <a:gd name="T29" fmla="*/ 130 h 297"/>
                  <a:gd name="T30" fmla="*/ 28 w 238"/>
                  <a:gd name="T31" fmla="*/ 154 h 297"/>
                  <a:gd name="T32" fmla="*/ 28 w 238"/>
                  <a:gd name="T33" fmla="*/ 157 h 297"/>
                  <a:gd name="T34" fmla="*/ 29 w 238"/>
                  <a:gd name="T35" fmla="*/ 174 h 297"/>
                  <a:gd name="T36" fmla="*/ 36 w 238"/>
                  <a:gd name="T37" fmla="*/ 196 h 297"/>
                  <a:gd name="T38" fmla="*/ 36 w 238"/>
                  <a:gd name="T39" fmla="*/ 199 h 297"/>
                  <a:gd name="T40" fmla="*/ 49 w 238"/>
                  <a:gd name="T41" fmla="*/ 239 h 297"/>
                  <a:gd name="T42" fmla="*/ 74 w 238"/>
                  <a:gd name="T43" fmla="*/ 254 h 297"/>
                  <a:gd name="T44" fmla="*/ 149 w 238"/>
                  <a:gd name="T45" fmla="*/ 290 h 297"/>
                  <a:gd name="T46" fmla="*/ 221 w 238"/>
                  <a:gd name="T47" fmla="*/ 147 h 297"/>
                  <a:gd name="T48" fmla="*/ 237 w 238"/>
                  <a:gd name="T49" fmla="*/ 198 h 297"/>
                  <a:gd name="T50" fmla="*/ 236 w 238"/>
                  <a:gd name="T51" fmla="*/ 200 h 297"/>
                  <a:gd name="T52" fmla="*/ 149 w 238"/>
                  <a:gd name="T53" fmla="*/ 296 h 297"/>
                  <a:gd name="T54" fmla="*/ 71 w 238"/>
                  <a:gd name="T55" fmla="*/ 259 h 297"/>
                  <a:gd name="T56" fmla="*/ 47 w 238"/>
                  <a:gd name="T57" fmla="*/ 245 h 297"/>
                  <a:gd name="T58" fmla="*/ 30 w 238"/>
                  <a:gd name="T59" fmla="*/ 199 h 297"/>
                  <a:gd name="T60" fmla="*/ 23 w 238"/>
                  <a:gd name="T61" fmla="*/ 175 h 297"/>
                  <a:gd name="T62" fmla="*/ 22 w 238"/>
                  <a:gd name="T63" fmla="*/ 156 h 297"/>
                  <a:gd name="T64" fmla="*/ 11 w 238"/>
                  <a:gd name="T65" fmla="*/ 132 h 297"/>
                  <a:gd name="T66" fmla="*/ 22 w 238"/>
                  <a:gd name="T67" fmla="*/ 109 h 297"/>
                  <a:gd name="T68" fmla="*/ 8 w 238"/>
                  <a:gd name="T69" fmla="*/ 62 h 297"/>
                  <a:gd name="T70" fmla="*/ 4 w 238"/>
                  <a:gd name="T71" fmla="*/ 18 h 297"/>
                  <a:gd name="T72" fmla="*/ 2 w 238"/>
                  <a:gd name="T73" fmla="*/ 9 h 297"/>
                  <a:gd name="T74" fmla="*/ 30 w 238"/>
                  <a:gd name="T75" fmla="*/ 0 h 297"/>
                  <a:gd name="T76" fmla="*/ 36 w 238"/>
                  <a:gd name="T77" fmla="*/ 0 h 297"/>
                  <a:gd name="T78" fmla="*/ 135 w 238"/>
                  <a:gd name="T79" fmla="*/ 31 h 297"/>
                  <a:gd name="T80" fmla="*/ 137 w 238"/>
                  <a:gd name="T81" fmla="*/ 32 h 297"/>
                  <a:gd name="T82" fmla="*/ 209 w 238"/>
                  <a:gd name="T83" fmla="*/ 101 h 297"/>
                  <a:gd name="T84" fmla="*/ 217 w 238"/>
                  <a:gd name="T85" fmla="*/ 126 h 297"/>
                  <a:gd name="T86" fmla="*/ 221 w 238"/>
                  <a:gd name="T87" fmla="*/ 14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297">
                    <a:moveTo>
                      <a:pt x="149" y="290"/>
                    </a:moveTo>
                    <a:cubicBezTo>
                      <a:pt x="171" y="290"/>
                      <a:pt x="214" y="225"/>
                      <a:pt x="230" y="198"/>
                    </a:cubicBezTo>
                    <a:cubicBezTo>
                      <a:pt x="228" y="191"/>
                      <a:pt x="219" y="159"/>
                      <a:pt x="216" y="148"/>
                    </a:cubicBezTo>
                    <a:cubicBezTo>
                      <a:pt x="214" y="143"/>
                      <a:pt x="212" y="135"/>
                      <a:pt x="211" y="128"/>
                    </a:cubicBezTo>
                    <a:cubicBezTo>
                      <a:pt x="209" y="118"/>
                      <a:pt x="206" y="107"/>
                      <a:pt x="204" y="104"/>
                    </a:cubicBezTo>
                    <a:cubicBezTo>
                      <a:pt x="201" y="100"/>
                      <a:pt x="160" y="61"/>
                      <a:pt x="133" y="37"/>
                    </a:cubicBezTo>
                    <a:cubicBezTo>
                      <a:pt x="125" y="34"/>
                      <a:pt x="45" y="9"/>
                      <a:pt x="34" y="6"/>
                    </a:cubicBezTo>
                    <a:cubicBezTo>
                      <a:pt x="34" y="6"/>
                      <a:pt x="32" y="6"/>
                      <a:pt x="30" y="6"/>
                    </a:cubicBezTo>
                    <a:cubicBezTo>
                      <a:pt x="16" y="6"/>
                      <a:pt x="8" y="9"/>
                      <a:pt x="7" y="11"/>
                    </a:cubicBezTo>
                    <a:cubicBezTo>
                      <a:pt x="7" y="12"/>
                      <a:pt x="8" y="14"/>
                      <a:pt x="9" y="16"/>
                    </a:cubicBezTo>
                    <a:cubicBezTo>
                      <a:pt x="10" y="17"/>
                      <a:pt x="10" y="18"/>
                      <a:pt x="10" y="18"/>
                    </a:cubicBezTo>
                    <a:cubicBezTo>
                      <a:pt x="10" y="18"/>
                      <a:pt x="6" y="39"/>
                      <a:pt x="14" y="60"/>
                    </a:cubicBezTo>
                    <a:cubicBezTo>
                      <a:pt x="22" y="83"/>
                      <a:pt x="29" y="110"/>
                      <a:pt x="29" y="110"/>
                    </a:cubicBezTo>
                    <a:cubicBezTo>
                      <a:pt x="29" y="111"/>
                      <a:pt x="28" y="112"/>
                      <a:pt x="27" y="113"/>
                    </a:cubicBezTo>
                    <a:cubicBezTo>
                      <a:pt x="27" y="113"/>
                      <a:pt x="14" y="122"/>
                      <a:pt x="17" y="130"/>
                    </a:cubicBezTo>
                    <a:cubicBezTo>
                      <a:pt x="21" y="141"/>
                      <a:pt x="28" y="154"/>
                      <a:pt x="28" y="154"/>
                    </a:cubicBezTo>
                    <a:cubicBezTo>
                      <a:pt x="29" y="155"/>
                      <a:pt x="29" y="156"/>
                      <a:pt x="28" y="157"/>
                    </a:cubicBezTo>
                    <a:cubicBezTo>
                      <a:pt x="28" y="157"/>
                      <a:pt x="27" y="161"/>
                      <a:pt x="29" y="174"/>
                    </a:cubicBezTo>
                    <a:cubicBezTo>
                      <a:pt x="30" y="187"/>
                      <a:pt x="36" y="196"/>
                      <a:pt x="36" y="196"/>
                    </a:cubicBezTo>
                    <a:cubicBezTo>
                      <a:pt x="36" y="197"/>
                      <a:pt x="37" y="198"/>
                      <a:pt x="36" y="199"/>
                    </a:cubicBezTo>
                    <a:cubicBezTo>
                      <a:pt x="36" y="199"/>
                      <a:pt x="31" y="230"/>
                      <a:pt x="49" y="239"/>
                    </a:cubicBezTo>
                    <a:cubicBezTo>
                      <a:pt x="55" y="242"/>
                      <a:pt x="64" y="248"/>
                      <a:pt x="74" y="254"/>
                    </a:cubicBezTo>
                    <a:cubicBezTo>
                      <a:pt x="98" y="270"/>
                      <a:pt x="129" y="290"/>
                      <a:pt x="149" y="290"/>
                    </a:cubicBezTo>
                    <a:close/>
                    <a:moveTo>
                      <a:pt x="221" y="147"/>
                    </a:moveTo>
                    <a:cubicBezTo>
                      <a:pt x="226" y="159"/>
                      <a:pt x="236" y="196"/>
                      <a:pt x="237" y="198"/>
                    </a:cubicBezTo>
                    <a:cubicBezTo>
                      <a:pt x="237" y="199"/>
                      <a:pt x="237" y="199"/>
                      <a:pt x="236" y="200"/>
                    </a:cubicBezTo>
                    <a:cubicBezTo>
                      <a:pt x="230" y="210"/>
                      <a:pt x="178" y="296"/>
                      <a:pt x="149" y="296"/>
                    </a:cubicBezTo>
                    <a:cubicBezTo>
                      <a:pt x="128" y="296"/>
                      <a:pt x="96" y="276"/>
                      <a:pt x="71" y="259"/>
                    </a:cubicBezTo>
                    <a:cubicBezTo>
                      <a:pt x="61" y="253"/>
                      <a:pt x="52" y="248"/>
                      <a:pt x="47" y="245"/>
                    </a:cubicBezTo>
                    <a:cubicBezTo>
                      <a:pt x="27" y="234"/>
                      <a:pt x="30" y="205"/>
                      <a:pt x="30" y="199"/>
                    </a:cubicBezTo>
                    <a:cubicBezTo>
                      <a:pt x="29" y="196"/>
                      <a:pt x="24" y="187"/>
                      <a:pt x="23" y="175"/>
                    </a:cubicBezTo>
                    <a:cubicBezTo>
                      <a:pt x="21" y="164"/>
                      <a:pt x="21" y="158"/>
                      <a:pt x="22" y="156"/>
                    </a:cubicBezTo>
                    <a:cubicBezTo>
                      <a:pt x="21" y="152"/>
                      <a:pt x="14" y="141"/>
                      <a:pt x="11" y="132"/>
                    </a:cubicBezTo>
                    <a:cubicBezTo>
                      <a:pt x="7" y="122"/>
                      <a:pt x="17" y="113"/>
                      <a:pt x="22" y="109"/>
                    </a:cubicBezTo>
                    <a:cubicBezTo>
                      <a:pt x="21" y="103"/>
                      <a:pt x="15" y="81"/>
                      <a:pt x="8" y="62"/>
                    </a:cubicBezTo>
                    <a:cubicBezTo>
                      <a:pt x="1" y="42"/>
                      <a:pt x="3" y="24"/>
                      <a:pt x="4" y="18"/>
                    </a:cubicBezTo>
                    <a:cubicBezTo>
                      <a:pt x="1" y="15"/>
                      <a:pt x="0" y="12"/>
                      <a:pt x="2" y="9"/>
                    </a:cubicBezTo>
                    <a:cubicBezTo>
                      <a:pt x="5" y="1"/>
                      <a:pt x="21" y="0"/>
                      <a:pt x="30" y="0"/>
                    </a:cubicBezTo>
                    <a:cubicBezTo>
                      <a:pt x="32" y="0"/>
                      <a:pt x="34" y="0"/>
                      <a:pt x="36" y="0"/>
                    </a:cubicBezTo>
                    <a:cubicBezTo>
                      <a:pt x="48" y="3"/>
                      <a:pt x="132" y="30"/>
                      <a:pt x="135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44" y="39"/>
                      <a:pt x="205" y="94"/>
                      <a:pt x="209" y="101"/>
                    </a:cubicBezTo>
                    <a:cubicBezTo>
                      <a:pt x="212" y="104"/>
                      <a:pt x="214" y="115"/>
                      <a:pt x="217" y="126"/>
                    </a:cubicBezTo>
                    <a:cubicBezTo>
                      <a:pt x="218" y="134"/>
                      <a:pt x="220" y="141"/>
                      <a:pt x="221" y="14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3" name="íṣḻîḑè"/>
              <p:cNvSpPr/>
              <p:nvPr/>
            </p:nvSpPr>
            <p:spPr bwMode="auto">
              <a:xfrm>
                <a:off x="3197222" y="6183958"/>
                <a:ext cx="293007" cy="352819"/>
              </a:xfrm>
              <a:custGeom>
                <a:avLst/>
                <a:gdLst>
                  <a:gd name="T0" fmla="*/ 27 w 148"/>
                  <a:gd name="T1" fmla="*/ 35 h 181"/>
                  <a:gd name="T2" fmla="*/ 121 w 148"/>
                  <a:gd name="T3" fmla="*/ 16 h 181"/>
                  <a:gd name="T4" fmla="*/ 147 w 148"/>
                  <a:gd name="T5" fmla="*/ 45 h 181"/>
                  <a:gd name="T6" fmla="*/ 36 w 148"/>
                  <a:gd name="T7" fmla="*/ 180 h 181"/>
                  <a:gd name="T8" fmla="*/ 17 w 148"/>
                  <a:gd name="T9" fmla="*/ 166 h 181"/>
                  <a:gd name="T10" fmla="*/ 4 w 148"/>
                  <a:gd name="T11" fmla="*/ 112 h 181"/>
                  <a:gd name="T12" fmla="*/ 27 w 148"/>
                  <a:gd name="T13" fmla="*/ 3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81">
                    <a:moveTo>
                      <a:pt x="27" y="35"/>
                    </a:moveTo>
                    <a:cubicBezTo>
                      <a:pt x="63" y="0"/>
                      <a:pt x="121" y="16"/>
                      <a:pt x="121" y="16"/>
                    </a:cubicBezTo>
                    <a:lnTo>
                      <a:pt x="147" y="45"/>
                    </a:lnTo>
                    <a:lnTo>
                      <a:pt x="36" y="180"/>
                    </a:lnTo>
                    <a:lnTo>
                      <a:pt x="17" y="166"/>
                    </a:lnTo>
                    <a:cubicBezTo>
                      <a:pt x="17" y="166"/>
                      <a:pt x="0" y="147"/>
                      <a:pt x="4" y="112"/>
                    </a:cubicBezTo>
                    <a:cubicBezTo>
                      <a:pt x="7" y="91"/>
                      <a:pt x="6" y="57"/>
                      <a:pt x="27" y="3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4" name="îṩḷiḋé"/>
              <p:cNvSpPr/>
              <p:nvPr/>
            </p:nvSpPr>
            <p:spPr bwMode="auto">
              <a:xfrm>
                <a:off x="3188607" y="6209772"/>
                <a:ext cx="293007" cy="344216"/>
              </a:xfrm>
              <a:custGeom>
                <a:avLst/>
                <a:gdLst>
                  <a:gd name="T0" fmla="*/ 38 w 151"/>
                  <a:gd name="T1" fmla="*/ 170 h 177"/>
                  <a:gd name="T2" fmla="*/ 142 w 151"/>
                  <a:gd name="T3" fmla="*/ 37 h 177"/>
                  <a:gd name="T4" fmla="*/ 120 w 151"/>
                  <a:gd name="T5" fmla="*/ 10 h 177"/>
                  <a:gd name="T6" fmla="*/ 90 w 151"/>
                  <a:gd name="T7" fmla="*/ 6 h 177"/>
                  <a:gd name="T8" fmla="*/ 32 w 151"/>
                  <a:gd name="T9" fmla="*/ 28 h 177"/>
                  <a:gd name="T10" fmla="*/ 11 w 151"/>
                  <a:gd name="T11" fmla="*/ 92 h 177"/>
                  <a:gd name="T12" fmla="*/ 10 w 151"/>
                  <a:gd name="T13" fmla="*/ 105 h 177"/>
                  <a:gd name="T14" fmla="*/ 22 w 151"/>
                  <a:gd name="T15" fmla="*/ 157 h 177"/>
                  <a:gd name="T16" fmla="*/ 38 w 151"/>
                  <a:gd name="T17" fmla="*/ 170 h 177"/>
                  <a:gd name="T18" fmla="*/ 124 w 151"/>
                  <a:gd name="T19" fmla="*/ 6 h 177"/>
                  <a:gd name="T20" fmla="*/ 149 w 151"/>
                  <a:gd name="T21" fmla="*/ 35 h 177"/>
                  <a:gd name="T22" fmla="*/ 149 w 151"/>
                  <a:gd name="T23" fmla="*/ 38 h 177"/>
                  <a:gd name="T24" fmla="*/ 40 w 151"/>
                  <a:gd name="T25" fmla="*/ 176 h 177"/>
                  <a:gd name="T26" fmla="*/ 38 w 151"/>
                  <a:gd name="T27" fmla="*/ 176 h 177"/>
                  <a:gd name="T28" fmla="*/ 36 w 151"/>
                  <a:gd name="T29" fmla="*/ 176 h 177"/>
                  <a:gd name="T30" fmla="*/ 17 w 151"/>
                  <a:gd name="T31" fmla="*/ 161 h 177"/>
                  <a:gd name="T32" fmla="*/ 4 w 151"/>
                  <a:gd name="T33" fmla="*/ 105 h 177"/>
                  <a:gd name="T34" fmla="*/ 5 w 151"/>
                  <a:gd name="T35" fmla="*/ 93 h 177"/>
                  <a:gd name="T36" fmla="*/ 27 w 151"/>
                  <a:gd name="T37" fmla="*/ 24 h 177"/>
                  <a:gd name="T38" fmla="*/ 90 w 151"/>
                  <a:gd name="T39" fmla="*/ 0 h 177"/>
                  <a:gd name="T40" fmla="*/ 123 w 151"/>
                  <a:gd name="T41" fmla="*/ 5 h 177"/>
                  <a:gd name="T42" fmla="*/ 124 w 151"/>
                  <a:gd name="T43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1" h="177">
                    <a:moveTo>
                      <a:pt x="38" y="170"/>
                    </a:moveTo>
                    <a:lnTo>
                      <a:pt x="142" y="37"/>
                    </a:lnTo>
                    <a:lnTo>
                      <a:pt x="120" y="10"/>
                    </a:lnTo>
                    <a:cubicBezTo>
                      <a:pt x="117" y="9"/>
                      <a:pt x="105" y="6"/>
                      <a:pt x="90" y="6"/>
                    </a:cubicBezTo>
                    <a:cubicBezTo>
                      <a:pt x="74" y="6"/>
                      <a:pt x="50" y="10"/>
                      <a:pt x="32" y="28"/>
                    </a:cubicBezTo>
                    <a:cubicBezTo>
                      <a:pt x="15" y="45"/>
                      <a:pt x="13" y="72"/>
                      <a:pt x="11" y="92"/>
                    </a:cubicBezTo>
                    <a:cubicBezTo>
                      <a:pt x="11" y="97"/>
                      <a:pt x="11" y="102"/>
                      <a:pt x="10" y="105"/>
                    </a:cubicBezTo>
                    <a:cubicBezTo>
                      <a:pt x="7" y="137"/>
                      <a:pt x="20" y="155"/>
                      <a:pt x="22" y="157"/>
                    </a:cubicBezTo>
                    <a:lnTo>
                      <a:pt x="38" y="170"/>
                    </a:lnTo>
                    <a:close/>
                    <a:moveTo>
                      <a:pt x="124" y="6"/>
                    </a:moveTo>
                    <a:lnTo>
                      <a:pt x="149" y="35"/>
                    </a:lnTo>
                    <a:cubicBezTo>
                      <a:pt x="150" y="35"/>
                      <a:pt x="150" y="38"/>
                      <a:pt x="149" y="38"/>
                    </a:cubicBezTo>
                    <a:lnTo>
                      <a:pt x="40" y="176"/>
                    </a:lnTo>
                    <a:lnTo>
                      <a:pt x="38" y="176"/>
                    </a:lnTo>
                    <a:cubicBezTo>
                      <a:pt x="37" y="176"/>
                      <a:pt x="36" y="176"/>
                      <a:pt x="36" y="176"/>
                    </a:cubicBezTo>
                    <a:lnTo>
                      <a:pt x="17" y="161"/>
                    </a:lnTo>
                    <a:cubicBezTo>
                      <a:pt x="17" y="160"/>
                      <a:pt x="0" y="141"/>
                      <a:pt x="4" y="105"/>
                    </a:cubicBezTo>
                    <a:cubicBezTo>
                      <a:pt x="5" y="101"/>
                      <a:pt x="5" y="97"/>
                      <a:pt x="5" y="93"/>
                    </a:cubicBezTo>
                    <a:cubicBezTo>
                      <a:pt x="7" y="71"/>
                      <a:pt x="9" y="43"/>
                      <a:pt x="27" y="24"/>
                    </a:cubicBezTo>
                    <a:cubicBezTo>
                      <a:pt x="47" y="5"/>
                      <a:pt x="72" y="0"/>
                      <a:pt x="90" y="0"/>
                    </a:cubicBezTo>
                    <a:cubicBezTo>
                      <a:pt x="108" y="0"/>
                      <a:pt x="122" y="4"/>
                      <a:pt x="123" y="5"/>
                    </a:cubicBezTo>
                    <a:cubicBezTo>
                      <a:pt x="123" y="5"/>
                      <a:pt x="123" y="5"/>
                      <a:pt x="124" y="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5" name="îṩļïḑê"/>
              <p:cNvSpPr/>
              <p:nvPr/>
            </p:nvSpPr>
            <p:spPr bwMode="auto">
              <a:xfrm>
                <a:off x="2973158" y="5882766"/>
                <a:ext cx="224064" cy="137687"/>
              </a:xfrm>
              <a:custGeom>
                <a:avLst/>
                <a:gdLst>
                  <a:gd name="T0" fmla="*/ 110 w 114"/>
                  <a:gd name="T1" fmla="*/ 64 h 71"/>
                  <a:gd name="T2" fmla="*/ 112 w 114"/>
                  <a:gd name="T3" fmla="*/ 67 h 71"/>
                  <a:gd name="T4" fmla="*/ 109 w 114"/>
                  <a:gd name="T5" fmla="*/ 70 h 71"/>
                  <a:gd name="T6" fmla="*/ 108 w 114"/>
                  <a:gd name="T7" fmla="*/ 70 h 71"/>
                  <a:gd name="T8" fmla="*/ 69 w 114"/>
                  <a:gd name="T9" fmla="*/ 59 h 71"/>
                  <a:gd name="T10" fmla="*/ 24 w 114"/>
                  <a:gd name="T11" fmla="*/ 39 h 71"/>
                  <a:gd name="T12" fmla="*/ 3 w 114"/>
                  <a:gd name="T13" fmla="*/ 2 h 71"/>
                  <a:gd name="T14" fmla="*/ 7 w 114"/>
                  <a:gd name="T15" fmla="*/ 1 h 71"/>
                  <a:gd name="T16" fmla="*/ 8 w 114"/>
                  <a:gd name="T17" fmla="*/ 5 h 71"/>
                  <a:gd name="T18" fmla="*/ 27 w 114"/>
                  <a:gd name="T19" fmla="*/ 33 h 71"/>
                  <a:gd name="T20" fmla="*/ 72 w 114"/>
                  <a:gd name="T21" fmla="*/ 53 h 71"/>
                  <a:gd name="T22" fmla="*/ 110 w 114"/>
                  <a:gd name="T23" fmla="*/ 6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71">
                    <a:moveTo>
                      <a:pt x="110" y="64"/>
                    </a:moveTo>
                    <a:cubicBezTo>
                      <a:pt x="111" y="64"/>
                      <a:pt x="113" y="66"/>
                      <a:pt x="112" y="67"/>
                    </a:cubicBezTo>
                    <a:cubicBezTo>
                      <a:pt x="112" y="69"/>
                      <a:pt x="110" y="70"/>
                      <a:pt x="109" y="70"/>
                    </a:cubicBezTo>
                    <a:cubicBezTo>
                      <a:pt x="109" y="70"/>
                      <a:pt x="109" y="70"/>
                      <a:pt x="108" y="70"/>
                    </a:cubicBezTo>
                    <a:lnTo>
                      <a:pt x="69" y="59"/>
                    </a:lnTo>
                    <a:cubicBezTo>
                      <a:pt x="68" y="58"/>
                      <a:pt x="33" y="43"/>
                      <a:pt x="24" y="39"/>
                    </a:cubicBezTo>
                    <a:cubicBezTo>
                      <a:pt x="16" y="35"/>
                      <a:pt x="0" y="11"/>
                      <a:pt x="3" y="2"/>
                    </a:cubicBezTo>
                    <a:cubicBezTo>
                      <a:pt x="3" y="1"/>
                      <a:pt x="5" y="0"/>
                      <a:pt x="7" y="1"/>
                    </a:cubicBezTo>
                    <a:cubicBezTo>
                      <a:pt x="8" y="1"/>
                      <a:pt x="9" y="3"/>
                      <a:pt x="8" y="5"/>
                    </a:cubicBezTo>
                    <a:cubicBezTo>
                      <a:pt x="7" y="8"/>
                      <a:pt x="19" y="29"/>
                      <a:pt x="27" y="33"/>
                    </a:cubicBezTo>
                    <a:cubicBezTo>
                      <a:pt x="35" y="37"/>
                      <a:pt x="69" y="52"/>
                      <a:pt x="72" y="53"/>
                    </a:cubicBezTo>
                    <a:lnTo>
                      <a:pt x="110" y="64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6" name="ïṡlîdê"/>
              <p:cNvSpPr/>
              <p:nvPr/>
            </p:nvSpPr>
            <p:spPr bwMode="auto">
              <a:xfrm>
                <a:off x="3292021" y="5650423"/>
                <a:ext cx="482600" cy="335608"/>
              </a:xfrm>
              <a:custGeom>
                <a:avLst/>
                <a:gdLst>
                  <a:gd name="T0" fmla="*/ 80 w 248"/>
                  <a:gd name="T1" fmla="*/ 51 h 174"/>
                  <a:gd name="T2" fmla="*/ 136 w 248"/>
                  <a:gd name="T3" fmla="*/ 73 h 174"/>
                  <a:gd name="T4" fmla="*/ 247 w 248"/>
                  <a:gd name="T5" fmla="*/ 154 h 174"/>
                  <a:gd name="T6" fmla="*/ 136 w 248"/>
                  <a:gd name="T7" fmla="*/ 173 h 174"/>
                  <a:gd name="T8" fmla="*/ 87 w 248"/>
                  <a:gd name="T9" fmla="*/ 94 h 174"/>
                  <a:gd name="T10" fmla="*/ 31 w 248"/>
                  <a:gd name="T11" fmla="*/ 13 h 174"/>
                  <a:gd name="T12" fmla="*/ 80 w 248"/>
                  <a:gd name="T13" fmla="*/ 5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174">
                    <a:moveTo>
                      <a:pt x="80" y="51"/>
                    </a:moveTo>
                    <a:cubicBezTo>
                      <a:pt x="93" y="54"/>
                      <a:pt x="116" y="61"/>
                      <a:pt x="136" y="73"/>
                    </a:cubicBezTo>
                    <a:cubicBezTo>
                      <a:pt x="156" y="86"/>
                      <a:pt x="214" y="150"/>
                      <a:pt x="247" y="154"/>
                    </a:cubicBezTo>
                    <a:lnTo>
                      <a:pt x="136" y="173"/>
                    </a:lnTo>
                    <a:cubicBezTo>
                      <a:pt x="136" y="173"/>
                      <a:pt x="99" y="166"/>
                      <a:pt x="87" y="94"/>
                    </a:cubicBezTo>
                    <a:cubicBezTo>
                      <a:pt x="87" y="94"/>
                      <a:pt x="0" y="63"/>
                      <a:pt x="31" y="13"/>
                    </a:cubicBezTo>
                    <a:cubicBezTo>
                      <a:pt x="40" y="0"/>
                      <a:pt x="68" y="46"/>
                      <a:pt x="80" y="5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" name="íṣļíḓê"/>
              <p:cNvSpPr/>
              <p:nvPr/>
            </p:nvSpPr>
            <p:spPr bwMode="auto">
              <a:xfrm>
                <a:off x="3335108" y="5667634"/>
                <a:ext cx="448129" cy="335608"/>
              </a:xfrm>
              <a:custGeom>
                <a:avLst/>
                <a:gdLst>
                  <a:gd name="T0" fmla="*/ 226 w 230"/>
                  <a:gd name="T1" fmla="*/ 144 h 171"/>
                  <a:gd name="T2" fmla="*/ 229 w 230"/>
                  <a:gd name="T3" fmla="*/ 148 h 171"/>
                  <a:gd name="T4" fmla="*/ 226 w 230"/>
                  <a:gd name="T5" fmla="*/ 150 h 171"/>
                  <a:gd name="T6" fmla="*/ 143 w 230"/>
                  <a:gd name="T7" fmla="*/ 94 h 171"/>
                  <a:gd name="T8" fmla="*/ 114 w 230"/>
                  <a:gd name="T9" fmla="*/ 69 h 171"/>
                  <a:gd name="T10" fmla="*/ 66 w 230"/>
                  <a:gd name="T11" fmla="*/ 48 h 171"/>
                  <a:gd name="T12" fmla="*/ 59 w 230"/>
                  <a:gd name="T13" fmla="*/ 47 h 171"/>
                  <a:gd name="T14" fmla="*/ 38 w 230"/>
                  <a:gd name="T15" fmla="*/ 27 h 171"/>
                  <a:gd name="T16" fmla="*/ 15 w 230"/>
                  <a:gd name="T17" fmla="*/ 7 h 171"/>
                  <a:gd name="T18" fmla="*/ 14 w 230"/>
                  <a:gd name="T19" fmla="*/ 8 h 171"/>
                  <a:gd name="T20" fmla="*/ 9 w 230"/>
                  <a:gd name="T21" fmla="*/ 37 h 171"/>
                  <a:gd name="T22" fmla="*/ 67 w 230"/>
                  <a:gd name="T23" fmla="*/ 84 h 171"/>
                  <a:gd name="T24" fmla="*/ 70 w 230"/>
                  <a:gd name="T25" fmla="*/ 86 h 171"/>
                  <a:gd name="T26" fmla="*/ 116 w 230"/>
                  <a:gd name="T27" fmla="*/ 163 h 171"/>
                  <a:gd name="T28" fmla="*/ 119 w 230"/>
                  <a:gd name="T29" fmla="*/ 166 h 171"/>
                  <a:gd name="T30" fmla="*/ 116 w 230"/>
                  <a:gd name="T31" fmla="*/ 170 h 171"/>
                  <a:gd name="T32" fmla="*/ 115 w 230"/>
                  <a:gd name="T33" fmla="*/ 170 h 171"/>
                  <a:gd name="T34" fmla="*/ 64 w 230"/>
                  <a:gd name="T35" fmla="*/ 89 h 171"/>
                  <a:gd name="T36" fmla="*/ 3 w 230"/>
                  <a:gd name="T37" fmla="*/ 40 h 171"/>
                  <a:gd name="T38" fmla="*/ 9 w 230"/>
                  <a:gd name="T39" fmla="*/ 5 h 171"/>
                  <a:gd name="T40" fmla="*/ 14 w 230"/>
                  <a:gd name="T41" fmla="*/ 1 h 171"/>
                  <a:gd name="T42" fmla="*/ 42 w 230"/>
                  <a:gd name="T43" fmla="*/ 23 h 171"/>
                  <a:gd name="T44" fmla="*/ 61 w 230"/>
                  <a:gd name="T45" fmla="*/ 40 h 171"/>
                  <a:gd name="T46" fmla="*/ 67 w 230"/>
                  <a:gd name="T47" fmla="*/ 43 h 171"/>
                  <a:gd name="T48" fmla="*/ 117 w 230"/>
                  <a:gd name="T49" fmla="*/ 63 h 171"/>
                  <a:gd name="T50" fmla="*/ 147 w 230"/>
                  <a:gd name="T51" fmla="*/ 89 h 171"/>
                  <a:gd name="T52" fmla="*/ 226 w 230"/>
                  <a:gd name="T53" fmla="*/ 14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171">
                    <a:moveTo>
                      <a:pt x="226" y="144"/>
                    </a:moveTo>
                    <a:cubicBezTo>
                      <a:pt x="228" y="144"/>
                      <a:pt x="229" y="146"/>
                      <a:pt x="229" y="148"/>
                    </a:cubicBezTo>
                    <a:cubicBezTo>
                      <a:pt x="229" y="150"/>
                      <a:pt x="228" y="150"/>
                      <a:pt x="226" y="150"/>
                    </a:cubicBezTo>
                    <a:cubicBezTo>
                      <a:pt x="203" y="147"/>
                      <a:pt x="170" y="118"/>
                      <a:pt x="143" y="94"/>
                    </a:cubicBezTo>
                    <a:cubicBezTo>
                      <a:pt x="131" y="82"/>
                      <a:pt x="121" y="73"/>
                      <a:pt x="114" y="69"/>
                    </a:cubicBezTo>
                    <a:cubicBezTo>
                      <a:pt x="97" y="59"/>
                      <a:pt x="78" y="53"/>
                      <a:pt x="66" y="48"/>
                    </a:cubicBezTo>
                    <a:cubicBezTo>
                      <a:pt x="63" y="48"/>
                      <a:pt x="61" y="47"/>
                      <a:pt x="59" y="47"/>
                    </a:cubicBezTo>
                    <a:cubicBezTo>
                      <a:pt x="54" y="44"/>
                      <a:pt x="46" y="37"/>
                      <a:pt x="38" y="27"/>
                    </a:cubicBezTo>
                    <a:cubicBezTo>
                      <a:pt x="30" y="18"/>
                      <a:pt x="19" y="6"/>
                      <a:pt x="15" y="7"/>
                    </a:cubicBezTo>
                    <a:cubicBezTo>
                      <a:pt x="15" y="7"/>
                      <a:pt x="14" y="7"/>
                      <a:pt x="14" y="8"/>
                    </a:cubicBezTo>
                    <a:cubicBezTo>
                      <a:pt x="7" y="18"/>
                      <a:pt x="6" y="28"/>
                      <a:pt x="9" y="37"/>
                    </a:cubicBezTo>
                    <a:cubicBezTo>
                      <a:pt x="19" y="66"/>
                      <a:pt x="67" y="84"/>
                      <a:pt x="67" y="84"/>
                    </a:cubicBezTo>
                    <a:cubicBezTo>
                      <a:pt x="68" y="85"/>
                      <a:pt x="69" y="86"/>
                      <a:pt x="70" y="86"/>
                    </a:cubicBezTo>
                    <a:cubicBezTo>
                      <a:pt x="81" y="156"/>
                      <a:pt x="116" y="163"/>
                      <a:pt x="116" y="163"/>
                    </a:cubicBezTo>
                    <a:cubicBezTo>
                      <a:pt x="118" y="163"/>
                      <a:pt x="119" y="165"/>
                      <a:pt x="119" y="166"/>
                    </a:cubicBezTo>
                    <a:cubicBezTo>
                      <a:pt x="119" y="168"/>
                      <a:pt x="117" y="170"/>
                      <a:pt x="116" y="170"/>
                    </a:cubicBezTo>
                    <a:cubicBezTo>
                      <a:pt x="116" y="170"/>
                      <a:pt x="116" y="170"/>
                      <a:pt x="115" y="170"/>
                    </a:cubicBezTo>
                    <a:cubicBezTo>
                      <a:pt x="113" y="169"/>
                      <a:pt x="76" y="162"/>
                      <a:pt x="64" y="89"/>
                    </a:cubicBezTo>
                    <a:cubicBezTo>
                      <a:pt x="55" y="86"/>
                      <a:pt x="13" y="69"/>
                      <a:pt x="3" y="40"/>
                    </a:cubicBezTo>
                    <a:cubicBezTo>
                      <a:pt x="0" y="28"/>
                      <a:pt x="1" y="16"/>
                      <a:pt x="9" y="5"/>
                    </a:cubicBezTo>
                    <a:cubicBezTo>
                      <a:pt x="10" y="2"/>
                      <a:pt x="12" y="1"/>
                      <a:pt x="14" y="1"/>
                    </a:cubicBezTo>
                    <a:cubicBezTo>
                      <a:pt x="21" y="0"/>
                      <a:pt x="30" y="8"/>
                      <a:pt x="42" y="23"/>
                    </a:cubicBezTo>
                    <a:cubicBezTo>
                      <a:pt x="49" y="31"/>
                      <a:pt x="57" y="39"/>
                      <a:pt x="61" y="40"/>
                    </a:cubicBezTo>
                    <a:cubicBezTo>
                      <a:pt x="63" y="41"/>
                      <a:pt x="65" y="42"/>
                      <a:pt x="67" y="43"/>
                    </a:cubicBezTo>
                    <a:cubicBezTo>
                      <a:pt x="80" y="47"/>
                      <a:pt x="100" y="53"/>
                      <a:pt x="117" y="63"/>
                    </a:cubicBezTo>
                    <a:cubicBezTo>
                      <a:pt x="124" y="68"/>
                      <a:pt x="135" y="78"/>
                      <a:pt x="147" y="89"/>
                    </a:cubicBezTo>
                    <a:cubicBezTo>
                      <a:pt x="172" y="111"/>
                      <a:pt x="205" y="141"/>
                      <a:pt x="226" y="14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" name="ï$ḷíḑê"/>
              <p:cNvSpPr/>
              <p:nvPr/>
            </p:nvSpPr>
            <p:spPr bwMode="auto">
              <a:xfrm>
                <a:off x="3843564" y="5882766"/>
                <a:ext cx="129265" cy="275373"/>
              </a:xfrm>
              <a:custGeom>
                <a:avLst/>
                <a:gdLst>
                  <a:gd name="T0" fmla="*/ 0 w 67"/>
                  <a:gd name="T1" fmla="*/ 12 h 141"/>
                  <a:gd name="T2" fmla="*/ 52 w 67"/>
                  <a:gd name="T3" fmla="*/ 12 h 141"/>
                  <a:gd name="T4" fmla="*/ 66 w 67"/>
                  <a:gd name="T5" fmla="*/ 136 h 141"/>
                  <a:gd name="T6" fmla="*/ 12 w 67"/>
                  <a:gd name="T7" fmla="*/ 140 h 141"/>
                  <a:gd name="T8" fmla="*/ 0 w 67"/>
                  <a:gd name="T9" fmla="*/ 1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41">
                    <a:moveTo>
                      <a:pt x="0" y="12"/>
                    </a:moveTo>
                    <a:cubicBezTo>
                      <a:pt x="0" y="12"/>
                      <a:pt x="51" y="0"/>
                      <a:pt x="52" y="12"/>
                    </a:cubicBezTo>
                    <a:cubicBezTo>
                      <a:pt x="54" y="25"/>
                      <a:pt x="66" y="136"/>
                      <a:pt x="66" y="136"/>
                    </a:cubicBezTo>
                    <a:lnTo>
                      <a:pt x="12" y="140"/>
                    </a:lnTo>
                    <a:cubicBezTo>
                      <a:pt x="28" y="97"/>
                      <a:pt x="0" y="12"/>
                      <a:pt x="0" y="1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" name="iSļídê"/>
              <p:cNvSpPr/>
              <p:nvPr/>
            </p:nvSpPr>
            <p:spPr bwMode="auto">
              <a:xfrm>
                <a:off x="3834944" y="5891374"/>
                <a:ext cx="146506" cy="275373"/>
              </a:xfrm>
              <a:custGeom>
                <a:avLst/>
                <a:gdLst>
                  <a:gd name="T0" fmla="*/ 20 w 77"/>
                  <a:gd name="T1" fmla="*/ 133 h 140"/>
                  <a:gd name="T2" fmla="*/ 69 w 77"/>
                  <a:gd name="T3" fmla="*/ 129 h 140"/>
                  <a:gd name="T4" fmla="*/ 54 w 77"/>
                  <a:gd name="T5" fmla="*/ 9 h 140"/>
                  <a:gd name="T6" fmla="*/ 43 w 77"/>
                  <a:gd name="T7" fmla="*/ 6 h 140"/>
                  <a:gd name="T8" fmla="*/ 7 w 77"/>
                  <a:gd name="T9" fmla="*/ 10 h 140"/>
                  <a:gd name="T10" fmla="*/ 20 w 77"/>
                  <a:gd name="T11" fmla="*/ 133 h 140"/>
                  <a:gd name="T12" fmla="*/ 43 w 77"/>
                  <a:gd name="T13" fmla="*/ 0 h 140"/>
                  <a:gd name="T14" fmla="*/ 60 w 77"/>
                  <a:gd name="T15" fmla="*/ 8 h 140"/>
                  <a:gd name="T16" fmla="*/ 75 w 77"/>
                  <a:gd name="T17" fmla="*/ 131 h 140"/>
                  <a:gd name="T18" fmla="*/ 74 w 77"/>
                  <a:gd name="T19" fmla="*/ 134 h 140"/>
                  <a:gd name="T20" fmla="*/ 73 w 77"/>
                  <a:gd name="T21" fmla="*/ 135 h 140"/>
                  <a:gd name="T22" fmla="*/ 16 w 77"/>
                  <a:gd name="T23" fmla="*/ 139 h 140"/>
                  <a:gd name="T24" fmla="*/ 14 w 77"/>
                  <a:gd name="T25" fmla="*/ 138 h 140"/>
                  <a:gd name="T26" fmla="*/ 13 w 77"/>
                  <a:gd name="T27" fmla="*/ 135 h 140"/>
                  <a:gd name="T28" fmla="*/ 0 w 77"/>
                  <a:gd name="T29" fmla="*/ 9 h 140"/>
                  <a:gd name="T30" fmla="*/ 0 w 77"/>
                  <a:gd name="T31" fmla="*/ 6 h 140"/>
                  <a:gd name="T32" fmla="*/ 3 w 77"/>
                  <a:gd name="T33" fmla="*/ 5 h 140"/>
                  <a:gd name="T34" fmla="*/ 43 w 77"/>
                  <a:gd name="T3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" h="140">
                    <a:moveTo>
                      <a:pt x="20" y="133"/>
                    </a:moveTo>
                    <a:lnTo>
                      <a:pt x="69" y="129"/>
                    </a:lnTo>
                    <a:cubicBezTo>
                      <a:pt x="67" y="111"/>
                      <a:pt x="57" y="20"/>
                      <a:pt x="54" y="9"/>
                    </a:cubicBezTo>
                    <a:cubicBezTo>
                      <a:pt x="54" y="8"/>
                      <a:pt x="52" y="6"/>
                      <a:pt x="43" y="6"/>
                    </a:cubicBezTo>
                    <a:cubicBezTo>
                      <a:pt x="30" y="6"/>
                      <a:pt x="14" y="9"/>
                      <a:pt x="7" y="10"/>
                    </a:cubicBezTo>
                    <a:cubicBezTo>
                      <a:pt x="12" y="26"/>
                      <a:pt x="33" y="93"/>
                      <a:pt x="20" y="133"/>
                    </a:cubicBezTo>
                    <a:close/>
                    <a:moveTo>
                      <a:pt x="43" y="0"/>
                    </a:moveTo>
                    <a:cubicBezTo>
                      <a:pt x="47" y="0"/>
                      <a:pt x="60" y="0"/>
                      <a:pt x="60" y="8"/>
                    </a:cubicBezTo>
                    <a:cubicBezTo>
                      <a:pt x="63" y="20"/>
                      <a:pt x="75" y="127"/>
                      <a:pt x="75" y="131"/>
                    </a:cubicBezTo>
                    <a:cubicBezTo>
                      <a:pt x="76" y="132"/>
                      <a:pt x="75" y="133"/>
                      <a:pt x="74" y="134"/>
                    </a:cubicBezTo>
                    <a:lnTo>
                      <a:pt x="73" y="135"/>
                    </a:lnTo>
                    <a:lnTo>
                      <a:pt x="16" y="139"/>
                    </a:lnTo>
                    <a:cubicBezTo>
                      <a:pt x="15" y="139"/>
                      <a:pt x="14" y="139"/>
                      <a:pt x="14" y="138"/>
                    </a:cubicBezTo>
                    <a:cubicBezTo>
                      <a:pt x="13" y="137"/>
                      <a:pt x="13" y="136"/>
                      <a:pt x="13" y="135"/>
                    </a:cubicBezTo>
                    <a:cubicBezTo>
                      <a:pt x="29" y="94"/>
                      <a:pt x="0" y="10"/>
                      <a:pt x="0" y="9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1" y="6"/>
                      <a:pt x="1" y="6"/>
                      <a:pt x="3" y="5"/>
                    </a:cubicBezTo>
                    <a:cubicBezTo>
                      <a:pt x="4" y="5"/>
                      <a:pt x="27" y="0"/>
                      <a:pt x="43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" name="îSļíďê"/>
              <p:cNvSpPr/>
              <p:nvPr/>
            </p:nvSpPr>
            <p:spPr bwMode="auto">
              <a:xfrm>
                <a:off x="3903887" y="5865556"/>
                <a:ext cx="327479" cy="335614"/>
              </a:xfrm>
              <a:custGeom>
                <a:avLst/>
                <a:gdLst>
                  <a:gd name="T0" fmla="*/ 29 w 168"/>
                  <a:gd name="T1" fmla="*/ 154 h 173"/>
                  <a:gd name="T2" fmla="*/ 0 w 168"/>
                  <a:gd name="T3" fmla="*/ 6 h 173"/>
                  <a:gd name="T4" fmla="*/ 167 w 168"/>
                  <a:gd name="T5" fmla="*/ 0 h 173"/>
                  <a:gd name="T6" fmla="*/ 73 w 168"/>
                  <a:gd name="T7" fmla="*/ 172 h 173"/>
                  <a:gd name="T8" fmla="*/ 29 w 168"/>
                  <a:gd name="T9" fmla="*/ 15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3">
                    <a:moveTo>
                      <a:pt x="29" y="154"/>
                    </a:moveTo>
                    <a:cubicBezTo>
                      <a:pt x="27" y="16"/>
                      <a:pt x="0" y="6"/>
                      <a:pt x="0" y="6"/>
                    </a:cubicBezTo>
                    <a:lnTo>
                      <a:pt x="167" y="0"/>
                    </a:lnTo>
                    <a:lnTo>
                      <a:pt x="73" y="172"/>
                    </a:lnTo>
                    <a:cubicBezTo>
                      <a:pt x="73" y="172"/>
                      <a:pt x="29" y="166"/>
                      <a:pt x="29" y="15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1" name="ïSľïḋè"/>
              <p:cNvSpPr/>
              <p:nvPr/>
            </p:nvSpPr>
            <p:spPr bwMode="auto">
              <a:xfrm>
                <a:off x="3903887" y="5865556"/>
                <a:ext cx="336099" cy="352824"/>
              </a:xfrm>
              <a:custGeom>
                <a:avLst/>
                <a:gdLst>
                  <a:gd name="T0" fmla="*/ 73 w 171"/>
                  <a:gd name="T1" fmla="*/ 173 h 181"/>
                  <a:gd name="T2" fmla="*/ 162 w 171"/>
                  <a:gd name="T3" fmla="*/ 6 h 181"/>
                  <a:gd name="T4" fmla="*/ 11 w 171"/>
                  <a:gd name="T5" fmla="*/ 12 h 181"/>
                  <a:gd name="T6" fmla="*/ 35 w 171"/>
                  <a:gd name="T7" fmla="*/ 158 h 181"/>
                  <a:gd name="T8" fmla="*/ 73 w 171"/>
                  <a:gd name="T9" fmla="*/ 173 h 181"/>
                  <a:gd name="T10" fmla="*/ 166 w 171"/>
                  <a:gd name="T11" fmla="*/ 0 h 181"/>
                  <a:gd name="T12" fmla="*/ 169 w 171"/>
                  <a:gd name="T13" fmla="*/ 2 h 181"/>
                  <a:gd name="T14" fmla="*/ 169 w 171"/>
                  <a:gd name="T15" fmla="*/ 5 h 181"/>
                  <a:gd name="T16" fmla="*/ 78 w 171"/>
                  <a:gd name="T17" fmla="*/ 178 h 181"/>
                  <a:gd name="T18" fmla="*/ 75 w 171"/>
                  <a:gd name="T19" fmla="*/ 180 h 181"/>
                  <a:gd name="T20" fmla="*/ 29 w 171"/>
                  <a:gd name="T21" fmla="*/ 158 h 181"/>
                  <a:gd name="T22" fmla="*/ 2 w 171"/>
                  <a:gd name="T23" fmla="*/ 12 h 181"/>
                  <a:gd name="T24" fmla="*/ 0 w 171"/>
                  <a:gd name="T25" fmla="*/ 8 h 181"/>
                  <a:gd name="T26" fmla="*/ 3 w 171"/>
                  <a:gd name="T27" fmla="*/ 6 h 181"/>
                  <a:gd name="T28" fmla="*/ 166 w 171"/>
                  <a:gd name="T2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" h="181">
                    <a:moveTo>
                      <a:pt x="73" y="173"/>
                    </a:moveTo>
                    <a:lnTo>
                      <a:pt x="162" y="6"/>
                    </a:lnTo>
                    <a:lnTo>
                      <a:pt x="11" y="12"/>
                    </a:lnTo>
                    <a:cubicBezTo>
                      <a:pt x="19" y="24"/>
                      <a:pt x="33" y="58"/>
                      <a:pt x="35" y="158"/>
                    </a:cubicBezTo>
                    <a:cubicBezTo>
                      <a:pt x="35" y="164"/>
                      <a:pt x="57" y="171"/>
                      <a:pt x="73" y="173"/>
                    </a:cubicBezTo>
                    <a:close/>
                    <a:moveTo>
                      <a:pt x="166" y="0"/>
                    </a:moveTo>
                    <a:cubicBezTo>
                      <a:pt x="168" y="0"/>
                      <a:pt x="169" y="1"/>
                      <a:pt x="169" y="2"/>
                    </a:cubicBezTo>
                    <a:cubicBezTo>
                      <a:pt x="170" y="3"/>
                      <a:pt x="170" y="3"/>
                      <a:pt x="169" y="5"/>
                    </a:cubicBezTo>
                    <a:lnTo>
                      <a:pt x="78" y="178"/>
                    </a:lnTo>
                    <a:cubicBezTo>
                      <a:pt x="77" y="179"/>
                      <a:pt x="76" y="180"/>
                      <a:pt x="75" y="180"/>
                    </a:cubicBezTo>
                    <a:cubicBezTo>
                      <a:pt x="66" y="178"/>
                      <a:pt x="29" y="172"/>
                      <a:pt x="29" y="158"/>
                    </a:cubicBezTo>
                    <a:cubicBezTo>
                      <a:pt x="27" y="25"/>
                      <a:pt x="3" y="12"/>
                      <a:pt x="2" y="12"/>
                    </a:cubicBezTo>
                    <a:cubicBezTo>
                      <a:pt x="1" y="12"/>
                      <a:pt x="0" y="10"/>
                      <a:pt x="0" y="8"/>
                    </a:cubicBezTo>
                    <a:cubicBezTo>
                      <a:pt x="1" y="7"/>
                      <a:pt x="2" y="6"/>
                      <a:pt x="3" y="6"/>
                    </a:cubicBez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2" name="ïşľiḋê"/>
              <p:cNvSpPr/>
              <p:nvPr/>
            </p:nvSpPr>
            <p:spPr bwMode="auto">
              <a:xfrm>
                <a:off x="3231694" y="5409472"/>
                <a:ext cx="1542599" cy="1445708"/>
              </a:xfrm>
              <a:custGeom>
                <a:avLst/>
                <a:gdLst>
                  <a:gd name="T0" fmla="*/ 759 w 789"/>
                  <a:gd name="T1" fmla="*/ 72 h 741"/>
                  <a:gd name="T2" fmla="*/ 761 w 789"/>
                  <a:gd name="T3" fmla="*/ 298 h 741"/>
                  <a:gd name="T4" fmla="*/ 553 w 789"/>
                  <a:gd name="T5" fmla="*/ 655 h 741"/>
                  <a:gd name="T6" fmla="*/ 473 w 789"/>
                  <a:gd name="T7" fmla="*/ 723 h 741"/>
                  <a:gd name="T8" fmla="*/ 298 w 789"/>
                  <a:gd name="T9" fmla="*/ 734 h 741"/>
                  <a:gd name="T10" fmla="*/ 10 w 789"/>
                  <a:gd name="T11" fmla="*/ 597 h 741"/>
                  <a:gd name="T12" fmla="*/ 25 w 789"/>
                  <a:gd name="T13" fmla="*/ 447 h 741"/>
                  <a:gd name="T14" fmla="*/ 122 w 789"/>
                  <a:gd name="T15" fmla="*/ 430 h 741"/>
                  <a:gd name="T16" fmla="*/ 316 w 789"/>
                  <a:gd name="T17" fmla="*/ 534 h 741"/>
                  <a:gd name="T18" fmla="*/ 386 w 789"/>
                  <a:gd name="T19" fmla="*/ 426 h 741"/>
                  <a:gd name="T20" fmla="*/ 462 w 789"/>
                  <a:gd name="T21" fmla="*/ 288 h 741"/>
                  <a:gd name="T22" fmla="*/ 526 w 789"/>
                  <a:gd name="T23" fmla="*/ 98 h 741"/>
                  <a:gd name="T24" fmla="*/ 553 w 789"/>
                  <a:gd name="T25" fmla="*/ 26 h 741"/>
                  <a:gd name="T26" fmla="*/ 759 w 789"/>
                  <a:gd name="T27" fmla="*/ 72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9" h="741">
                    <a:moveTo>
                      <a:pt x="759" y="72"/>
                    </a:moveTo>
                    <a:cubicBezTo>
                      <a:pt x="788" y="94"/>
                      <a:pt x="774" y="263"/>
                      <a:pt x="761" y="298"/>
                    </a:cubicBezTo>
                    <a:cubicBezTo>
                      <a:pt x="749" y="334"/>
                      <a:pt x="558" y="645"/>
                      <a:pt x="553" y="655"/>
                    </a:cubicBezTo>
                    <a:cubicBezTo>
                      <a:pt x="549" y="665"/>
                      <a:pt x="483" y="712"/>
                      <a:pt x="473" y="723"/>
                    </a:cubicBezTo>
                    <a:cubicBezTo>
                      <a:pt x="463" y="734"/>
                      <a:pt x="323" y="740"/>
                      <a:pt x="298" y="734"/>
                    </a:cubicBezTo>
                    <a:cubicBezTo>
                      <a:pt x="273" y="728"/>
                      <a:pt x="10" y="597"/>
                      <a:pt x="10" y="597"/>
                    </a:cubicBezTo>
                    <a:cubicBezTo>
                      <a:pt x="10" y="597"/>
                      <a:pt x="0" y="467"/>
                      <a:pt x="25" y="447"/>
                    </a:cubicBezTo>
                    <a:cubicBezTo>
                      <a:pt x="50" y="426"/>
                      <a:pt x="122" y="430"/>
                      <a:pt x="122" y="430"/>
                    </a:cubicBezTo>
                    <a:cubicBezTo>
                      <a:pt x="122" y="430"/>
                      <a:pt x="301" y="529"/>
                      <a:pt x="316" y="534"/>
                    </a:cubicBezTo>
                    <a:cubicBezTo>
                      <a:pt x="316" y="534"/>
                      <a:pt x="371" y="451"/>
                      <a:pt x="386" y="426"/>
                    </a:cubicBezTo>
                    <a:cubicBezTo>
                      <a:pt x="401" y="401"/>
                      <a:pt x="462" y="288"/>
                      <a:pt x="462" y="288"/>
                    </a:cubicBezTo>
                    <a:cubicBezTo>
                      <a:pt x="462" y="288"/>
                      <a:pt x="524" y="123"/>
                      <a:pt x="526" y="98"/>
                    </a:cubicBezTo>
                    <a:cubicBezTo>
                      <a:pt x="528" y="74"/>
                      <a:pt x="539" y="34"/>
                      <a:pt x="553" y="26"/>
                    </a:cubicBezTo>
                    <a:cubicBezTo>
                      <a:pt x="605" y="0"/>
                      <a:pt x="730" y="49"/>
                      <a:pt x="759" y="7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3" name="î$ḷïḍe"/>
              <p:cNvSpPr/>
              <p:nvPr/>
            </p:nvSpPr>
            <p:spPr bwMode="auto">
              <a:xfrm>
                <a:off x="3223079" y="5435285"/>
                <a:ext cx="1551214" cy="1411287"/>
              </a:xfrm>
              <a:custGeom>
                <a:avLst/>
                <a:gdLst>
                  <a:gd name="T0" fmla="*/ 761 w 795"/>
                  <a:gd name="T1" fmla="*/ 282 h 725"/>
                  <a:gd name="T2" fmla="*/ 760 w 795"/>
                  <a:gd name="T3" fmla="*/ 58 h 725"/>
                  <a:gd name="T4" fmla="*/ 595 w 795"/>
                  <a:gd name="T5" fmla="*/ 6 h 725"/>
                  <a:gd name="T6" fmla="*/ 557 w 795"/>
                  <a:gd name="T7" fmla="*/ 14 h 725"/>
                  <a:gd name="T8" fmla="*/ 532 w 795"/>
                  <a:gd name="T9" fmla="*/ 83 h 725"/>
                  <a:gd name="T10" fmla="*/ 468 w 795"/>
                  <a:gd name="T11" fmla="*/ 274 h 725"/>
                  <a:gd name="T12" fmla="*/ 468 w 795"/>
                  <a:gd name="T13" fmla="*/ 274 h 725"/>
                  <a:gd name="T14" fmla="*/ 391 w 795"/>
                  <a:gd name="T15" fmla="*/ 412 h 725"/>
                  <a:gd name="T16" fmla="*/ 321 w 795"/>
                  <a:gd name="T17" fmla="*/ 520 h 725"/>
                  <a:gd name="T18" fmla="*/ 318 w 795"/>
                  <a:gd name="T19" fmla="*/ 522 h 725"/>
                  <a:gd name="T20" fmla="*/ 124 w 795"/>
                  <a:gd name="T21" fmla="*/ 419 h 725"/>
                  <a:gd name="T22" fmla="*/ 109 w 795"/>
                  <a:gd name="T23" fmla="*/ 418 h 725"/>
                  <a:gd name="T24" fmla="*/ 30 w 795"/>
                  <a:gd name="T25" fmla="*/ 434 h 725"/>
                  <a:gd name="T26" fmla="*/ 16 w 795"/>
                  <a:gd name="T27" fmla="*/ 580 h 725"/>
                  <a:gd name="T28" fmla="*/ 300 w 795"/>
                  <a:gd name="T29" fmla="*/ 716 h 725"/>
                  <a:gd name="T30" fmla="*/ 341 w 795"/>
                  <a:gd name="T31" fmla="*/ 718 h 725"/>
                  <a:gd name="T32" fmla="*/ 473 w 795"/>
                  <a:gd name="T33" fmla="*/ 706 h 725"/>
                  <a:gd name="T34" fmla="*/ 501 w 795"/>
                  <a:gd name="T35" fmla="*/ 683 h 725"/>
                  <a:gd name="T36" fmla="*/ 553 w 795"/>
                  <a:gd name="T37" fmla="*/ 639 h 725"/>
                  <a:gd name="T38" fmla="*/ 605 w 795"/>
                  <a:gd name="T39" fmla="*/ 551 h 725"/>
                  <a:gd name="T40" fmla="*/ 761 w 795"/>
                  <a:gd name="T41" fmla="*/ 282 h 725"/>
                  <a:gd name="T42" fmla="*/ 764 w 795"/>
                  <a:gd name="T43" fmla="*/ 54 h 725"/>
                  <a:gd name="T44" fmla="*/ 767 w 795"/>
                  <a:gd name="T45" fmla="*/ 284 h 725"/>
                  <a:gd name="T46" fmla="*/ 610 w 795"/>
                  <a:gd name="T47" fmla="*/ 554 h 725"/>
                  <a:gd name="T48" fmla="*/ 559 w 795"/>
                  <a:gd name="T49" fmla="*/ 641 h 725"/>
                  <a:gd name="T50" fmla="*/ 505 w 795"/>
                  <a:gd name="T51" fmla="*/ 688 h 725"/>
                  <a:gd name="T52" fmla="*/ 477 w 795"/>
                  <a:gd name="T53" fmla="*/ 710 h 725"/>
                  <a:gd name="T54" fmla="*/ 341 w 795"/>
                  <a:gd name="T55" fmla="*/ 724 h 725"/>
                  <a:gd name="T56" fmla="*/ 299 w 795"/>
                  <a:gd name="T57" fmla="*/ 722 h 725"/>
                  <a:gd name="T58" fmla="*/ 11 w 795"/>
                  <a:gd name="T59" fmla="*/ 585 h 725"/>
                  <a:gd name="T60" fmla="*/ 10 w 795"/>
                  <a:gd name="T61" fmla="*/ 582 h 725"/>
                  <a:gd name="T62" fmla="*/ 26 w 795"/>
                  <a:gd name="T63" fmla="*/ 429 h 725"/>
                  <a:gd name="T64" fmla="*/ 110 w 795"/>
                  <a:gd name="T65" fmla="*/ 412 h 725"/>
                  <a:gd name="T66" fmla="*/ 124 w 795"/>
                  <a:gd name="T67" fmla="*/ 412 h 725"/>
                  <a:gd name="T68" fmla="*/ 126 w 795"/>
                  <a:gd name="T69" fmla="*/ 412 h 725"/>
                  <a:gd name="T70" fmla="*/ 317 w 795"/>
                  <a:gd name="T71" fmla="*/ 515 h 725"/>
                  <a:gd name="T72" fmla="*/ 386 w 795"/>
                  <a:gd name="T73" fmla="*/ 409 h 725"/>
                  <a:gd name="T74" fmla="*/ 462 w 795"/>
                  <a:gd name="T75" fmla="*/ 271 h 725"/>
                  <a:gd name="T76" fmla="*/ 526 w 795"/>
                  <a:gd name="T77" fmla="*/ 83 h 725"/>
                  <a:gd name="T78" fmla="*/ 554 w 795"/>
                  <a:gd name="T79" fmla="*/ 8 h 725"/>
                  <a:gd name="T80" fmla="*/ 595 w 795"/>
                  <a:gd name="T81" fmla="*/ 0 h 725"/>
                  <a:gd name="T82" fmla="*/ 764 w 795"/>
                  <a:gd name="T83" fmla="*/ 54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95" h="725">
                    <a:moveTo>
                      <a:pt x="761" y="282"/>
                    </a:moveTo>
                    <a:cubicBezTo>
                      <a:pt x="774" y="246"/>
                      <a:pt x="787" y="80"/>
                      <a:pt x="760" y="58"/>
                    </a:cubicBezTo>
                    <a:cubicBezTo>
                      <a:pt x="737" y="40"/>
                      <a:pt x="653" y="6"/>
                      <a:pt x="595" y="6"/>
                    </a:cubicBezTo>
                    <a:cubicBezTo>
                      <a:pt x="579" y="6"/>
                      <a:pt x="566" y="8"/>
                      <a:pt x="557" y="14"/>
                    </a:cubicBezTo>
                    <a:cubicBezTo>
                      <a:pt x="544" y="20"/>
                      <a:pt x="534" y="58"/>
                      <a:pt x="532" y="83"/>
                    </a:cubicBezTo>
                    <a:cubicBezTo>
                      <a:pt x="530" y="108"/>
                      <a:pt x="470" y="267"/>
                      <a:pt x="468" y="274"/>
                    </a:cubicBezTo>
                    <a:lnTo>
                      <a:pt x="468" y="274"/>
                    </a:lnTo>
                    <a:cubicBezTo>
                      <a:pt x="467" y="275"/>
                      <a:pt x="406" y="388"/>
                      <a:pt x="391" y="412"/>
                    </a:cubicBezTo>
                    <a:cubicBezTo>
                      <a:pt x="377" y="437"/>
                      <a:pt x="321" y="519"/>
                      <a:pt x="321" y="520"/>
                    </a:cubicBezTo>
                    <a:cubicBezTo>
                      <a:pt x="320" y="521"/>
                      <a:pt x="319" y="522"/>
                      <a:pt x="318" y="522"/>
                    </a:cubicBezTo>
                    <a:cubicBezTo>
                      <a:pt x="303" y="517"/>
                      <a:pt x="137" y="425"/>
                      <a:pt x="124" y="419"/>
                    </a:cubicBezTo>
                    <a:cubicBezTo>
                      <a:pt x="122" y="418"/>
                      <a:pt x="117" y="418"/>
                      <a:pt x="109" y="418"/>
                    </a:cubicBezTo>
                    <a:cubicBezTo>
                      <a:pt x="91" y="418"/>
                      <a:pt x="47" y="419"/>
                      <a:pt x="30" y="434"/>
                    </a:cubicBezTo>
                    <a:cubicBezTo>
                      <a:pt x="11" y="450"/>
                      <a:pt x="13" y="544"/>
                      <a:pt x="16" y="580"/>
                    </a:cubicBezTo>
                    <a:cubicBezTo>
                      <a:pt x="38" y="591"/>
                      <a:pt x="277" y="710"/>
                      <a:pt x="300" y="716"/>
                    </a:cubicBezTo>
                    <a:cubicBezTo>
                      <a:pt x="307" y="717"/>
                      <a:pt x="321" y="718"/>
                      <a:pt x="341" y="718"/>
                    </a:cubicBezTo>
                    <a:cubicBezTo>
                      <a:pt x="399" y="718"/>
                      <a:pt x="467" y="712"/>
                      <a:pt x="473" y="706"/>
                    </a:cubicBezTo>
                    <a:cubicBezTo>
                      <a:pt x="477" y="702"/>
                      <a:pt x="488" y="694"/>
                      <a:pt x="501" y="683"/>
                    </a:cubicBezTo>
                    <a:cubicBezTo>
                      <a:pt x="521" y="668"/>
                      <a:pt x="550" y="644"/>
                      <a:pt x="553" y="639"/>
                    </a:cubicBezTo>
                    <a:cubicBezTo>
                      <a:pt x="554" y="635"/>
                      <a:pt x="572" y="607"/>
                      <a:pt x="605" y="551"/>
                    </a:cubicBezTo>
                    <a:cubicBezTo>
                      <a:pt x="664" y="453"/>
                      <a:pt x="753" y="306"/>
                      <a:pt x="761" y="282"/>
                    </a:cubicBezTo>
                    <a:close/>
                    <a:moveTo>
                      <a:pt x="764" y="54"/>
                    </a:moveTo>
                    <a:cubicBezTo>
                      <a:pt x="794" y="78"/>
                      <a:pt x="779" y="248"/>
                      <a:pt x="767" y="284"/>
                    </a:cubicBezTo>
                    <a:cubicBezTo>
                      <a:pt x="759" y="308"/>
                      <a:pt x="669" y="456"/>
                      <a:pt x="610" y="554"/>
                    </a:cubicBezTo>
                    <a:cubicBezTo>
                      <a:pt x="583" y="599"/>
                      <a:pt x="560" y="638"/>
                      <a:pt x="559" y="641"/>
                    </a:cubicBezTo>
                    <a:cubicBezTo>
                      <a:pt x="556" y="648"/>
                      <a:pt x="534" y="665"/>
                      <a:pt x="505" y="688"/>
                    </a:cubicBezTo>
                    <a:cubicBezTo>
                      <a:pt x="492" y="698"/>
                      <a:pt x="481" y="707"/>
                      <a:pt x="477" y="710"/>
                    </a:cubicBezTo>
                    <a:cubicBezTo>
                      <a:pt x="468" y="720"/>
                      <a:pt x="385" y="724"/>
                      <a:pt x="341" y="724"/>
                    </a:cubicBezTo>
                    <a:cubicBezTo>
                      <a:pt x="327" y="724"/>
                      <a:pt x="308" y="723"/>
                      <a:pt x="299" y="722"/>
                    </a:cubicBezTo>
                    <a:cubicBezTo>
                      <a:pt x="274" y="715"/>
                      <a:pt x="22" y="591"/>
                      <a:pt x="11" y="585"/>
                    </a:cubicBezTo>
                    <a:cubicBezTo>
                      <a:pt x="11" y="585"/>
                      <a:pt x="10" y="584"/>
                      <a:pt x="10" y="582"/>
                    </a:cubicBezTo>
                    <a:cubicBezTo>
                      <a:pt x="9" y="577"/>
                      <a:pt x="0" y="450"/>
                      <a:pt x="26" y="429"/>
                    </a:cubicBezTo>
                    <a:cubicBezTo>
                      <a:pt x="44" y="414"/>
                      <a:pt x="86" y="412"/>
                      <a:pt x="110" y="412"/>
                    </a:cubicBezTo>
                    <a:cubicBezTo>
                      <a:pt x="118" y="412"/>
                      <a:pt x="124" y="412"/>
                      <a:pt x="124" y="412"/>
                    </a:cubicBezTo>
                    <a:cubicBezTo>
                      <a:pt x="125" y="412"/>
                      <a:pt x="126" y="412"/>
                      <a:pt x="126" y="412"/>
                    </a:cubicBezTo>
                    <a:cubicBezTo>
                      <a:pt x="185" y="445"/>
                      <a:pt x="298" y="507"/>
                      <a:pt x="317" y="515"/>
                    </a:cubicBezTo>
                    <a:cubicBezTo>
                      <a:pt x="326" y="502"/>
                      <a:pt x="373" y="431"/>
                      <a:pt x="386" y="409"/>
                    </a:cubicBezTo>
                    <a:cubicBezTo>
                      <a:pt x="399" y="385"/>
                      <a:pt x="459" y="277"/>
                      <a:pt x="462" y="271"/>
                    </a:cubicBezTo>
                    <a:cubicBezTo>
                      <a:pt x="465" y="265"/>
                      <a:pt x="524" y="106"/>
                      <a:pt x="526" y="83"/>
                    </a:cubicBezTo>
                    <a:cubicBezTo>
                      <a:pt x="528" y="58"/>
                      <a:pt x="538" y="16"/>
                      <a:pt x="554" y="8"/>
                    </a:cubicBezTo>
                    <a:cubicBezTo>
                      <a:pt x="565" y="2"/>
                      <a:pt x="578" y="0"/>
                      <a:pt x="595" y="0"/>
                    </a:cubicBezTo>
                    <a:cubicBezTo>
                      <a:pt x="654" y="0"/>
                      <a:pt x="740" y="35"/>
                      <a:pt x="764" y="5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4" name="ïśḷïḓé"/>
              <p:cNvSpPr/>
              <p:nvPr/>
            </p:nvSpPr>
            <p:spPr bwMode="auto">
              <a:xfrm>
                <a:off x="3300637" y="5547158"/>
                <a:ext cx="68943" cy="60235"/>
              </a:xfrm>
              <a:custGeom>
                <a:avLst/>
                <a:gdLst>
                  <a:gd name="T0" fmla="*/ 31 w 34"/>
                  <a:gd name="T1" fmla="*/ 26 h 33"/>
                  <a:gd name="T2" fmla="*/ 33 w 34"/>
                  <a:gd name="T3" fmla="*/ 30 h 33"/>
                  <a:gd name="T4" fmla="*/ 30 w 34"/>
                  <a:gd name="T5" fmla="*/ 32 h 33"/>
                  <a:gd name="T6" fmla="*/ 29 w 34"/>
                  <a:gd name="T7" fmla="*/ 32 h 33"/>
                  <a:gd name="T8" fmla="*/ 2 w 34"/>
                  <a:gd name="T9" fmla="*/ 5 h 33"/>
                  <a:gd name="T10" fmla="*/ 2 w 34"/>
                  <a:gd name="T11" fmla="*/ 1 h 33"/>
                  <a:gd name="T12" fmla="*/ 6 w 34"/>
                  <a:gd name="T13" fmla="*/ 2 h 33"/>
                  <a:gd name="T14" fmla="*/ 31 w 34"/>
                  <a:gd name="T15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3">
                    <a:moveTo>
                      <a:pt x="31" y="26"/>
                    </a:moveTo>
                    <a:cubicBezTo>
                      <a:pt x="32" y="26"/>
                      <a:pt x="33" y="28"/>
                      <a:pt x="33" y="30"/>
                    </a:cubicBezTo>
                    <a:cubicBezTo>
                      <a:pt x="32" y="31"/>
                      <a:pt x="31" y="32"/>
                      <a:pt x="30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17" y="29"/>
                      <a:pt x="8" y="15"/>
                      <a:pt x="2" y="5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4" y="0"/>
                      <a:pt x="5" y="0"/>
                      <a:pt x="6" y="2"/>
                    </a:cubicBezTo>
                    <a:cubicBezTo>
                      <a:pt x="13" y="11"/>
                      <a:pt x="21" y="23"/>
                      <a:pt x="31" y="2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5" name="íṡľíḓe"/>
              <p:cNvSpPr/>
              <p:nvPr/>
            </p:nvSpPr>
            <p:spPr bwMode="auto">
              <a:xfrm>
                <a:off x="3748765" y="5624604"/>
                <a:ext cx="198213" cy="51632"/>
              </a:xfrm>
              <a:custGeom>
                <a:avLst/>
                <a:gdLst>
                  <a:gd name="T0" fmla="*/ 97 w 101"/>
                  <a:gd name="T1" fmla="*/ 19 h 27"/>
                  <a:gd name="T2" fmla="*/ 99 w 101"/>
                  <a:gd name="T3" fmla="*/ 23 h 27"/>
                  <a:gd name="T4" fmla="*/ 97 w 101"/>
                  <a:gd name="T5" fmla="*/ 26 h 27"/>
                  <a:gd name="T6" fmla="*/ 95 w 101"/>
                  <a:gd name="T7" fmla="*/ 25 h 27"/>
                  <a:gd name="T8" fmla="*/ 5 w 101"/>
                  <a:gd name="T9" fmla="*/ 16 h 27"/>
                  <a:gd name="T10" fmla="*/ 1 w 101"/>
                  <a:gd name="T11" fmla="*/ 13 h 27"/>
                  <a:gd name="T12" fmla="*/ 3 w 101"/>
                  <a:gd name="T13" fmla="*/ 10 h 27"/>
                  <a:gd name="T14" fmla="*/ 97 w 101"/>
                  <a:gd name="T1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27">
                    <a:moveTo>
                      <a:pt x="97" y="19"/>
                    </a:moveTo>
                    <a:cubicBezTo>
                      <a:pt x="99" y="20"/>
                      <a:pt x="100" y="22"/>
                      <a:pt x="99" y="23"/>
                    </a:cubicBezTo>
                    <a:cubicBezTo>
                      <a:pt x="99" y="25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5" y="25"/>
                    </a:cubicBezTo>
                    <a:cubicBezTo>
                      <a:pt x="60" y="10"/>
                      <a:pt x="33" y="8"/>
                      <a:pt x="5" y="16"/>
                    </a:cubicBezTo>
                    <a:cubicBezTo>
                      <a:pt x="3" y="16"/>
                      <a:pt x="1" y="15"/>
                      <a:pt x="1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41" y="0"/>
                      <a:pt x="72" y="9"/>
                      <a:pt x="97" y="1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6" name="íşḷîḑé"/>
              <p:cNvSpPr/>
              <p:nvPr/>
            </p:nvSpPr>
            <p:spPr bwMode="auto">
              <a:xfrm>
                <a:off x="3800472" y="6459331"/>
                <a:ext cx="51707" cy="206530"/>
              </a:xfrm>
              <a:custGeom>
                <a:avLst/>
                <a:gdLst>
                  <a:gd name="T0" fmla="*/ 20 w 27"/>
                  <a:gd name="T1" fmla="*/ 2 h 104"/>
                  <a:gd name="T2" fmla="*/ 24 w 27"/>
                  <a:gd name="T3" fmla="*/ 1 h 104"/>
                  <a:gd name="T4" fmla="*/ 24 w 27"/>
                  <a:gd name="T5" fmla="*/ 5 h 104"/>
                  <a:gd name="T6" fmla="*/ 20 w 27"/>
                  <a:gd name="T7" fmla="*/ 99 h 104"/>
                  <a:gd name="T8" fmla="*/ 17 w 27"/>
                  <a:gd name="T9" fmla="*/ 103 h 104"/>
                  <a:gd name="T10" fmla="*/ 17 w 27"/>
                  <a:gd name="T11" fmla="*/ 103 h 104"/>
                  <a:gd name="T12" fmla="*/ 13 w 27"/>
                  <a:gd name="T13" fmla="*/ 101 h 104"/>
                  <a:gd name="T14" fmla="*/ 20 w 27"/>
                  <a:gd name="T15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04">
                    <a:moveTo>
                      <a:pt x="20" y="2"/>
                    </a:moveTo>
                    <a:cubicBezTo>
                      <a:pt x="20" y="0"/>
                      <a:pt x="24" y="0"/>
                      <a:pt x="24" y="1"/>
                    </a:cubicBezTo>
                    <a:cubicBezTo>
                      <a:pt x="26" y="2"/>
                      <a:pt x="26" y="4"/>
                      <a:pt x="24" y="5"/>
                    </a:cubicBezTo>
                    <a:cubicBezTo>
                      <a:pt x="6" y="28"/>
                      <a:pt x="10" y="74"/>
                      <a:pt x="20" y="99"/>
                    </a:cubicBezTo>
                    <a:cubicBezTo>
                      <a:pt x="20" y="101"/>
                      <a:pt x="19" y="102"/>
                      <a:pt x="17" y="103"/>
                    </a:cubicBezTo>
                    <a:lnTo>
                      <a:pt x="17" y="103"/>
                    </a:lnTo>
                    <a:cubicBezTo>
                      <a:pt x="15" y="103"/>
                      <a:pt x="14" y="102"/>
                      <a:pt x="13" y="101"/>
                    </a:cubicBezTo>
                    <a:cubicBezTo>
                      <a:pt x="3" y="75"/>
                      <a:pt x="0" y="26"/>
                      <a:pt x="20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7" name="íšḻíḍé"/>
              <p:cNvSpPr/>
              <p:nvPr/>
            </p:nvSpPr>
            <p:spPr bwMode="auto">
              <a:xfrm>
                <a:off x="3843564" y="6442120"/>
                <a:ext cx="198208" cy="258162"/>
              </a:xfrm>
              <a:custGeom>
                <a:avLst/>
                <a:gdLst>
                  <a:gd name="T0" fmla="*/ 79 w 101"/>
                  <a:gd name="T1" fmla="*/ 112 h 134"/>
                  <a:gd name="T2" fmla="*/ 98 w 101"/>
                  <a:gd name="T3" fmla="*/ 128 h 134"/>
                  <a:gd name="T4" fmla="*/ 98 w 101"/>
                  <a:gd name="T5" fmla="*/ 133 h 134"/>
                  <a:gd name="T6" fmla="*/ 96 w 101"/>
                  <a:gd name="T7" fmla="*/ 133 h 134"/>
                  <a:gd name="T8" fmla="*/ 94 w 101"/>
                  <a:gd name="T9" fmla="*/ 133 h 134"/>
                  <a:gd name="T10" fmla="*/ 75 w 101"/>
                  <a:gd name="T11" fmla="*/ 117 h 134"/>
                  <a:gd name="T12" fmla="*/ 46 w 101"/>
                  <a:gd name="T13" fmla="*/ 89 h 134"/>
                  <a:gd name="T14" fmla="*/ 39 w 101"/>
                  <a:gd name="T15" fmla="*/ 78 h 134"/>
                  <a:gd name="T16" fmla="*/ 1 w 101"/>
                  <a:gd name="T17" fmla="*/ 4 h 134"/>
                  <a:gd name="T18" fmla="*/ 3 w 101"/>
                  <a:gd name="T19" fmla="*/ 0 h 134"/>
                  <a:gd name="T20" fmla="*/ 7 w 101"/>
                  <a:gd name="T21" fmla="*/ 3 h 134"/>
                  <a:gd name="T22" fmla="*/ 43 w 101"/>
                  <a:gd name="T23" fmla="*/ 74 h 134"/>
                  <a:gd name="T24" fmla="*/ 52 w 101"/>
                  <a:gd name="T25" fmla="*/ 85 h 134"/>
                  <a:gd name="T26" fmla="*/ 79 w 101"/>
                  <a:gd name="T27" fmla="*/ 11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34">
                    <a:moveTo>
                      <a:pt x="79" y="112"/>
                    </a:moveTo>
                    <a:cubicBezTo>
                      <a:pt x="85" y="116"/>
                      <a:pt x="91" y="121"/>
                      <a:pt x="98" y="128"/>
                    </a:cubicBezTo>
                    <a:cubicBezTo>
                      <a:pt x="100" y="129"/>
                      <a:pt x="100" y="131"/>
                      <a:pt x="98" y="133"/>
                    </a:cubicBezTo>
                    <a:cubicBezTo>
                      <a:pt x="97" y="133"/>
                      <a:pt x="97" y="133"/>
                      <a:pt x="96" y="133"/>
                    </a:cubicBezTo>
                    <a:cubicBezTo>
                      <a:pt x="95" y="133"/>
                      <a:pt x="94" y="133"/>
                      <a:pt x="94" y="133"/>
                    </a:cubicBezTo>
                    <a:cubicBezTo>
                      <a:pt x="88" y="126"/>
                      <a:pt x="81" y="121"/>
                      <a:pt x="75" y="117"/>
                    </a:cubicBezTo>
                    <a:cubicBezTo>
                      <a:pt x="65" y="109"/>
                      <a:pt x="56" y="102"/>
                      <a:pt x="46" y="89"/>
                    </a:cubicBezTo>
                    <a:cubicBezTo>
                      <a:pt x="44" y="85"/>
                      <a:pt x="42" y="81"/>
                      <a:pt x="39" y="78"/>
                    </a:cubicBezTo>
                    <a:cubicBezTo>
                      <a:pt x="25" y="60"/>
                      <a:pt x="7" y="36"/>
                      <a:pt x="1" y="4"/>
                    </a:cubicBezTo>
                    <a:cubicBezTo>
                      <a:pt x="0" y="3"/>
                      <a:pt x="2" y="1"/>
                      <a:pt x="3" y="0"/>
                    </a:cubicBezTo>
                    <a:cubicBezTo>
                      <a:pt x="5" y="0"/>
                      <a:pt x="6" y="1"/>
                      <a:pt x="7" y="3"/>
                    </a:cubicBezTo>
                    <a:cubicBezTo>
                      <a:pt x="13" y="33"/>
                      <a:pt x="30" y="56"/>
                      <a:pt x="43" y="74"/>
                    </a:cubicBezTo>
                    <a:cubicBezTo>
                      <a:pt x="46" y="78"/>
                      <a:pt x="49" y="81"/>
                      <a:pt x="52" y="85"/>
                    </a:cubicBezTo>
                    <a:cubicBezTo>
                      <a:pt x="61" y="97"/>
                      <a:pt x="70" y="104"/>
                      <a:pt x="79" y="11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8" name="ísḷîḓê"/>
              <p:cNvSpPr/>
              <p:nvPr/>
            </p:nvSpPr>
            <p:spPr bwMode="auto">
              <a:xfrm>
                <a:off x="3274786" y="6502356"/>
                <a:ext cx="68943" cy="94662"/>
              </a:xfrm>
              <a:custGeom>
                <a:avLst/>
                <a:gdLst>
                  <a:gd name="T0" fmla="*/ 18 w 37"/>
                  <a:gd name="T1" fmla="*/ 40 h 47"/>
                  <a:gd name="T2" fmla="*/ 30 w 37"/>
                  <a:gd name="T3" fmla="*/ 24 h 47"/>
                  <a:gd name="T4" fmla="*/ 18 w 37"/>
                  <a:gd name="T5" fmla="*/ 7 h 47"/>
                  <a:gd name="T6" fmla="*/ 7 w 37"/>
                  <a:gd name="T7" fmla="*/ 24 h 47"/>
                  <a:gd name="T8" fmla="*/ 18 w 37"/>
                  <a:gd name="T9" fmla="*/ 40 h 47"/>
                  <a:gd name="T10" fmla="*/ 18 w 37"/>
                  <a:gd name="T11" fmla="*/ 0 h 47"/>
                  <a:gd name="T12" fmla="*/ 36 w 37"/>
                  <a:gd name="T13" fmla="*/ 24 h 47"/>
                  <a:gd name="T14" fmla="*/ 18 w 37"/>
                  <a:gd name="T15" fmla="*/ 46 h 47"/>
                  <a:gd name="T16" fmla="*/ 0 w 37"/>
                  <a:gd name="T17" fmla="*/ 24 h 47"/>
                  <a:gd name="T18" fmla="*/ 18 w 37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7">
                    <a:moveTo>
                      <a:pt x="18" y="40"/>
                    </a:moveTo>
                    <a:cubicBezTo>
                      <a:pt x="25" y="40"/>
                      <a:pt x="30" y="33"/>
                      <a:pt x="30" y="24"/>
                    </a:cubicBezTo>
                    <a:cubicBezTo>
                      <a:pt x="30" y="15"/>
                      <a:pt x="25" y="7"/>
                      <a:pt x="18" y="7"/>
                    </a:cubicBezTo>
                    <a:cubicBezTo>
                      <a:pt x="12" y="7"/>
                      <a:pt x="7" y="15"/>
                      <a:pt x="7" y="24"/>
                    </a:cubicBezTo>
                    <a:cubicBezTo>
                      <a:pt x="7" y="33"/>
                      <a:pt x="12" y="40"/>
                      <a:pt x="18" y="40"/>
                    </a:cubicBezTo>
                    <a:close/>
                    <a:moveTo>
                      <a:pt x="18" y="0"/>
                    </a:moveTo>
                    <a:cubicBezTo>
                      <a:pt x="28" y="0"/>
                      <a:pt x="36" y="12"/>
                      <a:pt x="36" y="24"/>
                    </a:cubicBezTo>
                    <a:cubicBezTo>
                      <a:pt x="36" y="37"/>
                      <a:pt x="28" y="46"/>
                      <a:pt x="18" y="46"/>
                    </a:cubicBezTo>
                    <a:cubicBezTo>
                      <a:pt x="8" y="46"/>
                      <a:pt x="0" y="37"/>
                      <a:pt x="0" y="24"/>
                    </a:cubicBezTo>
                    <a:cubicBezTo>
                      <a:pt x="0" y="12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9" name="iṧļîḑé"/>
              <p:cNvSpPr/>
              <p:nvPr/>
            </p:nvSpPr>
            <p:spPr bwMode="auto">
              <a:xfrm>
                <a:off x="3335108" y="6545385"/>
                <a:ext cx="68943" cy="94657"/>
              </a:xfrm>
              <a:custGeom>
                <a:avLst/>
                <a:gdLst>
                  <a:gd name="T0" fmla="*/ 18 w 37"/>
                  <a:gd name="T1" fmla="*/ 39 h 47"/>
                  <a:gd name="T2" fmla="*/ 30 w 37"/>
                  <a:gd name="T3" fmla="*/ 23 h 47"/>
                  <a:gd name="T4" fmla="*/ 18 w 37"/>
                  <a:gd name="T5" fmla="*/ 6 h 47"/>
                  <a:gd name="T6" fmla="*/ 6 w 37"/>
                  <a:gd name="T7" fmla="*/ 23 h 47"/>
                  <a:gd name="T8" fmla="*/ 18 w 37"/>
                  <a:gd name="T9" fmla="*/ 39 h 47"/>
                  <a:gd name="T10" fmla="*/ 18 w 37"/>
                  <a:gd name="T11" fmla="*/ 0 h 47"/>
                  <a:gd name="T12" fmla="*/ 36 w 37"/>
                  <a:gd name="T13" fmla="*/ 23 h 47"/>
                  <a:gd name="T14" fmla="*/ 18 w 37"/>
                  <a:gd name="T15" fmla="*/ 46 h 47"/>
                  <a:gd name="T16" fmla="*/ 0 w 37"/>
                  <a:gd name="T17" fmla="*/ 23 h 47"/>
                  <a:gd name="T18" fmla="*/ 18 w 37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7">
                    <a:moveTo>
                      <a:pt x="18" y="39"/>
                    </a:moveTo>
                    <a:cubicBezTo>
                      <a:pt x="24" y="39"/>
                      <a:pt x="30" y="33"/>
                      <a:pt x="30" y="23"/>
                    </a:cubicBezTo>
                    <a:cubicBezTo>
                      <a:pt x="30" y="14"/>
                      <a:pt x="24" y="6"/>
                      <a:pt x="18" y="6"/>
                    </a:cubicBezTo>
                    <a:cubicBezTo>
                      <a:pt x="11" y="6"/>
                      <a:pt x="6" y="14"/>
                      <a:pt x="6" y="23"/>
                    </a:cubicBezTo>
                    <a:cubicBezTo>
                      <a:pt x="6" y="33"/>
                      <a:pt x="11" y="39"/>
                      <a:pt x="18" y="39"/>
                    </a:cubicBezTo>
                    <a:close/>
                    <a:moveTo>
                      <a:pt x="18" y="0"/>
                    </a:moveTo>
                    <a:cubicBezTo>
                      <a:pt x="28" y="0"/>
                      <a:pt x="36" y="10"/>
                      <a:pt x="36" y="23"/>
                    </a:cubicBezTo>
                    <a:cubicBezTo>
                      <a:pt x="36" y="36"/>
                      <a:pt x="28" y="46"/>
                      <a:pt x="18" y="46"/>
                    </a:cubicBezTo>
                    <a:cubicBezTo>
                      <a:pt x="8" y="46"/>
                      <a:pt x="0" y="36"/>
                      <a:pt x="0" y="23"/>
                    </a:cubicBezTo>
                    <a:cubicBezTo>
                      <a:pt x="0" y="10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0" name="iSlïḍê"/>
              <p:cNvSpPr/>
              <p:nvPr/>
            </p:nvSpPr>
            <p:spPr bwMode="auto">
              <a:xfrm>
                <a:off x="3093808" y="5908585"/>
                <a:ext cx="43092" cy="34422"/>
              </a:xfrm>
              <a:custGeom>
                <a:avLst/>
                <a:gdLst>
                  <a:gd name="T0" fmla="*/ 15 w 20"/>
                  <a:gd name="T1" fmla="*/ 0 h 17"/>
                  <a:gd name="T2" fmla="*/ 19 w 20"/>
                  <a:gd name="T3" fmla="*/ 2 h 17"/>
                  <a:gd name="T4" fmla="*/ 17 w 20"/>
                  <a:gd name="T5" fmla="*/ 6 h 17"/>
                  <a:gd name="T6" fmla="*/ 6 w 20"/>
                  <a:gd name="T7" fmla="*/ 14 h 17"/>
                  <a:gd name="T8" fmla="*/ 4 w 20"/>
                  <a:gd name="T9" fmla="*/ 16 h 17"/>
                  <a:gd name="T10" fmla="*/ 3 w 20"/>
                  <a:gd name="T11" fmla="*/ 15 h 17"/>
                  <a:gd name="T12" fmla="*/ 1 w 20"/>
                  <a:gd name="T13" fmla="*/ 10 h 17"/>
                  <a:gd name="T14" fmla="*/ 15 w 20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7">
                    <a:moveTo>
                      <a:pt x="15" y="0"/>
                    </a:moveTo>
                    <a:cubicBezTo>
                      <a:pt x="17" y="0"/>
                      <a:pt x="19" y="0"/>
                      <a:pt x="19" y="2"/>
                    </a:cubicBezTo>
                    <a:cubicBezTo>
                      <a:pt x="19" y="4"/>
                      <a:pt x="19" y="5"/>
                      <a:pt x="17" y="6"/>
                    </a:cubicBezTo>
                    <a:cubicBezTo>
                      <a:pt x="13" y="7"/>
                      <a:pt x="9" y="10"/>
                      <a:pt x="6" y="14"/>
                    </a:cubicBezTo>
                    <a:cubicBezTo>
                      <a:pt x="6" y="15"/>
                      <a:pt x="5" y="16"/>
                      <a:pt x="4" y="16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1" y="14"/>
                      <a:pt x="0" y="12"/>
                      <a:pt x="1" y="10"/>
                    </a:cubicBezTo>
                    <a:cubicBezTo>
                      <a:pt x="3" y="8"/>
                      <a:pt x="8" y="2"/>
                      <a:pt x="15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1" name="ïṥlíḓè"/>
              <p:cNvSpPr/>
              <p:nvPr/>
            </p:nvSpPr>
            <p:spPr bwMode="auto">
              <a:xfrm>
                <a:off x="2973158" y="5856953"/>
                <a:ext cx="94799" cy="60235"/>
              </a:xfrm>
              <a:custGeom>
                <a:avLst/>
                <a:gdLst>
                  <a:gd name="T0" fmla="*/ 11 w 50"/>
                  <a:gd name="T1" fmla="*/ 7 h 33"/>
                  <a:gd name="T2" fmla="*/ 49 w 50"/>
                  <a:gd name="T3" fmla="*/ 17 h 33"/>
                  <a:gd name="T4" fmla="*/ 27 w 50"/>
                  <a:gd name="T5" fmla="*/ 32 h 33"/>
                  <a:gd name="T6" fmla="*/ 11 w 50"/>
                  <a:gd name="T7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33">
                    <a:moveTo>
                      <a:pt x="11" y="7"/>
                    </a:moveTo>
                    <a:cubicBezTo>
                      <a:pt x="23" y="0"/>
                      <a:pt x="49" y="17"/>
                      <a:pt x="49" y="17"/>
                    </a:cubicBezTo>
                    <a:lnTo>
                      <a:pt x="27" y="32"/>
                    </a:lnTo>
                    <a:cubicBezTo>
                      <a:pt x="27" y="32"/>
                      <a:pt x="0" y="13"/>
                      <a:pt x="11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2" name="iSļïḑé"/>
              <p:cNvSpPr/>
              <p:nvPr/>
            </p:nvSpPr>
            <p:spPr bwMode="auto">
              <a:xfrm>
                <a:off x="2981779" y="5865556"/>
                <a:ext cx="94794" cy="68843"/>
              </a:xfrm>
              <a:custGeom>
                <a:avLst/>
                <a:gdLst>
                  <a:gd name="T0" fmla="*/ 23 w 50"/>
                  <a:gd name="T1" fmla="*/ 26 h 34"/>
                  <a:gd name="T2" fmla="*/ 40 w 50"/>
                  <a:gd name="T3" fmla="*/ 14 h 34"/>
                  <a:gd name="T4" fmla="*/ 15 w 50"/>
                  <a:gd name="T5" fmla="*/ 6 h 34"/>
                  <a:gd name="T6" fmla="*/ 8 w 50"/>
                  <a:gd name="T7" fmla="*/ 8 h 34"/>
                  <a:gd name="T8" fmla="*/ 6 w 50"/>
                  <a:gd name="T9" fmla="*/ 9 h 34"/>
                  <a:gd name="T10" fmla="*/ 23 w 50"/>
                  <a:gd name="T11" fmla="*/ 26 h 34"/>
                  <a:gd name="T12" fmla="*/ 48 w 50"/>
                  <a:gd name="T13" fmla="*/ 11 h 34"/>
                  <a:gd name="T14" fmla="*/ 49 w 50"/>
                  <a:gd name="T15" fmla="*/ 14 h 34"/>
                  <a:gd name="T16" fmla="*/ 49 w 50"/>
                  <a:gd name="T17" fmla="*/ 16 h 34"/>
                  <a:gd name="T18" fmla="*/ 25 w 50"/>
                  <a:gd name="T19" fmla="*/ 32 h 34"/>
                  <a:gd name="T20" fmla="*/ 23 w 50"/>
                  <a:gd name="T21" fmla="*/ 33 h 34"/>
                  <a:gd name="T22" fmla="*/ 22 w 50"/>
                  <a:gd name="T23" fmla="*/ 32 h 34"/>
                  <a:gd name="T24" fmla="*/ 0 w 50"/>
                  <a:gd name="T25" fmla="*/ 9 h 34"/>
                  <a:gd name="T26" fmla="*/ 5 w 50"/>
                  <a:gd name="T27" fmla="*/ 2 h 34"/>
                  <a:gd name="T28" fmla="*/ 15 w 50"/>
                  <a:gd name="T29" fmla="*/ 0 h 34"/>
                  <a:gd name="T30" fmla="*/ 48 w 50"/>
                  <a:gd name="T31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34">
                    <a:moveTo>
                      <a:pt x="23" y="26"/>
                    </a:moveTo>
                    <a:lnTo>
                      <a:pt x="40" y="14"/>
                    </a:lnTo>
                    <a:cubicBezTo>
                      <a:pt x="35" y="11"/>
                      <a:pt x="23" y="6"/>
                      <a:pt x="15" y="6"/>
                    </a:cubicBezTo>
                    <a:cubicBezTo>
                      <a:pt x="12" y="6"/>
                      <a:pt x="9" y="7"/>
                      <a:pt x="8" y="8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6" y="12"/>
                      <a:pt x="15" y="20"/>
                      <a:pt x="23" y="26"/>
                    </a:cubicBezTo>
                    <a:close/>
                    <a:moveTo>
                      <a:pt x="48" y="11"/>
                    </a:moveTo>
                    <a:cubicBezTo>
                      <a:pt x="49" y="12"/>
                      <a:pt x="49" y="13"/>
                      <a:pt x="49" y="14"/>
                    </a:cubicBezTo>
                    <a:cubicBezTo>
                      <a:pt x="49" y="15"/>
                      <a:pt x="49" y="16"/>
                      <a:pt x="49" y="16"/>
                    </a:cubicBezTo>
                    <a:lnTo>
                      <a:pt x="25" y="32"/>
                    </a:lnTo>
                    <a:cubicBezTo>
                      <a:pt x="24" y="33"/>
                      <a:pt x="24" y="33"/>
                      <a:pt x="23" y="33"/>
                    </a:cubicBezTo>
                    <a:cubicBezTo>
                      <a:pt x="22" y="33"/>
                      <a:pt x="22" y="33"/>
                      <a:pt x="22" y="32"/>
                    </a:cubicBezTo>
                    <a:cubicBezTo>
                      <a:pt x="16" y="29"/>
                      <a:pt x="0" y="17"/>
                      <a:pt x="0" y="9"/>
                    </a:cubicBezTo>
                    <a:cubicBezTo>
                      <a:pt x="0" y="7"/>
                      <a:pt x="1" y="4"/>
                      <a:pt x="5" y="2"/>
                    </a:cubicBezTo>
                    <a:cubicBezTo>
                      <a:pt x="8" y="1"/>
                      <a:pt x="11" y="0"/>
                      <a:pt x="15" y="0"/>
                    </a:cubicBezTo>
                    <a:cubicBezTo>
                      <a:pt x="29" y="0"/>
                      <a:pt x="47" y="11"/>
                      <a:pt x="48" y="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3" name="iṡḷiḑé"/>
              <p:cNvSpPr/>
              <p:nvPr/>
            </p:nvSpPr>
            <p:spPr bwMode="auto">
              <a:xfrm>
                <a:off x="3352344" y="5676237"/>
                <a:ext cx="60328" cy="68843"/>
              </a:xfrm>
              <a:custGeom>
                <a:avLst/>
                <a:gdLst>
                  <a:gd name="T0" fmla="*/ 0 w 30"/>
                  <a:gd name="T1" fmla="*/ 1 h 37"/>
                  <a:gd name="T2" fmla="*/ 29 w 30"/>
                  <a:gd name="T3" fmla="*/ 24 h 37"/>
                  <a:gd name="T4" fmla="*/ 12 w 30"/>
                  <a:gd name="T5" fmla="*/ 28 h 37"/>
                  <a:gd name="T6" fmla="*/ 0 w 30"/>
                  <a:gd name="T7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7">
                    <a:moveTo>
                      <a:pt x="0" y="1"/>
                    </a:moveTo>
                    <a:cubicBezTo>
                      <a:pt x="12" y="0"/>
                      <a:pt x="29" y="24"/>
                      <a:pt x="29" y="24"/>
                    </a:cubicBezTo>
                    <a:cubicBezTo>
                      <a:pt x="29" y="24"/>
                      <a:pt x="24" y="36"/>
                      <a:pt x="12" y="28"/>
                    </a:cubicBezTo>
                    <a:cubicBezTo>
                      <a:pt x="2" y="21"/>
                      <a:pt x="0" y="1"/>
                      <a:pt x="0" y="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4" name="ïṧļíḋe"/>
              <p:cNvSpPr/>
              <p:nvPr/>
            </p:nvSpPr>
            <p:spPr bwMode="auto">
              <a:xfrm>
                <a:off x="3343729" y="5667634"/>
                <a:ext cx="68943" cy="77446"/>
              </a:xfrm>
              <a:custGeom>
                <a:avLst/>
                <a:gdLst>
                  <a:gd name="T0" fmla="*/ 23 w 37"/>
                  <a:gd name="T1" fmla="*/ 33 h 40"/>
                  <a:gd name="T2" fmla="*/ 29 w 37"/>
                  <a:gd name="T3" fmla="*/ 29 h 40"/>
                  <a:gd name="T4" fmla="*/ 7 w 37"/>
                  <a:gd name="T5" fmla="*/ 9 h 40"/>
                  <a:gd name="T6" fmla="*/ 18 w 37"/>
                  <a:gd name="T7" fmla="*/ 31 h 40"/>
                  <a:gd name="T8" fmla="*/ 23 w 37"/>
                  <a:gd name="T9" fmla="*/ 33 h 40"/>
                  <a:gd name="T10" fmla="*/ 3 w 37"/>
                  <a:gd name="T11" fmla="*/ 2 h 40"/>
                  <a:gd name="T12" fmla="*/ 35 w 37"/>
                  <a:gd name="T13" fmla="*/ 27 h 40"/>
                  <a:gd name="T14" fmla="*/ 36 w 37"/>
                  <a:gd name="T15" fmla="*/ 31 h 40"/>
                  <a:gd name="T16" fmla="*/ 23 w 37"/>
                  <a:gd name="T17" fmla="*/ 39 h 40"/>
                  <a:gd name="T18" fmla="*/ 15 w 37"/>
                  <a:gd name="T19" fmla="*/ 36 h 40"/>
                  <a:gd name="T20" fmla="*/ 0 w 37"/>
                  <a:gd name="T21" fmla="*/ 5 h 40"/>
                  <a:gd name="T22" fmla="*/ 3 w 37"/>
                  <a:gd name="T2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40">
                    <a:moveTo>
                      <a:pt x="23" y="33"/>
                    </a:moveTo>
                    <a:cubicBezTo>
                      <a:pt x="26" y="33"/>
                      <a:pt x="29" y="31"/>
                      <a:pt x="29" y="29"/>
                    </a:cubicBezTo>
                    <a:cubicBezTo>
                      <a:pt x="25" y="23"/>
                      <a:pt x="15" y="11"/>
                      <a:pt x="7" y="9"/>
                    </a:cubicBezTo>
                    <a:cubicBezTo>
                      <a:pt x="8" y="15"/>
                      <a:pt x="11" y="26"/>
                      <a:pt x="18" y="31"/>
                    </a:cubicBezTo>
                    <a:cubicBezTo>
                      <a:pt x="20" y="32"/>
                      <a:pt x="22" y="33"/>
                      <a:pt x="23" y="33"/>
                    </a:cubicBezTo>
                    <a:close/>
                    <a:moveTo>
                      <a:pt x="3" y="2"/>
                    </a:moveTo>
                    <a:cubicBezTo>
                      <a:pt x="17" y="0"/>
                      <a:pt x="34" y="24"/>
                      <a:pt x="35" y="27"/>
                    </a:cubicBezTo>
                    <a:cubicBezTo>
                      <a:pt x="36" y="28"/>
                      <a:pt x="36" y="29"/>
                      <a:pt x="36" y="31"/>
                    </a:cubicBezTo>
                    <a:cubicBezTo>
                      <a:pt x="35" y="31"/>
                      <a:pt x="32" y="39"/>
                      <a:pt x="23" y="39"/>
                    </a:cubicBezTo>
                    <a:cubicBezTo>
                      <a:pt x="21" y="39"/>
                      <a:pt x="18" y="38"/>
                      <a:pt x="15" y="36"/>
                    </a:cubicBezTo>
                    <a:cubicBezTo>
                      <a:pt x="2" y="27"/>
                      <a:pt x="0" y="6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5" name="íṧľiḍé"/>
              <p:cNvSpPr/>
              <p:nvPr/>
            </p:nvSpPr>
            <p:spPr bwMode="auto">
              <a:xfrm>
                <a:off x="3016250" y="6080693"/>
                <a:ext cx="60322" cy="60235"/>
              </a:xfrm>
              <a:custGeom>
                <a:avLst/>
                <a:gdLst>
                  <a:gd name="T0" fmla="*/ 27 w 30"/>
                  <a:gd name="T1" fmla="*/ 23 h 31"/>
                  <a:gd name="T2" fmla="*/ 28 w 30"/>
                  <a:gd name="T3" fmla="*/ 28 h 31"/>
                  <a:gd name="T4" fmla="*/ 25 w 30"/>
                  <a:gd name="T5" fmla="*/ 30 h 31"/>
                  <a:gd name="T6" fmla="*/ 24 w 30"/>
                  <a:gd name="T7" fmla="*/ 29 h 31"/>
                  <a:gd name="T8" fmla="*/ 1 w 30"/>
                  <a:gd name="T9" fmla="*/ 6 h 31"/>
                  <a:gd name="T10" fmla="*/ 3 w 30"/>
                  <a:gd name="T11" fmla="*/ 1 h 31"/>
                  <a:gd name="T12" fmla="*/ 6 w 30"/>
                  <a:gd name="T13" fmla="*/ 3 h 31"/>
                  <a:gd name="T14" fmla="*/ 27 w 30"/>
                  <a:gd name="T15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1">
                    <a:moveTo>
                      <a:pt x="27" y="23"/>
                    </a:moveTo>
                    <a:cubicBezTo>
                      <a:pt x="29" y="24"/>
                      <a:pt x="29" y="27"/>
                      <a:pt x="28" y="28"/>
                    </a:cubicBezTo>
                    <a:cubicBezTo>
                      <a:pt x="28" y="29"/>
                      <a:pt x="26" y="30"/>
                      <a:pt x="25" y="30"/>
                    </a:cubicBezTo>
                    <a:cubicBezTo>
                      <a:pt x="25" y="30"/>
                      <a:pt x="25" y="30"/>
                      <a:pt x="24" y="29"/>
                    </a:cubicBezTo>
                    <a:cubicBezTo>
                      <a:pt x="14" y="23"/>
                      <a:pt x="6" y="16"/>
                      <a:pt x="1" y="6"/>
                    </a:cubicBezTo>
                    <a:cubicBezTo>
                      <a:pt x="0" y="4"/>
                      <a:pt x="2" y="2"/>
                      <a:pt x="3" y="1"/>
                    </a:cubicBezTo>
                    <a:cubicBezTo>
                      <a:pt x="5" y="0"/>
                      <a:pt x="6" y="1"/>
                      <a:pt x="6" y="3"/>
                    </a:cubicBezTo>
                    <a:cubicBezTo>
                      <a:pt x="11" y="12"/>
                      <a:pt x="18" y="19"/>
                      <a:pt x="27" y="2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6" name="îṩľiḑê"/>
              <p:cNvSpPr/>
              <p:nvPr/>
            </p:nvSpPr>
            <p:spPr bwMode="auto">
              <a:xfrm>
                <a:off x="3033486" y="6192561"/>
                <a:ext cx="51707" cy="43030"/>
              </a:xfrm>
              <a:custGeom>
                <a:avLst/>
                <a:gdLst>
                  <a:gd name="T0" fmla="*/ 12 w 27"/>
                  <a:gd name="T1" fmla="*/ 8 h 24"/>
                  <a:gd name="T2" fmla="*/ 24 w 27"/>
                  <a:gd name="T3" fmla="*/ 17 h 24"/>
                  <a:gd name="T4" fmla="*/ 25 w 27"/>
                  <a:gd name="T5" fmla="*/ 22 h 24"/>
                  <a:gd name="T6" fmla="*/ 22 w 27"/>
                  <a:gd name="T7" fmla="*/ 23 h 24"/>
                  <a:gd name="T8" fmla="*/ 21 w 27"/>
                  <a:gd name="T9" fmla="*/ 22 h 24"/>
                  <a:gd name="T10" fmla="*/ 9 w 27"/>
                  <a:gd name="T11" fmla="*/ 12 h 24"/>
                  <a:gd name="T12" fmla="*/ 2 w 27"/>
                  <a:gd name="T13" fmla="*/ 7 h 24"/>
                  <a:gd name="T14" fmla="*/ 1 w 27"/>
                  <a:gd name="T15" fmla="*/ 2 h 24"/>
                  <a:gd name="T16" fmla="*/ 6 w 27"/>
                  <a:gd name="T17" fmla="*/ 1 h 24"/>
                  <a:gd name="T18" fmla="*/ 12 w 27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12" y="8"/>
                    </a:moveTo>
                    <a:cubicBezTo>
                      <a:pt x="16" y="11"/>
                      <a:pt x="20" y="14"/>
                      <a:pt x="24" y="17"/>
                    </a:cubicBezTo>
                    <a:cubicBezTo>
                      <a:pt x="25" y="18"/>
                      <a:pt x="26" y="20"/>
                      <a:pt x="25" y="22"/>
                    </a:cubicBezTo>
                    <a:cubicBezTo>
                      <a:pt x="25" y="22"/>
                      <a:pt x="23" y="23"/>
                      <a:pt x="22" y="23"/>
                    </a:cubicBezTo>
                    <a:cubicBezTo>
                      <a:pt x="22" y="23"/>
                      <a:pt x="21" y="23"/>
                      <a:pt x="21" y="22"/>
                    </a:cubicBezTo>
                    <a:cubicBezTo>
                      <a:pt x="16" y="19"/>
                      <a:pt x="12" y="15"/>
                      <a:pt x="9" y="12"/>
                    </a:cubicBezTo>
                    <a:cubicBezTo>
                      <a:pt x="6" y="11"/>
                      <a:pt x="4" y="8"/>
                      <a:pt x="2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8" y="4"/>
                      <a:pt x="10" y="5"/>
                      <a:pt x="12" y="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7" name="îşľîḍê"/>
              <p:cNvSpPr/>
              <p:nvPr/>
            </p:nvSpPr>
            <p:spPr bwMode="auto">
              <a:xfrm>
                <a:off x="3455758" y="5831134"/>
                <a:ext cx="60328" cy="25819"/>
              </a:xfrm>
              <a:custGeom>
                <a:avLst/>
                <a:gdLst>
                  <a:gd name="T0" fmla="*/ 26 w 30"/>
                  <a:gd name="T1" fmla="*/ 6 h 14"/>
                  <a:gd name="T2" fmla="*/ 29 w 30"/>
                  <a:gd name="T3" fmla="*/ 10 h 14"/>
                  <a:gd name="T4" fmla="*/ 26 w 30"/>
                  <a:gd name="T5" fmla="*/ 13 h 14"/>
                  <a:gd name="T6" fmla="*/ 25 w 30"/>
                  <a:gd name="T7" fmla="*/ 13 h 14"/>
                  <a:gd name="T8" fmla="*/ 11 w 30"/>
                  <a:gd name="T9" fmla="*/ 10 h 14"/>
                  <a:gd name="T10" fmla="*/ 3 w 30"/>
                  <a:gd name="T11" fmla="*/ 8 h 14"/>
                  <a:gd name="T12" fmla="*/ 1 w 30"/>
                  <a:gd name="T13" fmla="*/ 4 h 14"/>
                  <a:gd name="T14" fmla="*/ 4 w 30"/>
                  <a:gd name="T15" fmla="*/ 1 h 14"/>
                  <a:gd name="T16" fmla="*/ 12 w 30"/>
                  <a:gd name="T17" fmla="*/ 3 h 14"/>
                  <a:gd name="T18" fmla="*/ 26 w 30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4">
                    <a:moveTo>
                      <a:pt x="26" y="6"/>
                    </a:moveTo>
                    <a:cubicBezTo>
                      <a:pt x="28" y="6"/>
                      <a:pt x="29" y="8"/>
                      <a:pt x="29" y="10"/>
                    </a:cubicBezTo>
                    <a:cubicBezTo>
                      <a:pt x="29" y="11"/>
                      <a:pt x="28" y="13"/>
                      <a:pt x="26" y="13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1" y="12"/>
                      <a:pt x="15" y="11"/>
                      <a:pt x="11" y="10"/>
                    </a:cubicBezTo>
                    <a:cubicBezTo>
                      <a:pt x="8" y="9"/>
                      <a:pt x="5" y="8"/>
                      <a:pt x="3" y="8"/>
                    </a:cubicBezTo>
                    <a:cubicBezTo>
                      <a:pt x="2" y="7"/>
                      <a:pt x="0" y="5"/>
                      <a:pt x="1" y="4"/>
                    </a:cubicBezTo>
                    <a:cubicBezTo>
                      <a:pt x="1" y="2"/>
                      <a:pt x="2" y="0"/>
                      <a:pt x="4" y="1"/>
                    </a:cubicBezTo>
                    <a:cubicBezTo>
                      <a:pt x="7" y="1"/>
                      <a:pt x="9" y="2"/>
                      <a:pt x="12" y="3"/>
                    </a:cubicBezTo>
                    <a:cubicBezTo>
                      <a:pt x="17" y="5"/>
                      <a:pt x="22" y="5"/>
                      <a:pt x="26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8" name="i$liḍe"/>
              <p:cNvSpPr/>
              <p:nvPr/>
            </p:nvSpPr>
            <p:spPr bwMode="auto">
              <a:xfrm>
                <a:off x="3059337" y="5986031"/>
                <a:ext cx="68943" cy="34422"/>
              </a:xfrm>
              <a:custGeom>
                <a:avLst/>
                <a:gdLst>
                  <a:gd name="T0" fmla="*/ 30 w 34"/>
                  <a:gd name="T1" fmla="*/ 0 h 17"/>
                  <a:gd name="T2" fmla="*/ 33 w 34"/>
                  <a:gd name="T3" fmla="*/ 2 h 17"/>
                  <a:gd name="T4" fmla="*/ 30 w 34"/>
                  <a:gd name="T5" fmla="*/ 5 h 17"/>
                  <a:gd name="T6" fmla="*/ 9 w 34"/>
                  <a:gd name="T7" fmla="*/ 14 h 17"/>
                  <a:gd name="T8" fmla="*/ 5 w 34"/>
                  <a:gd name="T9" fmla="*/ 16 h 17"/>
                  <a:gd name="T10" fmla="*/ 3 w 34"/>
                  <a:gd name="T11" fmla="*/ 16 h 17"/>
                  <a:gd name="T12" fmla="*/ 1 w 34"/>
                  <a:gd name="T13" fmla="*/ 14 h 17"/>
                  <a:gd name="T14" fmla="*/ 3 w 34"/>
                  <a:gd name="T15" fmla="*/ 11 h 17"/>
                  <a:gd name="T16" fmla="*/ 4 w 34"/>
                  <a:gd name="T17" fmla="*/ 9 h 17"/>
                  <a:gd name="T18" fmla="*/ 29 w 34"/>
                  <a:gd name="T19" fmla="*/ 0 h 17"/>
                  <a:gd name="T20" fmla="*/ 30 w 3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17">
                    <a:moveTo>
                      <a:pt x="30" y="0"/>
                    </a:moveTo>
                    <a:cubicBezTo>
                      <a:pt x="31" y="0"/>
                      <a:pt x="33" y="1"/>
                      <a:pt x="33" y="2"/>
                    </a:cubicBezTo>
                    <a:cubicBezTo>
                      <a:pt x="33" y="4"/>
                      <a:pt x="31" y="5"/>
                      <a:pt x="30" y="5"/>
                    </a:cubicBezTo>
                    <a:cubicBezTo>
                      <a:pt x="20" y="5"/>
                      <a:pt x="13" y="11"/>
                      <a:pt x="9" y="14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4" y="16"/>
                      <a:pt x="4" y="16"/>
                      <a:pt x="3" y="16"/>
                    </a:cubicBezTo>
                    <a:cubicBezTo>
                      <a:pt x="3" y="16"/>
                      <a:pt x="1" y="15"/>
                      <a:pt x="1" y="14"/>
                    </a:cubicBezTo>
                    <a:cubicBezTo>
                      <a:pt x="0" y="13"/>
                      <a:pt x="1" y="11"/>
                      <a:pt x="3" y="11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9" y="6"/>
                      <a:pt x="17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9" name="ïsļîdé"/>
              <p:cNvSpPr/>
              <p:nvPr/>
            </p:nvSpPr>
            <p:spPr bwMode="auto">
              <a:xfrm>
                <a:off x="3024865" y="5968820"/>
                <a:ext cx="51707" cy="43030"/>
              </a:xfrm>
              <a:custGeom>
                <a:avLst/>
                <a:gdLst>
                  <a:gd name="T0" fmla="*/ 23 w 27"/>
                  <a:gd name="T1" fmla="*/ 3 h 20"/>
                  <a:gd name="T2" fmla="*/ 26 w 27"/>
                  <a:gd name="T3" fmla="*/ 6 h 20"/>
                  <a:gd name="T4" fmla="*/ 22 w 27"/>
                  <a:gd name="T5" fmla="*/ 8 h 20"/>
                  <a:gd name="T6" fmla="*/ 7 w 27"/>
                  <a:gd name="T7" fmla="*/ 16 h 20"/>
                  <a:gd name="T8" fmla="*/ 6 w 27"/>
                  <a:gd name="T9" fmla="*/ 17 h 20"/>
                  <a:gd name="T10" fmla="*/ 4 w 27"/>
                  <a:gd name="T11" fmla="*/ 19 h 20"/>
                  <a:gd name="T12" fmla="*/ 2 w 27"/>
                  <a:gd name="T13" fmla="*/ 18 h 20"/>
                  <a:gd name="T14" fmla="*/ 1 w 27"/>
                  <a:gd name="T15" fmla="*/ 14 h 20"/>
                  <a:gd name="T16" fmla="*/ 2 w 27"/>
                  <a:gd name="T17" fmla="*/ 13 h 20"/>
                  <a:gd name="T18" fmla="*/ 23 w 27"/>
                  <a:gd name="T1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0">
                    <a:moveTo>
                      <a:pt x="23" y="3"/>
                    </a:moveTo>
                    <a:cubicBezTo>
                      <a:pt x="26" y="3"/>
                      <a:pt x="26" y="5"/>
                      <a:pt x="26" y="6"/>
                    </a:cubicBezTo>
                    <a:cubicBezTo>
                      <a:pt x="26" y="8"/>
                      <a:pt x="24" y="9"/>
                      <a:pt x="22" y="8"/>
                    </a:cubicBezTo>
                    <a:cubicBezTo>
                      <a:pt x="14" y="7"/>
                      <a:pt x="10" y="11"/>
                      <a:pt x="7" y="16"/>
                    </a:cubicBezTo>
                    <a:cubicBezTo>
                      <a:pt x="7" y="17"/>
                      <a:pt x="7" y="17"/>
                      <a:pt x="6" y="17"/>
                    </a:cubicBezTo>
                    <a:cubicBezTo>
                      <a:pt x="6" y="18"/>
                      <a:pt x="4" y="19"/>
                      <a:pt x="4" y="19"/>
                    </a:cubicBezTo>
                    <a:cubicBezTo>
                      <a:pt x="3" y="19"/>
                      <a:pt x="3" y="19"/>
                      <a:pt x="2" y="18"/>
                    </a:cubicBezTo>
                    <a:cubicBezTo>
                      <a:pt x="0" y="17"/>
                      <a:pt x="0" y="15"/>
                      <a:pt x="1" y="14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5" y="9"/>
                      <a:pt x="11" y="0"/>
                      <a:pt x="23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0" name="íṩľiďe"/>
              <p:cNvSpPr/>
              <p:nvPr/>
            </p:nvSpPr>
            <p:spPr bwMode="auto">
              <a:xfrm>
                <a:off x="2818037" y="5788110"/>
                <a:ext cx="68943" cy="43024"/>
              </a:xfrm>
              <a:custGeom>
                <a:avLst/>
                <a:gdLst>
                  <a:gd name="T0" fmla="*/ 5 w 37"/>
                  <a:gd name="T1" fmla="*/ 11 h 24"/>
                  <a:gd name="T2" fmla="*/ 25 w 37"/>
                  <a:gd name="T3" fmla="*/ 2 h 24"/>
                  <a:gd name="T4" fmla="*/ 36 w 37"/>
                  <a:gd name="T5" fmla="*/ 13 h 24"/>
                  <a:gd name="T6" fmla="*/ 22 w 37"/>
                  <a:gd name="T7" fmla="*/ 21 h 24"/>
                  <a:gd name="T8" fmla="*/ 5 w 3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5" y="11"/>
                    </a:moveTo>
                    <a:cubicBezTo>
                      <a:pt x="0" y="0"/>
                      <a:pt x="25" y="1"/>
                      <a:pt x="25" y="2"/>
                    </a:cubicBezTo>
                    <a:lnTo>
                      <a:pt x="36" y="13"/>
                    </a:lnTo>
                    <a:cubicBezTo>
                      <a:pt x="36" y="13"/>
                      <a:pt x="31" y="19"/>
                      <a:pt x="22" y="21"/>
                    </a:cubicBezTo>
                    <a:cubicBezTo>
                      <a:pt x="14" y="23"/>
                      <a:pt x="5" y="11"/>
                      <a:pt x="5" y="1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1" name="ï$ļiḍe"/>
              <p:cNvSpPr/>
              <p:nvPr/>
            </p:nvSpPr>
            <p:spPr bwMode="auto">
              <a:xfrm>
                <a:off x="2818037" y="5788110"/>
                <a:ext cx="77563" cy="51632"/>
              </a:xfrm>
              <a:custGeom>
                <a:avLst/>
                <a:gdLst>
                  <a:gd name="T0" fmla="*/ 21 w 40"/>
                  <a:gd name="T1" fmla="*/ 20 h 27"/>
                  <a:gd name="T2" fmla="*/ 31 w 40"/>
                  <a:gd name="T3" fmla="*/ 15 h 27"/>
                  <a:gd name="T4" fmla="*/ 23 w 40"/>
                  <a:gd name="T5" fmla="*/ 7 h 27"/>
                  <a:gd name="T6" fmla="*/ 7 w 40"/>
                  <a:gd name="T7" fmla="*/ 10 h 27"/>
                  <a:gd name="T8" fmla="*/ 7 w 40"/>
                  <a:gd name="T9" fmla="*/ 11 h 27"/>
                  <a:gd name="T10" fmla="*/ 20 w 40"/>
                  <a:gd name="T11" fmla="*/ 20 h 27"/>
                  <a:gd name="T12" fmla="*/ 21 w 40"/>
                  <a:gd name="T13" fmla="*/ 20 h 27"/>
                  <a:gd name="T14" fmla="*/ 27 w 40"/>
                  <a:gd name="T15" fmla="*/ 2 h 27"/>
                  <a:gd name="T16" fmla="*/ 38 w 40"/>
                  <a:gd name="T17" fmla="*/ 13 h 27"/>
                  <a:gd name="T18" fmla="*/ 38 w 40"/>
                  <a:gd name="T19" fmla="*/ 17 h 27"/>
                  <a:gd name="T20" fmla="*/ 23 w 40"/>
                  <a:gd name="T21" fmla="*/ 26 h 27"/>
                  <a:gd name="T22" fmla="*/ 20 w 40"/>
                  <a:gd name="T23" fmla="*/ 26 h 27"/>
                  <a:gd name="T24" fmla="*/ 2 w 40"/>
                  <a:gd name="T25" fmla="*/ 15 h 27"/>
                  <a:gd name="T26" fmla="*/ 1 w 40"/>
                  <a:gd name="T27" fmla="*/ 7 h 27"/>
                  <a:gd name="T28" fmla="*/ 23 w 40"/>
                  <a:gd name="T29" fmla="*/ 0 h 27"/>
                  <a:gd name="T30" fmla="*/ 24 w 40"/>
                  <a:gd name="T31" fmla="*/ 0 h 27"/>
                  <a:gd name="T32" fmla="*/ 27 w 40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7">
                    <a:moveTo>
                      <a:pt x="21" y="20"/>
                    </a:moveTo>
                    <a:cubicBezTo>
                      <a:pt x="26" y="19"/>
                      <a:pt x="30" y="16"/>
                      <a:pt x="31" y="15"/>
                    </a:cubicBezTo>
                    <a:lnTo>
                      <a:pt x="23" y="7"/>
                    </a:lnTo>
                    <a:cubicBezTo>
                      <a:pt x="12" y="7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9" y="13"/>
                      <a:pt x="15" y="20"/>
                      <a:pt x="20" y="20"/>
                    </a:cubicBezTo>
                    <a:lnTo>
                      <a:pt x="21" y="20"/>
                    </a:lnTo>
                    <a:close/>
                    <a:moveTo>
                      <a:pt x="27" y="2"/>
                    </a:moveTo>
                    <a:lnTo>
                      <a:pt x="38" y="13"/>
                    </a:lnTo>
                    <a:cubicBezTo>
                      <a:pt x="39" y="14"/>
                      <a:pt x="39" y="16"/>
                      <a:pt x="38" y="17"/>
                    </a:cubicBezTo>
                    <a:cubicBezTo>
                      <a:pt x="38" y="17"/>
                      <a:pt x="33" y="23"/>
                      <a:pt x="23" y="26"/>
                    </a:cubicBezTo>
                    <a:cubicBezTo>
                      <a:pt x="22" y="26"/>
                      <a:pt x="21" y="26"/>
                      <a:pt x="20" y="26"/>
                    </a:cubicBezTo>
                    <a:cubicBezTo>
                      <a:pt x="10" y="26"/>
                      <a:pt x="3" y="16"/>
                      <a:pt x="2" y="15"/>
                    </a:cubicBezTo>
                    <a:cubicBezTo>
                      <a:pt x="0" y="11"/>
                      <a:pt x="0" y="9"/>
                      <a:pt x="1" y="7"/>
                    </a:cubicBezTo>
                    <a:cubicBezTo>
                      <a:pt x="3" y="3"/>
                      <a:pt x="10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7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2" name="iSḻïḑé"/>
              <p:cNvSpPr/>
              <p:nvPr/>
            </p:nvSpPr>
            <p:spPr bwMode="auto">
              <a:xfrm>
                <a:off x="2766329" y="5839742"/>
                <a:ext cx="43092" cy="68843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1 h 34"/>
                  <a:gd name="T4" fmla="*/ 8 w 21"/>
                  <a:gd name="T5" fmla="*/ 30 h 34"/>
                  <a:gd name="T6" fmla="*/ 0 w 21"/>
                  <a:gd name="T7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0" y="11"/>
                      <a:pt x="8" y="0"/>
                      <a:pt x="12" y="1"/>
                    </a:cubicBezTo>
                    <a:cubicBezTo>
                      <a:pt x="12" y="1"/>
                      <a:pt x="20" y="20"/>
                      <a:pt x="8" y="30"/>
                    </a:cubicBezTo>
                    <a:cubicBezTo>
                      <a:pt x="4" y="33"/>
                      <a:pt x="0" y="11"/>
                      <a:pt x="0" y="1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3" name="í$ľïḋe"/>
              <p:cNvSpPr/>
              <p:nvPr/>
            </p:nvSpPr>
            <p:spPr bwMode="auto">
              <a:xfrm>
                <a:off x="2766329" y="5839742"/>
                <a:ext cx="60328" cy="68843"/>
              </a:xfrm>
              <a:custGeom>
                <a:avLst/>
                <a:gdLst>
                  <a:gd name="T0" fmla="*/ 12 w 30"/>
                  <a:gd name="T1" fmla="*/ 26 h 34"/>
                  <a:gd name="T2" fmla="*/ 14 w 30"/>
                  <a:gd name="T3" fmla="*/ 7 h 34"/>
                  <a:gd name="T4" fmla="*/ 7 w 30"/>
                  <a:gd name="T5" fmla="*/ 13 h 34"/>
                  <a:gd name="T6" fmla="*/ 12 w 30"/>
                  <a:gd name="T7" fmla="*/ 26 h 34"/>
                  <a:gd name="T8" fmla="*/ 17 w 30"/>
                  <a:gd name="T9" fmla="*/ 0 h 34"/>
                  <a:gd name="T10" fmla="*/ 19 w 30"/>
                  <a:gd name="T11" fmla="*/ 2 h 34"/>
                  <a:gd name="T12" fmla="*/ 15 w 30"/>
                  <a:gd name="T13" fmla="*/ 32 h 34"/>
                  <a:gd name="T14" fmla="*/ 12 w 30"/>
                  <a:gd name="T15" fmla="*/ 33 h 34"/>
                  <a:gd name="T16" fmla="*/ 1 w 30"/>
                  <a:gd name="T17" fmla="*/ 13 h 34"/>
                  <a:gd name="T18" fmla="*/ 1 w 30"/>
                  <a:gd name="T19" fmla="*/ 10 h 34"/>
                  <a:gd name="T20" fmla="*/ 16 w 30"/>
                  <a:gd name="T21" fmla="*/ 0 h 34"/>
                  <a:gd name="T22" fmla="*/ 17 w 30"/>
                  <a:gd name="T2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34">
                    <a:moveTo>
                      <a:pt x="12" y="26"/>
                    </a:moveTo>
                    <a:cubicBezTo>
                      <a:pt x="19" y="20"/>
                      <a:pt x="16" y="11"/>
                      <a:pt x="14" y="7"/>
                    </a:cubicBezTo>
                    <a:cubicBezTo>
                      <a:pt x="13" y="7"/>
                      <a:pt x="9" y="10"/>
                      <a:pt x="7" y="13"/>
                    </a:cubicBezTo>
                    <a:cubicBezTo>
                      <a:pt x="9" y="19"/>
                      <a:pt x="10" y="25"/>
                      <a:pt x="12" y="26"/>
                    </a:cubicBezTo>
                    <a:close/>
                    <a:moveTo>
                      <a:pt x="17" y="0"/>
                    </a:moveTo>
                    <a:cubicBezTo>
                      <a:pt x="18" y="0"/>
                      <a:pt x="19" y="1"/>
                      <a:pt x="19" y="2"/>
                    </a:cubicBezTo>
                    <a:cubicBezTo>
                      <a:pt x="20" y="2"/>
                      <a:pt x="29" y="22"/>
                      <a:pt x="15" y="32"/>
                    </a:cubicBezTo>
                    <a:cubicBezTo>
                      <a:pt x="14" y="33"/>
                      <a:pt x="13" y="33"/>
                      <a:pt x="12" y="33"/>
                    </a:cubicBezTo>
                    <a:cubicBezTo>
                      <a:pt x="10" y="33"/>
                      <a:pt x="5" y="33"/>
                      <a:pt x="1" y="13"/>
                    </a:cubicBezTo>
                    <a:cubicBezTo>
                      <a:pt x="0" y="12"/>
                      <a:pt x="1" y="11"/>
                      <a:pt x="1" y="10"/>
                    </a:cubicBezTo>
                    <a:cubicBezTo>
                      <a:pt x="4" y="7"/>
                      <a:pt x="10" y="0"/>
                      <a:pt x="16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4" name="ïṡľiḋè"/>
              <p:cNvSpPr/>
              <p:nvPr/>
            </p:nvSpPr>
            <p:spPr bwMode="auto">
              <a:xfrm>
                <a:off x="2688771" y="5839742"/>
                <a:ext cx="34471" cy="17211"/>
              </a:xfrm>
              <a:custGeom>
                <a:avLst/>
                <a:gdLst>
                  <a:gd name="T0" fmla="*/ 13 w 17"/>
                  <a:gd name="T1" fmla="*/ 1 h 7"/>
                  <a:gd name="T2" fmla="*/ 15 w 17"/>
                  <a:gd name="T3" fmla="*/ 4 h 7"/>
                  <a:gd name="T4" fmla="*/ 11 w 17"/>
                  <a:gd name="T5" fmla="*/ 6 h 7"/>
                  <a:gd name="T6" fmla="*/ 11 w 17"/>
                  <a:gd name="T7" fmla="*/ 6 h 7"/>
                  <a:gd name="T8" fmla="*/ 5 w 17"/>
                  <a:gd name="T9" fmla="*/ 6 h 7"/>
                  <a:gd name="T10" fmla="*/ 0 w 17"/>
                  <a:gd name="T11" fmla="*/ 4 h 7"/>
                  <a:gd name="T12" fmla="*/ 2 w 17"/>
                  <a:gd name="T13" fmla="*/ 1 h 7"/>
                  <a:gd name="T14" fmla="*/ 13 w 17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7">
                    <a:moveTo>
                      <a:pt x="13" y="1"/>
                    </a:moveTo>
                    <a:cubicBezTo>
                      <a:pt x="15" y="1"/>
                      <a:pt x="16" y="3"/>
                      <a:pt x="15" y="4"/>
                    </a:cubicBezTo>
                    <a:cubicBezTo>
                      <a:pt x="15" y="6"/>
                      <a:pt x="13" y="6"/>
                      <a:pt x="11" y="6"/>
                    </a:cubicBezTo>
                    <a:lnTo>
                      <a:pt x="11" y="6"/>
                    </a:lnTo>
                    <a:cubicBezTo>
                      <a:pt x="8" y="5"/>
                      <a:pt x="6" y="5"/>
                      <a:pt x="5" y="6"/>
                    </a:cubicBezTo>
                    <a:cubicBezTo>
                      <a:pt x="3" y="6"/>
                      <a:pt x="1" y="6"/>
                      <a:pt x="0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6" y="0"/>
                      <a:pt x="9" y="0"/>
                      <a:pt x="13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5" name="işľîḓe"/>
              <p:cNvSpPr/>
              <p:nvPr/>
            </p:nvSpPr>
            <p:spPr bwMode="auto">
              <a:xfrm>
                <a:off x="2757714" y="5770899"/>
                <a:ext cx="43087" cy="17211"/>
              </a:xfrm>
              <a:custGeom>
                <a:avLst/>
                <a:gdLst>
                  <a:gd name="T0" fmla="*/ 15 w 20"/>
                  <a:gd name="T1" fmla="*/ 0 h 11"/>
                  <a:gd name="T2" fmla="*/ 19 w 20"/>
                  <a:gd name="T3" fmla="*/ 4 h 11"/>
                  <a:gd name="T4" fmla="*/ 16 w 20"/>
                  <a:gd name="T5" fmla="*/ 7 h 11"/>
                  <a:gd name="T6" fmla="*/ 4 w 20"/>
                  <a:gd name="T7" fmla="*/ 10 h 11"/>
                  <a:gd name="T8" fmla="*/ 3 w 20"/>
                  <a:gd name="T9" fmla="*/ 10 h 11"/>
                  <a:gd name="T10" fmla="*/ 0 w 20"/>
                  <a:gd name="T11" fmla="*/ 7 h 11"/>
                  <a:gd name="T12" fmla="*/ 3 w 20"/>
                  <a:gd name="T13" fmla="*/ 3 h 11"/>
                  <a:gd name="T14" fmla="*/ 15 w 20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1">
                    <a:moveTo>
                      <a:pt x="15" y="0"/>
                    </a:moveTo>
                    <a:cubicBezTo>
                      <a:pt x="16" y="0"/>
                      <a:pt x="18" y="2"/>
                      <a:pt x="19" y="4"/>
                    </a:cubicBezTo>
                    <a:cubicBezTo>
                      <a:pt x="19" y="5"/>
                      <a:pt x="17" y="7"/>
                      <a:pt x="16" y="7"/>
                    </a:cubicBezTo>
                    <a:cubicBezTo>
                      <a:pt x="12" y="8"/>
                      <a:pt x="8" y="9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3" y="3"/>
                    </a:cubicBezTo>
                    <a:cubicBezTo>
                      <a:pt x="6" y="2"/>
                      <a:pt x="11" y="1"/>
                      <a:pt x="15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6" name="îṡ1íḑe"/>
              <p:cNvSpPr/>
              <p:nvPr/>
            </p:nvSpPr>
            <p:spPr bwMode="auto">
              <a:xfrm>
                <a:off x="4317544" y="5736477"/>
                <a:ext cx="206829" cy="197922"/>
              </a:xfrm>
              <a:custGeom>
                <a:avLst/>
                <a:gdLst>
                  <a:gd name="T0" fmla="*/ 70 w 104"/>
                  <a:gd name="T1" fmla="*/ 74 h 100"/>
                  <a:gd name="T2" fmla="*/ 101 w 104"/>
                  <a:gd name="T3" fmla="*/ 94 h 100"/>
                  <a:gd name="T4" fmla="*/ 102 w 104"/>
                  <a:gd name="T5" fmla="*/ 98 h 100"/>
                  <a:gd name="T6" fmla="*/ 99 w 104"/>
                  <a:gd name="T7" fmla="*/ 99 h 100"/>
                  <a:gd name="T8" fmla="*/ 97 w 104"/>
                  <a:gd name="T9" fmla="*/ 99 h 100"/>
                  <a:gd name="T10" fmla="*/ 67 w 104"/>
                  <a:gd name="T11" fmla="*/ 79 h 100"/>
                  <a:gd name="T12" fmla="*/ 1 w 104"/>
                  <a:gd name="T13" fmla="*/ 4 h 100"/>
                  <a:gd name="T14" fmla="*/ 2 w 104"/>
                  <a:gd name="T15" fmla="*/ 0 h 100"/>
                  <a:gd name="T16" fmla="*/ 6 w 104"/>
                  <a:gd name="T17" fmla="*/ 2 h 100"/>
                  <a:gd name="T18" fmla="*/ 70 w 104"/>
                  <a:gd name="T19" fmla="*/ 7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0">
                    <a:moveTo>
                      <a:pt x="70" y="74"/>
                    </a:moveTo>
                    <a:cubicBezTo>
                      <a:pt x="80" y="80"/>
                      <a:pt x="91" y="86"/>
                      <a:pt x="101" y="94"/>
                    </a:cubicBezTo>
                    <a:cubicBezTo>
                      <a:pt x="102" y="95"/>
                      <a:pt x="103" y="97"/>
                      <a:pt x="102" y="98"/>
                    </a:cubicBezTo>
                    <a:cubicBezTo>
                      <a:pt x="101" y="99"/>
                      <a:pt x="100" y="99"/>
                      <a:pt x="99" y="99"/>
                    </a:cubicBezTo>
                    <a:cubicBezTo>
                      <a:pt x="98" y="99"/>
                      <a:pt x="98" y="99"/>
                      <a:pt x="97" y="99"/>
                    </a:cubicBezTo>
                    <a:cubicBezTo>
                      <a:pt x="87" y="91"/>
                      <a:pt x="77" y="85"/>
                      <a:pt x="67" y="79"/>
                    </a:cubicBezTo>
                    <a:cubicBezTo>
                      <a:pt x="38" y="62"/>
                      <a:pt x="11" y="46"/>
                      <a:pt x="1" y="4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6" y="0"/>
                      <a:pt x="6" y="2"/>
                    </a:cubicBezTo>
                    <a:cubicBezTo>
                      <a:pt x="16" y="42"/>
                      <a:pt x="41" y="56"/>
                      <a:pt x="70" y="7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7" name="ísḷiďè"/>
              <p:cNvSpPr/>
              <p:nvPr/>
            </p:nvSpPr>
            <p:spPr bwMode="auto">
              <a:xfrm>
                <a:off x="4171043" y="6063483"/>
                <a:ext cx="137886" cy="137687"/>
              </a:xfrm>
              <a:custGeom>
                <a:avLst/>
                <a:gdLst>
                  <a:gd name="T0" fmla="*/ 67 w 71"/>
                  <a:gd name="T1" fmla="*/ 62 h 70"/>
                  <a:gd name="T2" fmla="*/ 70 w 71"/>
                  <a:gd name="T3" fmla="*/ 65 h 70"/>
                  <a:gd name="T4" fmla="*/ 67 w 71"/>
                  <a:gd name="T5" fmla="*/ 69 h 70"/>
                  <a:gd name="T6" fmla="*/ 66 w 71"/>
                  <a:gd name="T7" fmla="*/ 69 h 70"/>
                  <a:gd name="T8" fmla="*/ 1 w 71"/>
                  <a:gd name="T9" fmla="*/ 4 h 70"/>
                  <a:gd name="T10" fmla="*/ 3 w 71"/>
                  <a:gd name="T11" fmla="*/ 0 h 70"/>
                  <a:gd name="T12" fmla="*/ 7 w 71"/>
                  <a:gd name="T13" fmla="*/ 2 h 70"/>
                  <a:gd name="T14" fmla="*/ 66 w 71"/>
                  <a:gd name="T15" fmla="*/ 62 h 70"/>
                  <a:gd name="T16" fmla="*/ 67 w 71"/>
                  <a:gd name="T17" fmla="*/ 6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0">
                    <a:moveTo>
                      <a:pt x="67" y="62"/>
                    </a:moveTo>
                    <a:cubicBezTo>
                      <a:pt x="68" y="62"/>
                      <a:pt x="70" y="64"/>
                      <a:pt x="70" y="65"/>
                    </a:cubicBezTo>
                    <a:cubicBezTo>
                      <a:pt x="70" y="68"/>
                      <a:pt x="68" y="69"/>
                      <a:pt x="67" y="69"/>
                    </a:cubicBezTo>
                    <a:cubicBezTo>
                      <a:pt x="67" y="69"/>
                      <a:pt x="67" y="69"/>
                      <a:pt x="66" y="69"/>
                    </a:cubicBezTo>
                    <a:cubicBezTo>
                      <a:pt x="42" y="69"/>
                      <a:pt x="10" y="30"/>
                      <a:pt x="1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7" y="0"/>
                      <a:pt x="7" y="2"/>
                    </a:cubicBezTo>
                    <a:cubicBezTo>
                      <a:pt x="15" y="27"/>
                      <a:pt x="47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30" name="íşļïḋê"/>
            <p:cNvSpPr txBox="1"/>
            <p:nvPr/>
          </p:nvSpPr>
          <p:spPr>
            <a:xfrm>
              <a:off x="673102" y="1135280"/>
              <a:ext cx="5109478" cy="13708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日常售后管理的问题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1" name="îṡļíḋe"/>
            <p:cNvGrpSpPr/>
            <p:nvPr/>
          </p:nvGrpSpPr>
          <p:grpSpPr>
            <a:xfrm>
              <a:off x="6648362" y="1218098"/>
              <a:ext cx="5370875" cy="3677220"/>
              <a:chOff x="5325748" y="571760"/>
              <a:chExt cx="5370875" cy="3677220"/>
            </a:xfrm>
          </p:grpSpPr>
          <p:sp>
            <p:nvSpPr>
              <p:cNvPr id="232" name="íṥlíḋé"/>
              <p:cNvSpPr txBox="1"/>
              <p:nvPr/>
            </p:nvSpPr>
            <p:spPr>
              <a:xfrm>
                <a:off x="5325748" y="617410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1.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3" name="îšḻidè"/>
              <p:cNvSpPr txBox="1"/>
              <p:nvPr/>
            </p:nvSpPr>
            <p:spPr>
              <a:xfrm>
                <a:off x="5325748" y="1263748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2.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4" name="îṩlïḍe"/>
              <p:cNvSpPr txBox="1"/>
              <p:nvPr/>
            </p:nvSpPr>
            <p:spPr>
              <a:xfrm>
                <a:off x="5325748" y="1910086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3.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5" name="îşḷiḑe"/>
              <p:cNvSpPr txBox="1"/>
              <p:nvPr/>
            </p:nvSpPr>
            <p:spPr>
              <a:xfrm>
                <a:off x="5325748" y="2556424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4.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6" name="íŝľïḓè"/>
              <p:cNvSpPr txBox="1"/>
              <p:nvPr/>
            </p:nvSpPr>
            <p:spPr>
              <a:xfrm>
                <a:off x="5325748" y="3202762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5.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38" name="iš1íḋê"/>
              <p:cNvGrpSpPr/>
              <p:nvPr/>
            </p:nvGrpSpPr>
            <p:grpSpPr>
              <a:xfrm>
                <a:off x="5736003" y="571760"/>
                <a:ext cx="4960620" cy="3677220"/>
                <a:chOff x="5736003" y="571760"/>
                <a:chExt cx="6433366" cy="3677220"/>
              </a:xfrm>
            </p:grpSpPr>
            <p:sp>
              <p:nvSpPr>
                <p:cNvPr id="239" name="ï$1íḑé"/>
                <p:cNvSpPr/>
                <p:nvPr/>
              </p:nvSpPr>
              <p:spPr>
                <a:xfrm>
                  <a:off x="5736003" y="571760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latin typeface="+mn-ea"/>
                      <a:sym typeface="+mn-ea"/>
                    </a:rPr>
                    <a:t>售后服务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流程混乱，客户请求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处理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不及时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，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工作效率低。</a:t>
                  </a:r>
                </a:p>
              </p:txBody>
            </p:sp>
            <p:cxnSp>
              <p:nvCxnSpPr>
                <p:cNvPr id="240" name="直接连接符 401"/>
                <p:cNvCxnSpPr/>
                <p:nvPr/>
              </p:nvCxnSpPr>
              <p:spPr>
                <a:xfrm>
                  <a:off x="5736003" y="106301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íS1iḍè"/>
                <p:cNvSpPr/>
                <p:nvPr/>
              </p:nvSpPr>
              <p:spPr>
                <a:xfrm>
                  <a:off x="5736003" y="1218190"/>
                  <a:ext cx="6433366" cy="41529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备件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管理不规范，存在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遗失、滥用情况，增加公司运营成本。</a:t>
                  </a:r>
                </a:p>
              </p:txBody>
            </p:sp>
            <p:cxnSp>
              <p:nvCxnSpPr>
                <p:cNvPr id="242" name="直接连接符 404"/>
                <p:cNvCxnSpPr/>
                <p:nvPr/>
              </p:nvCxnSpPr>
              <p:spPr>
                <a:xfrm>
                  <a:off x="5736003" y="171343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iṣļíḍè"/>
                <p:cNvSpPr/>
                <p:nvPr/>
              </p:nvSpPr>
              <p:spPr>
                <a:xfrm>
                  <a:off x="5736003" y="1864436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无法清晰掌握客户服务历史记录，不利于客户关系维护。</a:t>
                  </a:r>
                </a:p>
              </p:txBody>
            </p:sp>
            <p:cxnSp>
              <p:nvCxnSpPr>
                <p:cNvPr id="244" name="直接连接符 407"/>
                <p:cNvCxnSpPr/>
                <p:nvPr/>
              </p:nvCxnSpPr>
              <p:spPr>
                <a:xfrm>
                  <a:off x="5736003" y="236385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i$1idé"/>
                <p:cNvSpPr/>
                <p:nvPr/>
              </p:nvSpPr>
              <p:spPr>
                <a:xfrm>
                  <a:off x="5736003" y="2510774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客户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无法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直观查看售后服务进展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，造成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体验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不佳、满意度下降</a:t>
                  </a:r>
                  <a:r>
                    <a:rPr lang="zh-CN" alt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sym typeface="+mn-ea"/>
                    </a:rPr>
                    <a:t>。</a:t>
                  </a:r>
                  <a:endParaRPr lang="en-US" altLang="zh-CN" sz="1200" dirty="0">
                    <a:latin typeface="+mn-ea"/>
                  </a:endParaRPr>
                </a:p>
              </p:txBody>
            </p:sp>
            <p:cxnSp>
              <p:nvCxnSpPr>
                <p:cNvPr id="246" name="直接连接符 410"/>
                <p:cNvCxnSpPr/>
                <p:nvPr/>
              </p:nvCxnSpPr>
              <p:spPr>
                <a:xfrm>
                  <a:off x="5736003" y="301427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iŝ1îḑê"/>
                <p:cNvSpPr/>
                <p:nvPr/>
              </p:nvSpPr>
              <p:spPr>
                <a:xfrm>
                  <a:off x="5736003" y="3157112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latin typeface="+mn-ea"/>
                      <a:sym typeface="+mn-ea"/>
                    </a:rPr>
                    <a:t>售后服务人员无法准确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掌握售后服务流程进度</a:t>
                  </a:r>
                  <a:r>
                    <a:rPr lang="zh-CN" alt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sym typeface="+mn-ea"/>
                    </a:rPr>
                    <a:t>。</a:t>
                  </a:r>
                  <a:endParaRPr lang="en-US" altLang="zh-CN" sz="1200" dirty="0">
                    <a:latin typeface="+mn-ea"/>
                  </a:endParaRPr>
                </a:p>
              </p:txBody>
            </p:sp>
            <p:cxnSp>
              <p:nvCxnSpPr>
                <p:cNvPr id="248" name="直接连接符 413"/>
                <p:cNvCxnSpPr/>
                <p:nvPr/>
              </p:nvCxnSpPr>
              <p:spPr>
                <a:xfrm>
                  <a:off x="5736003" y="366469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ïś1iďe"/>
                <p:cNvSpPr/>
                <p:nvPr/>
              </p:nvSpPr>
              <p:spPr>
                <a:xfrm>
                  <a:off x="5736003" y="3833930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altLang="zh-CN" sz="1200" dirty="0"/>
                </a:p>
              </p:txBody>
            </p:sp>
          </p:grpSp>
        </p:grpSp>
      </p:grpSp>
      <p:sp>
        <p:nvSpPr>
          <p:cNvPr id="450" name="Slide Number Placeholder 3"/>
          <p:cNvSpPr txBox="1"/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" name="直接连接符 413"/>
          <p:cNvCxnSpPr/>
          <p:nvPr/>
        </p:nvCxnSpPr>
        <p:spPr>
          <a:xfrm>
            <a:off x="7060520" y="4895863"/>
            <a:ext cx="446028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70317" y="4514292"/>
            <a:ext cx="3992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售后服务人员工作无法量化，不利于员工绩效考核。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64630" y="4458335"/>
            <a:ext cx="63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95689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建设专业的售后工单管理系统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5" name="2220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685366"/>
            <a:ext cx="12192000" cy="5461434"/>
            <a:chOff x="0" y="685366"/>
            <a:chExt cx="12192000" cy="5461434"/>
          </a:xfrm>
        </p:grpSpPr>
        <p:grpSp>
          <p:nvGrpSpPr>
            <p:cNvPr id="6" name="íśľíḋe"/>
            <p:cNvGrpSpPr/>
            <p:nvPr/>
          </p:nvGrpSpPr>
          <p:grpSpPr>
            <a:xfrm>
              <a:off x="5602584" y="3745598"/>
              <a:ext cx="1198794" cy="2401202"/>
              <a:chOff x="5602584" y="4190532"/>
              <a:chExt cx="1198794" cy="2401202"/>
            </a:xfrm>
          </p:grpSpPr>
          <p:sp>
            <p:nvSpPr>
              <p:cNvPr id="92" name="ïṩļíḑe"/>
              <p:cNvSpPr/>
              <p:nvPr/>
            </p:nvSpPr>
            <p:spPr bwMode="auto">
              <a:xfrm>
                <a:off x="6494488" y="6351610"/>
                <a:ext cx="297297" cy="240124"/>
              </a:xfrm>
              <a:custGeom>
                <a:avLst/>
                <a:gdLst>
                  <a:gd name="T0" fmla="*/ 4 w 138"/>
                  <a:gd name="T1" fmla="*/ 14 h 110"/>
                  <a:gd name="T2" fmla="*/ 122 w 138"/>
                  <a:gd name="T3" fmla="*/ 71 h 110"/>
                  <a:gd name="T4" fmla="*/ 134 w 138"/>
                  <a:gd name="T5" fmla="*/ 53 h 110"/>
                  <a:gd name="T6" fmla="*/ 136 w 138"/>
                  <a:gd name="T7" fmla="*/ 76 h 110"/>
                  <a:gd name="T8" fmla="*/ 112 w 138"/>
                  <a:gd name="T9" fmla="*/ 104 h 110"/>
                  <a:gd name="T10" fmla="*/ 33 w 138"/>
                  <a:gd name="T11" fmla="*/ 84 h 110"/>
                  <a:gd name="T12" fmla="*/ 2 w 138"/>
                  <a:gd name="T13" fmla="*/ 47 h 110"/>
                  <a:gd name="T14" fmla="*/ 4 w 138"/>
                  <a:gd name="T15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10">
                    <a:moveTo>
                      <a:pt x="4" y="14"/>
                    </a:moveTo>
                    <a:cubicBezTo>
                      <a:pt x="4" y="14"/>
                      <a:pt x="66" y="88"/>
                      <a:pt x="122" y="71"/>
                    </a:cubicBezTo>
                    <a:cubicBezTo>
                      <a:pt x="127" y="70"/>
                      <a:pt x="134" y="53"/>
                      <a:pt x="134" y="53"/>
                    </a:cubicBezTo>
                    <a:cubicBezTo>
                      <a:pt x="134" y="53"/>
                      <a:pt x="137" y="59"/>
                      <a:pt x="136" y="76"/>
                    </a:cubicBezTo>
                    <a:cubicBezTo>
                      <a:pt x="135" y="87"/>
                      <a:pt x="123" y="99"/>
                      <a:pt x="112" y="104"/>
                    </a:cubicBezTo>
                    <a:cubicBezTo>
                      <a:pt x="102" y="109"/>
                      <a:pt x="57" y="102"/>
                      <a:pt x="33" y="84"/>
                    </a:cubicBezTo>
                    <a:cubicBezTo>
                      <a:pt x="24" y="77"/>
                      <a:pt x="7" y="65"/>
                      <a:pt x="2" y="47"/>
                    </a:cubicBezTo>
                    <a:cubicBezTo>
                      <a:pt x="0" y="42"/>
                      <a:pt x="3" y="0"/>
                      <a:pt x="4" y="1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3" name="íS1ïḑé"/>
              <p:cNvSpPr/>
              <p:nvPr/>
            </p:nvSpPr>
            <p:spPr bwMode="auto">
              <a:xfrm>
                <a:off x="6494488" y="6370819"/>
                <a:ext cx="306890" cy="220914"/>
              </a:xfrm>
              <a:custGeom>
                <a:avLst/>
                <a:gdLst>
                  <a:gd name="T0" fmla="*/ 6 w 141"/>
                  <a:gd name="T1" fmla="*/ 11 h 101"/>
                  <a:gd name="T2" fmla="*/ 5 w 141"/>
                  <a:gd name="T3" fmla="*/ 38 h 101"/>
                  <a:gd name="T4" fmla="*/ 34 w 141"/>
                  <a:gd name="T5" fmla="*/ 72 h 101"/>
                  <a:gd name="T6" fmla="*/ 35 w 141"/>
                  <a:gd name="T7" fmla="*/ 73 h 101"/>
                  <a:gd name="T8" fmla="*/ 102 w 141"/>
                  <a:gd name="T9" fmla="*/ 95 h 101"/>
                  <a:gd name="T10" fmla="*/ 111 w 141"/>
                  <a:gd name="T11" fmla="*/ 93 h 101"/>
                  <a:gd name="T12" fmla="*/ 133 w 141"/>
                  <a:gd name="T13" fmla="*/ 67 h 101"/>
                  <a:gd name="T14" fmla="*/ 133 w 141"/>
                  <a:gd name="T15" fmla="*/ 52 h 101"/>
                  <a:gd name="T16" fmla="*/ 123 w 141"/>
                  <a:gd name="T17" fmla="*/ 65 h 101"/>
                  <a:gd name="T18" fmla="*/ 105 w 141"/>
                  <a:gd name="T19" fmla="*/ 67 h 101"/>
                  <a:gd name="T20" fmla="*/ 6 w 141"/>
                  <a:gd name="T21" fmla="*/ 11 h 101"/>
                  <a:gd name="T22" fmla="*/ 102 w 141"/>
                  <a:gd name="T23" fmla="*/ 100 h 101"/>
                  <a:gd name="T24" fmla="*/ 33 w 141"/>
                  <a:gd name="T25" fmla="*/ 77 h 101"/>
                  <a:gd name="T26" fmla="*/ 31 w 141"/>
                  <a:gd name="T27" fmla="*/ 76 h 101"/>
                  <a:gd name="T28" fmla="*/ 1 w 141"/>
                  <a:gd name="T29" fmla="*/ 39 h 101"/>
                  <a:gd name="T30" fmla="*/ 2 w 141"/>
                  <a:gd name="T31" fmla="*/ 1 h 101"/>
                  <a:gd name="T32" fmla="*/ 4 w 141"/>
                  <a:gd name="T33" fmla="*/ 0 h 101"/>
                  <a:gd name="T34" fmla="*/ 7 w 141"/>
                  <a:gd name="T35" fmla="*/ 5 h 101"/>
                  <a:gd name="T36" fmla="*/ 105 w 141"/>
                  <a:gd name="T37" fmla="*/ 62 h 101"/>
                  <a:gd name="T38" fmla="*/ 122 w 141"/>
                  <a:gd name="T39" fmla="*/ 60 h 101"/>
                  <a:gd name="T40" fmla="*/ 132 w 141"/>
                  <a:gd name="T41" fmla="*/ 43 h 101"/>
                  <a:gd name="T42" fmla="*/ 134 w 141"/>
                  <a:gd name="T43" fmla="*/ 42 h 101"/>
                  <a:gd name="T44" fmla="*/ 136 w 141"/>
                  <a:gd name="T45" fmla="*/ 43 h 101"/>
                  <a:gd name="T46" fmla="*/ 138 w 141"/>
                  <a:gd name="T47" fmla="*/ 67 h 101"/>
                  <a:gd name="T48" fmla="*/ 114 w 141"/>
                  <a:gd name="T49" fmla="*/ 98 h 101"/>
                  <a:gd name="T50" fmla="*/ 102 w 141"/>
                  <a:gd name="T51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1" h="101">
                    <a:moveTo>
                      <a:pt x="6" y="11"/>
                    </a:moveTo>
                    <a:cubicBezTo>
                      <a:pt x="5" y="20"/>
                      <a:pt x="5" y="35"/>
                      <a:pt x="5" y="38"/>
                    </a:cubicBezTo>
                    <a:cubicBezTo>
                      <a:pt x="10" y="54"/>
                      <a:pt x="25" y="66"/>
                      <a:pt x="34" y="72"/>
                    </a:cubicBezTo>
                    <a:lnTo>
                      <a:pt x="35" y="73"/>
                    </a:lnTo>
                    <a:cubicBezTo>
                      <a:pt x="53" y="87"/>
                      <a:pt x="84" y="95"/>
                      <a:pt x="102" y="95"/>
                    </a:cubicBezTo>
                    <a:cubicBezTo>
                      <a:pt x="108" y="95"/>
                      <a:pt x="110" y="94"/>
                      <a:pt x="111" y="93"/>
                    </a:cubicBezTo>
                    <a:cubicBezTo>
                      <a:pt x="122" y="88"/>
                      <a:pt x="133" y="77"/>
                      <a:pt x="133" y="67"/>
                    </a:cubicBezTo>
                    <a:cubicBezTo>
                      <a:pt x="134" y="60"/>
                      <a:pt x="134" y="55"/>
                      <a:pt x="133" y="52"/>
                    </a:cubicBezTo>
                    <a:cubicBezTo>
                      <a:pt x="131" y="57"/>
                      <a:pt x="126" y="63"/>
                      <a:pt x="123" y="65"/>
                    </a:cubicBezTo>
                    <a:cubicBezTo>
                      <a:pt x="117" y="67"/>
                      <a:pt x="111" y="67"/>
                      <a:pt x="105" y="67"/>
                    </a:cubicBezTo>
                    <a:cubicBezTo>
                      <a:pt x="60" y="67"/>
                      <a:pt x="18" y="24"/>
                      <a:pt x="6" y="11"/>
                    </a:cubicBezTo>
                    <a:close/>
                    <a:moveTo>
                      <a:pt x="102" y="100"/>
                    </a:moveTo>
                    <a:cubicBezTo>
                      <a:pt x="83" y="100"/>
                      <a:pt x="51" y="91"/>
                      <a:pt x="33" y="77"/>
                    </a:cubicBezTo>
                    <a:lnTo>
                      <a:pt x="31" y="76"/>
                    </a:lnTo>
                    <a:cubicBezTo>
                      <a:pt x="22" y="69"/>
                      <a:pt x="5" y="57"/>
                      <a:pt x="1" y="39"/>
                    </a:cubicBezTo>
                    <a:cubicBezTo>
                      <a:pt x="0" y="36"/>
                      <a:pt x="0" y="4"/>
                      <a:pt x="2" y="1"/>
                    </a:cubicBezTo>
                    <a:cubicBezTo>
                      <a:pt x="3" y="1"/>
                      <a:pt x="4" y="0"/>
                      <a:pt x="4" y="0"/>
                    </a:cubicBezTo>
                    <a:cubicBezTo>
                      <a:pt x="7" y="0"/>
                      <a:pt x="7" y="2"/>
                      <a:pt x="7" y="5"/>
                    </a:cubicBezTo>
                    <a:cubicBezTo>
                      <a:pt x="13" y="11"/>
                      <a:pt x="59" y="62"/>
                      <a:pt x="105" y="62"/>
                    </a:cubicBezTo>
                    <a:cubicBezTo>
                      <a:pt x="110" y="62"/>
                      <a:pt x="116" y="62"/>
                      <a:pt x="122" y="60"/>
                    </a:cubicBezTo>
                    <a:cubicBezTo>
                      <a:pt x="124" y="59"/>
                      <a:pt x="128" y="51"/>
                      <a:pt x="132" y="43"/>
                    </a:cubicBezTo>
                    <a:cubicBezTo>
                      <a:pt x="132" y="42"/>
                      <a:pt x="133" y="42"/>
                      <a:pt x="134" y="42"/>
                    </a:cubicBezTo>
                    <a:cubicBezTo>
                      <a:pt x="135" y="42"/>
                      <a:pt x="136" y="42"/>
                      <a:pt x="136" y="43"/>
                    </a:cubicBezTo>
                    <a:cubicBezTo>
                      <a:pt x="137" y="43"/>
                      <a:pt x="140" y="50"/>
                      <a:pt x="138" y="67"/>
                    </a:cubicBezTo>
                    <a:cubicBezTo>
                      <a:pt x="138" y="80"/>
                      <a:pt x="125" y="92"/>
                      <a:pt x="114" y="98"/>
                    </a:cubicBezTo>
                    <a:cubicBezTo>
                      <a:pt x="111" y="99"/>
                      <a:pt x="107" y="100"/>
                      <a:pt x="102" y="10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4" name="îṥḻïḍè"/>
              <p:cNvSpPr/>
              <p:nvPr/>
            </p:nvSpPr>
            <p:spPr bwMode="auto">
              <a:xfrm>
                <a:off x="6436946" y="6197932"/>
                <a:ext cx="364432" cy="364982"/>
              </a:xfrm>
              <a:custGeom>
                <a:avLst/>
                <a:gdLst>
                  <a:gd name="T0" fmla="*/ 0 w 166"/>
                  <a:gd name="T1" fmla="*/ 12 h 166"/>
                  <a:gd name="T2" fmla="*/ 1 w 166"/>
                  <a:gd name="T3" fmla="*/ 11 h 166"/>
                  <a:gd name="T4" fmla="*/ 117 w 166"/>
                  <a:gd name="T5" fmla="*/ 5 h 166"/>
                  <a:gd name="T6" fmla="*/ 145 w 166"/>
                  <a:gd name="T7" fmla="*/ 60 h 166"/>
                  <a:gd name="T8" fmla="*/ 149 w 166"/>
                  <a:gd name="T9" fmla="*/ 66 h 166"/>
                  <a:gd name="T10" fmla="*/ 164 w 166"/>
                  <a:gd name="T11" fmla="*/ 129 h 166"/>
                  <a:gd name="T12" fmla="*/ 131 w 166"/>
                  <a:gd name="T13" fmla="*/ 162 h 166"/>
                  <a:gd name="T14" fmla="*/ 57 w 166"/>
                  <a:gd name="T15" fmla="*/ 134 h 166"/>
                  <a:gd name="T16" fmla="*/ 27 w 166"/>
                  <a:gd name="T17" fmla="*/ 69 h 166"/>
                  <a:gd name="T18" fmla="*/ 3 w 166"/>
                  <a:gd name="T19" fmla="*/ 30 h 166"/>
                  <a:gd name="T20" fmla="*/ 0 w 166"/>
                  <a:gd name="T21" fmla="*/ 1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6" h="166">
                    <a:moveTo>
                      <a:pt x="0" y="12"/>
                    </a:moveTo>
                    <a:lnTo>
                      <a:pt x="1" y="11"/>
                    </a:lnTo>
                    <a:cubicBezTo>
                      <a:pt x="1" y="11"/>
                      <a:pt x="115" y="0"/>
                      <a:pt x="117" y="5"/>
                    </a:cubicBezTo>
                    <a:cubicBezTo>
                      <a:pt x="120" y="10"/>
                      <a:pt x="135" y="44"/>
                      <a:pt x="145" y="60"/>
                    </a:cubicBezTo>
                    <a:cubicBezTo>
                      <a:pt x="147" y="62"/>
                      <a:pt x="148" y="64"/>
                      <a:pt x="149" y="66"/>
                    </a:cubicBezTo>
                    <a:cubicBezTo>
                      <a:pt x="158" y="77"/>
                      <a:pt x="165" y="114"/>
                      <a:pt x="164" y="129"/>
                    </a:cubicBezTo>
                    <a:cubicBezTo>
                      <a:pt x="163" y="144"/>
                      <a:pt x="152" y="158"/>
                      <a:pt x="131" y="162"/>
                    </a:cubicBezTo>
                    <a:cubicBezTo>
                      <a:pt x="111" y="165"/>
                      <a:pt x="84" y="155"/>
                      <a:pt x="57" y="134"/>
                    </a:cubicBezTo>
                    <a:cubicBezTo>
                      <a:pt x="34" y="116"/>
                      <a:pt x="28" y="80"/>
                      <a:pt x="27" y="69"/>
                    </a:cubicBezTo>
                    <a:cubicBezTo>
                      <a:pt x="26" y="58"/>
                      <a:pt x="4" y="31"/>
                      <a:pt x="3" y="30"/>
                    </a:cubicBezTo>
                    <a:lnTo>
                      <a:pt x="0" y="12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5" name="íšľíde"/>
              <p:cNvSpPr/>
              <p:nvPr/>
            </p:nvSpPr>
            <p:spPr bwMode="auto">
              <a:xfrm>
                <a:off x="6427352" y="6197932"/>
                <a:ext cx="374026" cy="364982"/>
              </a:xfrm>
              <a:custGeom>
                <a:avLst/>
                <a:gdLst>
                  <a:gd name="T0" fmla="*/ 8 w 170"/>
                  <a:gd name="T1" fmla="*/ 30 h 167"/>
                  <a:gd name="T2" fmla="*/ 32 w 170"/>
                  <a:gd name="T3" fmla="*/ 70 h 167"/>
                  <a:gd name="T4" fmla="*/ 61 w 170"/>
                  <a:gd name="T5" fmla="*/ 133 h 167"/>
                  <a:gd name="T6" fmla="*/ 133 w 170"/>
                  <a:gd name="T7" fmla="*/ 160 h 167"/>
                  <a:gd name="T8" fmla="*/ 164 w 170"/>
                  <a:gd name="T9" fmla="*/ 130 h 167"/>
                  <a:gd name="T10" fmla="*/ 149 w 170"/>
                  <a:gd name="T11" fmla="*/ 68 h 167"/>
                  <a:gd name="T12" fmla="*/ 145 w 170"/>
                  <a:gd name="T13" fmla="*/ 62 h 167"/>
                  <a:gd name="T14" fmla="*/ 118 w 170"/>
                  <a:gd name="T15" fmla="*/ 8 h 167"/>
                  <a:gd name="T16" fmla="*/ 5 w 170"/>
                  <a:gd name="T17" fmla="*/ 14 h 167"/>
                  <a:gd name="T18" fmla="*/ 8 w 170"/>
                  <a:gd name="T19" fmla="*/ 30 h 167"/>
                  <a:gd name="T20" fmla="*/ 125 w 170"/>
                  <a:gd name="T21" fmla="*/ 166 h 167"/>
                  <a:gd name="T22" fmla="*/ 57 w 170"/>
                  <a:gd name="T23" fmla="*/ 137 h 167"/>
                  <a:gd name="T24" fmla="*/ 28 w 170"/>
                  <a:gd name="T25" fmla="*/ 70 h 167"/>
                  <a:gd name="T26" fmla="*/ 4 w 170"/>
                  <a:gd name="T27" fmla="*/ 33 h 167"/>
                  <a:gd name="T28" fmla="*/ 4 w 170"/>
                  <a:gd name="T29" fmla="*/ 32 h 167"/>
                  <a:gd name="T30" fmla="*/ 3 w 170"/>
                  <a:gd name="T31" fmla="*/ 31 h 167"/>
                  <a:gd name="T32" fmla="*/ 1 w 170"/>
                  <a:gd name="T33" fmla="*/ 13 h 167"/>
                  <a:gd name="T34" fmla="*/ 2 w 170"/>
                  <a:gd name="T35" fmla="*/ 11 h 167"/>
                  <a:gd name="T36" fmla="*/ 4 w 170"/>
                  <a:gd name="T37" fmla="*/ 9 h 167"/>
                  <a:gd name="T38" fmla="*/ 61 w 170"/>
                  <a:gd name="T39" fmla="*/ 4 h 167"/>
                  <a:gd name="T40" fmla="*/ 122 w 170"/>
                  <a:gd name="T41" fmla="*/ 5 h 167"/>
                  <a:gd name="T42" fmla="*/ 149 w 170"/>
                  <a:gd name="T43" fmla="*/ 60 h 167"/>
                  <a:gd name="T44" fmla="*/ 153 w 170"/>
                  <a:gd name="T45" fmla="*/ 65 h 167"/>
                  <a:gd name="T46" fmla="*/ 169 w 170"/>
                  <a:gd name="T47" fmla="*/ 130 h 167"/>
                  <a:gd name="T48" fmla="*/ 134 w 170"/>
                  <a:gd name="T49" fmla="*/ 165 h 167"/>
                  <a:gd name="T50" fmla="*/ 125 w 170"/>
                  <a:gd name="T51" fmla="*/ 16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0" h="167">
                    <a:moveTo>
                      <a:pt x="8" y="30"/>
                    </a:moveTo>
                    <a:cubicBezTo>
                      <a:pt x="15" y="39"/>
                      <a:pt x="31" y="60"/>
                      <a:pt x="32" y="70"/>
                    </a:cubicBezTo>
                    <a:cubicBezTo>
                      <a:pt x="34" y="83"/>
                      <a:pt x="40" y="117"/>
                      <a:pt x="61" y="133"/>
                    </a:cubicBezTo>
                    <a:cubicBezTo>
                      <a:pt x="86" y="154"/>
                      <a:pt x="113" y="164"/>
                      <a:pt x="133" y="160"/>
                    </a:cubicBezTo>
                    <a:cubicBezTo>
                      <a:pt x="153" y="157"/>
                      <a:pt x="163" y="143"/>
                      <a:pt x="164" y="130"/>
                    </a:cubicBezTo>
                    <a:cubicBezTo>
                      <a:pt x="164" y="115"/>
                      <a:pt x="158" y="78"/>
                      <a:pt x="149" y="68"/>
                    </a:cubicBezTo>
                    <a:cubicBezTo>
                      <a:pt x="148" y="67"/>
                      <a:pt x="147" y="65"/>
                      <a:pt x="145" y="62"/>
                    </a:cubicBezTo>
                    <a:cubicBezTo>
                      <a:pt x="136" y="47"/>
                      <a:pt x="120" y="14"/>
                      <a:pt x="118" y="8"/>
                    </a:cubicBezTo>
                    <a:cubicBezTo>
                      <a:pt x="111" y="5"/>
                      <a:pt x="55" y="9"/>
                      <a:pt x="5" y="14"/>
                    </a:cubicBezTo>
                    <a:lnTo>
                      <a:pt x="8" y="30"/>
                    </a:lnTo>
                    <a:close/>
                    <a:moveTo>
                      <a:pt x="125" y="166"/>
                    </a:moveTo>
                    <a:cubicBezTo>
                      <a:pt x="105" y="166"/>
                      <a:pt x="81" y="156"/>
                      <a:pt x="57" y="137"/>
                    </a:cubicBezTo>
                    <a:cubicBezTo>
                      <a:pt x="35" y="119"/>
                      <a:pt x="29" y="85"/>
                      <a:pt x="28" y="70"/>
                    </a:cubicBezTo>
                    <a:cubicBezTo>
                      <a:pt x="27" y="63"/>
                      <a:pt x="15" y="46"/>
                      <a:pt x="4" y="33"/>
                    </a:cubicBezTo>
                    <a:lnTo>
                      <a:pt x="4" y="32"/>
                    </a:lnTo>
                    <a:cubicBezTo>
                      <a:pt x="3" y="32"/>
                      <a:pt x="3" y="32"/>
                      <a:pt x="3" y="31"/>
                    </a:cubicBezTo>
                    <a:lnTo>
                      <a:pt x="1" y="13"/>
                    </a:lnTo>
                    <a:cubicBezTo>
                      <a:pt x="0" y="12"/>
                      <a:pt x="1" y="11"/>
                      <a:pt x="2" y="11"/>
                    </a:cubicBezTo>
                    <a:cubicBezTo>
                      <a:pt x="2" y="10"/>
                      <a:pt x="3" y="9"/>
                      <a:pt x="4" y="9"/>
                    </a:cubicBezTo>
                    <a:cubicBezTo>
                      <a:pt x="4" y="9"/>
                      <a:pt x="32" y="6"/>
                      <a:pt x="61" y="4"/>
                    </a:cubicBezTo>
                    <a:cubicBezTo>
                      <a:pt x="120" y="0"/>
                      <a:pt x="121" y="3"/>
                      <a:pt x="122" y="5"/>
                    </a:cubicBezTo>
                    <a:cubicBezTo>
                      <a:pt x="124" y="10"/>
                      <a:pt x="140" y="44"/>
                      <a:pt x="149" y="60"/>
                    </a:cubicBezTo>
                    <a:cubicBezTo>
                      <a:pt x="151" y="62"/>
                      <a:pt x="152" y="64"/>
                      <a:pt x="153" y="65"/>
                    </a:cubicBezTo>
                    <a:cubicBezTo>
                      <a:pt x="162" y="77"/>
                      <a:pt x="169" y="116"/>
                      <a:pt x="169" y="130"/>
                    </a:cubicBezTo>
                    <a:cubicBezTo>
                      <a:pt x="168" y="147"/>
                      <a:pt x="154" y="162"/>
                      <a:pt x="134" y="165"/>
                    </a:cubicBezTo>
                    <a:cubicBezTo>
                      <a:pt x="131" y="166"/>
                      <a:pt x="128" y="166"/>
                      <a:pt x="125" y="16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ïśliḓe"/>
              <p:cNvSpPr/>
              <p:nvPr/>
            </p:nvSpPr>
            <p:spPr bwMode="auto">
              <a:xfrm>
                <a:off x="6427352" y="6245960"/>
                <a:ext cx="86316" cy="115258"/>
              </a:xfrm>
              <a:custGeom>
                <a:avLst/>
                <a:gdLst>
                  <a:gd name="T0" fmla="*/ 3 w 39"/>
                  <a:gd name="T1" fmla="*/ 0 h 55"/>
                  <a:gd name="T2" fmla="*/ 34 w 39"/>
                  <a:gd name="T3" fmla="*/ 15 h 55"/>
                  <a:gd name="T4" fmla="*/ 35 w 39"/>
                  <a:gd name="T5" fmla="*/ 51 h 55"/>
                  <a:gd name="T6" fmla="*/ 20 w 39"/>
                  <a:gd name="T7" fmla="*/ 54 h 55"/>
                  <a:gd name="T8" fmla="*/ 0 w 39"/>
                  <a:gd name="T9" fmla="*/ 29 h 55"/>
                  <a:gd name="T10" fmla="*/ 3 w 39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5">
                    <a:moveTo>
                      <a:pt x="3" y="0"/>
                    </a:moveTo>
                    <a:cubicBezTo>
                      <a:pt x="3" y="0"/>
                      <a:pt x="31" y="11"/>
                      <a:pt x="34" y="15"/>
                    </a:cubicBezTo>
                    <a:cubicBezTo>
                      <a:pt x="38" y="19"/>
                      <a:pt x="38" y="48"/>
                      <a:pt x="35" y="51"/>
                    </a:cubicBezTo>
                    <a:cubicBezTo>
                      <a:pt x="31" y="53"/>
                      <a:pt x="23" y="54"/>
                      <a:pt x="20" y="54"/>
                    </a:cubicBezTo>
                    <a:cubicBezTo>
                      <a:pt x="18" y="54"/>
                      <a:pt x="0" y="29"/>
                      <a:pt x="0" y="29"/>
                    </a:cubicBezTo>
                    <a:lnTo>
                      <a:pt x="3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7" name="iṥḻïḓé"/>
              <p:cNvSpPr/>
              <p:nvPr/>
            </p:nvSpPr>
            <p:spPr bwMode="auto">
              <a:xfrm>
                <a:off x="6417765" y="6236353"/>
                <a:ext cx="95904" cy="134468"/>
              </a:xfrm>
              <a:custGeom>
                <a:avLst/>
                <a:gdLst>
                  <a:gd name="T0" fmla="*/ 5 w 44"/>
                  <a:gd name="T1" fmla="*/ 31 h 61"/>
                  <a:gd name="T2" fmla="*/ 23 w 44"/>
                  <a:gd name="T3" fmla="*/ 55 h 61"/>
                  <a:gd name="T4" fmla="*/ 36 w 44"/>
                  <a:gd name="T5" fmla="*/ 52 h 61"/>
                  <a:gd name="T6" fmla="*/ 35 w 44"/>
                  <a:gd name="T7" fmla="*/ 20 h 61"/>
                  <a:gd name="T8" fmla="*/ 8 w 44"/>
                  <a:gd name="T9" fmla="*/ 6 h 61"/>
                  <a:gd name="T10" fmla="*/ 5 w 44"/>
                  <a:gd name="T11" fmla="*/ 31 h 61"/>
                  <a:gd name="T12" fmla="*/ 23 w 44"/>
                  <a:gd name="T13" fmla="*/ 60 h 61"/>
                  <a:gd name="T14" fmla="*/ 1 w 44"/>
                  <a:gd name="T15" fmla="*/ 33 h 61"/>
                  <a:gd name="T16" fmla="*/ 0 w 44"/>
                  <a:gd name="T17" fmla="*/ 32 h 61"/>
                  <a:gd name="T18" fmla="*/ 3 w 44"/>
                  <a:gd name="T19" fmla="*/ 3 h 61"/>
                  <a:gd name="T20" fmla="*/ 5 w 44"/>
                  <a:gd name="T21" fmla="*/ 1 h 61"/>
                  <a:gd name="T22" fmla="*/ 7 w 44"/>
                  <a:gd name="T23" fmla="*/ 1 h 61"/>
                  <a:gd name="T24" fmla="*/ 39 w 44"/>
                  <a:gd name="T25" fmla="*/ 17 h 61"/>
                  <a:gd name="T26" fmla="*/ 42 w 44"/>
                  <a:gd name="T27" fmla="*/ 47 h 61"/>
                  <a:gd name="T28" fmla="*/ 39 w 44"/>
                  <a:gd name="T29" fmla="*/ 56 h 61"/>
                  <a:gd name="T30" fmla="*/ 23 w 44"/>
                  <a:gd name="T31" fmla="*/ 6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" h="61">
                    <a:moveTo>
                      <a:pt x="5" y="31"/>
                    </a:moveTo>
                    <a:cubicBezTo>
                      <a:pt x="12" y="42"/>
                      <a:pt x="21" y="53"/>
                      <a:pt x="23" y="55"/>
                    </a:cubicBezTo>
                    <a:cubicBezTo>
                      <a:pt x="28" y="55"/>
                      <a:pt x="33" y="54"/>
                      <a:pt x="36" y="52"/>
                    </a:cubicBezTo>
                    <a:cubicBezTo>
                      <a:pt x="38" y="49"/>
                      <a:pt x="38" y="23"/>
                      <a:pt x="35" y="20"/>
                    </a:cubicBezTo>
                    <a:cubicBezTo>
                      <a:pt x="33" y="18"/>
                      <a:pt x="21" y="12"/>
                      <a:pt x="8" y="6"/>
                    </a:cubicBezTo>
                    <a:lnTo>
                      <a:pt x="5" y="31"/>
                    </a:lnTo>
                    <a:close/>
                    <a:moveTo>
                      <a:pt x="23" y="60"/>
                    </a:moveTo>
                    <a:cubicBezTo>
                      <a:pt x="22" y="60"/>
                      <a:pt x="19" y="60"/>
                      <a:pt x="1" y="33"/>
                    </a:cubicBezTo>
                    <a:cubicBezTo>
                      <a:pt x="0" y="33"/>
                      <a:pt x="0" y="32"/>
                      <a:pt x="0" y="32"/>
                    </a:cubicBezTo>
                    <a:lnTo>
                      <a:pt x="3" y="3"/>
                    </a:lnTo>
                    <a:cubicBezTo>
                      <a:pt x="4" y="2"/>
                      <a:pt x="4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12" y="3"/>
                      <a:pt x="35" y="12"/>
                      <a:pt x="39" y="17"/>
                    </a:cubicBezTo>
                    <a:cubicBezTo>
                      <a:pt x="42" y="21"/>
                      <a:pt x="43" y="39"/>
                      <a:pt x="42" y="47"/>
                    </a:cubicBezTo>
                    <a:cubicBezTo>
                      <a:pt x="41" y="53"/>
                      <a:pt x="40" y="55"/>
                      <a:pt x="39" y="56"/>
                    </a:cubicBezTo>
                    <a:cubicBezTo>
                      <a:pt x="34" y="59"/>
                      <a:pt x="26" y="60"/>
                      <a:pt x="23" y="6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8" name="íṣ1íḑe"/>
              <p:cNvSpPr/>
              <p:nvPr/>
            </p:nvSpPr>
            <p:spPr bwMode="auto">
              <a:xfrm>
                <a:off x="6638340" y="6188331"/>
                <a:ext cx="115084" cy="134468"/>
              </a:xfrm>
              <a:custGeom>
                <a:avLst/>
                <a:gdLst>
                  <a:gd name="T0" fmla="*/ 22 w 52"/>
                  <a:gd name="T1" fmla="*/ 52 h 63"/>
                  <a:gd name="T2" fmla="*/ 0 w 52"/>
                  <a:gd name="T3" fmla="*/ 2 h 63"/>
                  <a:gd name="T4" fmla="*/ 20 w 52"/>
                  <a:gd name="T5" fmla="*/ 7 h 63"/>
                  <a:gd name="T6" fmla="*/ 51 w 52"/>
                  <a:gd name="T7" fmla="*/ 62 h 63"/>
                  <a:gd name="T8" fmla="*/ 22 w 52"/>
                  <a:gd name="T9" fmla="*/ 5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3">
                    <a:moveTo>
                      <a:pt x="22" y="52"/>
                    </a:moveTo>
                    <a:cubicBezTo>
                      <a:pt x="22" y="52"/>
                      <a:pt x="0" y="3"/>
                      <a:pt x="0" y="2"/>
                    </a:cubicBezTo>
                    <a:cubicBezTo>
                      <a:pt x="1" y="1"/>
                      <a:pt x="13" y="0"/>
                      <a:pt x="20" y="7"/>
                    </a:cubicBezTo>
                    <a:cubicBezTo>
                      <a:pt x="26" y="14"/>
                      <a:pt x="51" y="62"/>
                      <a:pt x="51" y="62"/>
                    </a:cubicBezTo>
                    <a:lnTo>
                      <a:pt x="22" y="52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9" name="îşḷïďè"/>
              <p:cNvSpPr/>
              <p:nvPr/>
            </p:nvSpPr>
            <p:spPr bwMode="auto">
              <a:xfrm>
                <a:off x="6628753" y="6188331"/>
                <a:ext cx="124672" cy="144069"/>
              </a:xfrm>
              <a:custGeom>
                <a:avLst/>
                <a:gdLst>
                  <a:gd name="T0" fmla="*/ 27 w 58"/>
                  <a:gd name="T1" fmla="*/ 50 h 66"/>
                  <a:gd name="T2" fmla="*/ 49 w 58"/>
                  <a:gd name="T3" fmla="*/ 58 h 66"/>
                  <a:gd name="T4" fmla="*/ 21 w 58"/>
                  <a:gd name="T5" fmla="*/ 9 h 66"/>
                  <a:gd name="T6" fmla="*/ 8 w 58"/>
                  <a:gd name="T7" fmla="*/ 4 h 66"/>
                  <a:gd name="T8" fmla="*/ 6 w 58"/>
                  <a:gd name="T9" fmla="*/ 4 h 66"/>
                  <a:gd name="T10" fmla="*/ 27 w 58"/>
                  <a:gd name="T11" fmla="*/ 50 h 66"/>
                  <a:gd name="T12" fmla="*/ 54 w 58"/>
                  <a:gd name="T13" fmla="*/ 65 h 66"/>
                  <a:gd name="T14" fmla="*/ 53 w 58"/>
                  <a:gd name="T15" fmla="*/ 65 h 66"/>
                  <a:gd name="T16" fmla="*/ 24 w 58"/>
                  <a:gd name="T17" fmla="*/ 55 h 66"/>
                  <a:gd name="T18" fmla="*/ 23 w 58"/>
                  <a:gd name="T19" fmla="*/ 54 h 66"/>
                  <a:gd name="T20" fmla="*/ 0 w 58"/>
                  <a:gd name="T21" fmla="*/ 2 h 66"/>
                  <a:gd name="T22" fmla="*/ 8 w 58"/>
                  <a:gd name="T23" fmla="*/ 0 h 66"/>
                  <a:gd name="T24" fmla="*/ 24 w 58"/>
                  <a:gd name="T25" fmla="*/ 6 h 66"/>
                  <a:gd name="T26" fmla="*/ 56 w 58"/>
                  <a:gd name="T27" fmla="*/ 62 h 66"/>
                  <a:gd name="T28" fmla="*/ 57 w 58"/>
                  <a:gd name="T29" fmla="*/ 63 h 66"/>
                  <a:gd name="T30" fmla="*/ 54 w 58"/>
                  <a:gd name="T31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66">
                    <a:moveTo>
                      <a:pt x="27" y="50"/>
                    </a:moveTo>
                    <a:lnTo>
                      <a:pt x="49" y="58"/>
                    </a:lnTo>
                    <a:cubicBezTo>
                      <a:pt x="40" y="41"/>
                      <a:pt x="25" y="14"/>
                      <a:pt x="21" y="9"/>
                    </a:cubicBezTo>
                    <a:cubicBezTo>
                      <a:pt x="17" y="5"/>
                      <a:pt x="11" y="4"/>
                      <a:pt x="8" y="4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9" y="12"/>
                      <a:pt x="19" y="35"/>
                      <a:pt x="27" y="50"/>
                    </a:cubicBezTo>
                    <a:close/>
                    <a:moveTo>
                      <a:pt x="54" y="65"/>
                    </a:moveTo>
                    <a:lnTo>
                      <a:pt x="53" y="65"/>
                    </a:lnTo>
                    <a:lnTo>
                      <a:pt x="24" y="55"/>
                    </a:lnTo>
                    <a:cubicBezTo>
                      <a:pt x="23" y="55"/>
                      <a:pt x="23" y="54"/>
                      <a:pt x="23" y="5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2"/>
                      <a:pt x="1" y="0"/>
                      <a:pt x="8" y="0"/>
                    </a:cubicBezTo>
                    <a:cubicBezTo>
                      <a:pt x="11" y="0"/>
                      <a:pt x="19" y="0"/>
                      <a:pt x="24" y="6"/>
                    </a:cubicBezTo>
                    <a:cubicBezTo>
                      <a:pt x="31" y="13"/>
                      <a:pt x="53" y="57"/>
                      <a:pt x="56" y="62"/>
                    </a:cubicBezTo>
                    <a:cubicBezTo>
                      <a:pt x="56" y="62"/>
                      <a:pt x="57" y="62"/>
                      <a:pt x="57" y="63"/>
                    </a:cubicBezTo>
                    <a:cubicBezTo>
                      <a:pt x="57" y="64"/>
                      <a:pt x="56" y="65"/>
                      <a:pt x="54" y="6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0" name="ïś1íde"/>
              <p:cNvSpPr/>
              <p:nvPr/>
            </p:nvSpPr>
            <p:spPr bwMode="auto">
              <a:xfrm>
                <a:off x="6513669" y="6188331"/>
                <a:ext cx="163033" cy="144069"/>
              </a:xfrm>
              <a:custGeom>
                <a:avLst/>
                <a:gdLst>
                  <a:gd name="T0" fmla="*/ 24 w 73"/>
                  <a:gd name="T1" fmla="*/ 65 h 66"/>
                  <a:gd name="T2" fmla="*/ 1 w 73"/>
                  <a:gd name="T3" fmla="*/ 7 h 66"/>
                  <a:gd name="T4" fmla="*/ 52 w 73"/>
                  <a:gd name="T5" fmla="*/ 5 h 66"/>
                  <a:gd name="T6" fmla="*/ 64 w 73"/>
                  <a:gd name="T7" fmla="*/ 50 h 66"/>
                  <a:gd name="T8" fmla="*/ 24 w 73"/>
                  <a:gd name="T9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6">
                    <a:moveTo>
                      <a:pt x="24" y="65"/>
                    </a:moveTo>
                    <a:cubicBezTo>
                      <a:pt x="24" y="65"/>
                      <a:pt x="0" y="7"/>
                      <a:pt x="1" y="7"/>
                    </a:cubicBezTo>
                    <a:cubicBezTo>
                      <a:pt x="2" y="7"/>
                      <a:pt x="51" y="0"/>
                      <a:pt x="52" y="5"/>
                    </a:cubicBezTo>
                    <a:cubicBezTo>
                      <a:pt x="53" y="10"/>
                      <a:pt x="72" y="49"/>
                      <a:pt x="64" y="50"/>
                    </a:cubicBezTo>
                    <a:cubicBezTo>
                      <a:pt x="55" y="52"/>
                      <a:pt x="24" y="65"/>
                      <a:pt x="24" y="6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1" name="ïṩľîḍe"/>
              <p:cNvSpPr/>
              <p:nvPr/>
            </p:nvSpPr>
            <p:spPr bwMode="auto">
              <a:xfrm>
                <a:off x="6504075" y="6188331"/>
                <a:ext cx="163039" cy="144069"/>
              </a:xfrm>
              <a:custGeom>
                <a:avLst/>
                <a:gdLst>
                  <a:gd name="T0" fmla="*/ 6 w 73"/>
                  <a:gd name="T1" fmla="*/ 8 h 68"/>
                  <a:gd name="T2" fmla="*/ 27 w 73"/>
                  <a:gd name="T3" fmla="*/ 62 h 68"/>
                  <a:gd name="T4" fmla="*/ 65 w 73"/>
                  <a:gd name="T5" fmla="*/ 48 h 68"/>
                  <a:gd name="T6" fmla="*/ 55 w 73"/>
                  <a:gd name="T7" fmla="*/ 14 h 68"/>
                  <a:gd name="T8" fmla="*/ 52 w 73"/>
                  <a:gd name="T9" fmla="*/ 6 h 68"/>
                  <a:gd name="T10" fmla="*/ 44 w 73"/>
                  <a:gd name="T11" fmla="*/ 5 h 68"/>
                  <a:gd name="T12" fmla="*/ 6 w 73"/>
                  <a:gd name="T13" fmla="*/ 8 h 68"/>
                  <a:gd name="T14" fmla="*/ 26 w 73"/>
                  <a:gd name="T15" fmla="*/ 67 h 68"/>
                  <a:gd name="T16" fmla="*/ 25 w 73"/>
                  <a:gd name="T17" fmla="*/ 67 h 68"/>
                  <a:gd name="T18" fmla="*/ 24 w 73"/>
                  <a:gd name="T19" fmla="*/ 66 h 68"/>
                  <a:gd name="T20" fmla="*/ 1 w 73"/>
                  <a:gd name="T21" fmla="*/ 5 h 68"/>
                  <a:gd name="T22" fmla="*/ 3 w 73"/>
                  <a:gd name="T23" fmla="*/ 4 h 68"/>
                  <a:gd name="T24" fmla="*/ 6 w 73"/>
                  <a:gd name="T25" fmla="*/ 3 h 68"/>
                  <a:gd name="T26" fmla="*/ 44 w 73"/>
                  <a:gd name="T27" fmla="*/ 0 h 68"/>
                  <a:gd name="T28" fmla="*/ 56 w 73"/>
                  <a:gd name="T29" fmla="*/ 4 h 68"/>
                  <a:gd name="T30" fmla="*/ 60 w 73"/>
                  <a:gd name="T31" fmla="*/ 13 h 68"/>
                  <a:gd name="T32" fmla="*/ 69 w 73"/>
                  <a:gd name="T33" fmla="*/ 50 h 68"/>
                  <a:gd name="T34" fmla="*/ 65 w 73"/>
                  <a:gd name="T35" fmla="*/ 53 h 68"/>
                  <a:gd name="T36" fmla="*/ 27 w 73"/>
                  <a:gd name="T37" fmla="*/ 67 h 68"/>
                  <a:gd name="T38" fmla="*/ 26 w 73"/>
                  <a:gd name="T39" fmla="*/ 6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3" h="68">
                    <a:moveTo>
                      <a:pt x="6" y="8"/>
                    </a:moveTo>
                    <a:cubicBezTo>
                      <a:pt x="9" y="16"/>
                      <a:pt x="20" y="43"/>
                      <a:pt x="27" y="62"/>
                    </a:cubicBezTo>
                    <a:cubicBezTo>
                      <a:pt x="34" y="59"/>
                      <a:pt x="57" y="49"/>
                      <a:pt x="65" y="48"/>
                    </a:cubicBezTo>
                    <a:cubicBezTo>
                      <a:pt x="67" y="44"/>
                      <a:pt x="58" y="22"/>
                      <a:pt x="55" y="14"/>
                    </a:cubicBezTo>
                    <a:cubicBezTo>
                      <a:pt x="53" y="10"/>
                      <a:pt x="52" y="7"/>
                      <a:pt x="52" y="6"/>
                    </a:cubicBezTo>
                    <a:cubicBezTo>
                      <a:pt x="51" y="5"/>
                      <a:pt x="49" y="5"/>
                      <a:pt x="44" y="5"/>
                    </a:cubicBezTo>
                    <a:cubicBezTo>
                      <a:pt x="33" y="5"/>
                      <a:pt x="14" y="7"/>
                      <a:pt x="6" y="8"/>
                    </a:cubicBezTo>
                    <a:close/>
                    <a:moveTo>
                      <a:pt x="26" y="67"/>
                    </a:moveTo>
                    <a:cubicBezTo>
                      <a:pt x="25" y="67"/>
                      <a:pt x="25" y="67"/>
                      <a:pt x="25" y="67"/>
                    </a:cubicBezTo>
                    <a:cubicBezTo>
                      <a:pt x="24" y="67"/>
                      <a:pt x="24" y="67"/>
                      <a:pt x="24" y="66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4" y="3"/>
                      <a:pt x="6" y="3"/>
                    </a:cubicBezTo>
                    <a:cubicBezTo>
                      <a:pt x="13" y="2"/>
                      <a:pt x="33" y="0"/>
                      <a:pt x="44" y="0"/>
                    </a:cubicBezTo>
                    <a:cubicBezTo>
                      <a:pt x="51" y="0"/>
                      <a:pt x="56" y="1"/>
                      <a:pt x="56" y="4"/>
                    </a:cubicBezTo>
                    <a:cubicBezTo>
                      <a:pt x="57" y="5"/>
                      <a:pt x="58" y="9"/>
                      <a:pt x="60" y="13"/>
                    </a:cubicBezTo>
                    <a:cubicBezTo>
                      <a:pt x="66" y="30"/>
                      <a:pt x="72" y="44"/>
                      <a:pt x="69" y="50"/>
                    </a:cubicBezTo>
                    <a:cubicBezTo>
                      <a:pt x="68" y="51"/>
                      <a:pt x="67" y="52"/>
                      <a:pt x="65" y="53"/>
                    </a:cubicBezTo>
                    <a:cubicBezTo>
                      <a:pt x="58" y="54"/>
                      <a:pt x="27" y="67"/>
                      <a:pt x="27" y="67"/>
                    </a:cubicBezTo>
                    <a:cubicBezTo>
                      <a:pt x="26" y="67"/>
                      <a:pt x="26" y="67"/>
                      <a:pt x="26" y="6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2" name="î$lïḓe"/>
              <p:cNvSpPr/>
              <p:nvPr/>
            </p:nvSpPr>
            <p:spPr bwMode="auto">
              <a:xfrm>
                <a:off x="5688900" y="6217142"/>
                <a:ext cx="316478" cy="163285"/>
              </a:xfrm>
              <a:custGeom>
                <a:avLst/>
                <a:gdLst>
                  <a:gd name="T0" fmla="*/ 0 w 147"/>
                  <a:gd name="T1" fmla="*/ 40 h 76"/>
                  <a:gd name="T2" fmla="*/ 82 w 147"/>
                  <a:gd name="T3" fmla="*/ 35 h 76"/>
                  <a:gd name="T4" fmla="*/ 139 w 147"/>
                  <a:gd name="T5" fmla="*/ 0 h 76"/>
                  <a:gd name="T6" fmla="*/ 129 w 147"/>
                  <a:gd name="T7" fmla="*/ 42 h 76"/>
                  <a:gd name="T8" fmla="*/ 33 w 147"/>
                  <a:gd name="T9" fmla="*/ 74 h 76"/>
                  <a:gd name="T10" fmla="*/ 6 w 147"/>
                  <a:gd name="T11" fmla="*/ 61 h 76"/>
                  <a:gd name="T12" fmla="*/ 0 w 147"/>
                  <a:gd name="T1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76">
                    <a:moveTo>
                      <a:pt x="0" y="40"/>
                    </a:moveTo>
                    <a:cubicBezTo>
                      <a:pt x="0" y="40"/>
                      <a:pt x="78" y="36"/>
                      <a:pt x="82" y="35"/>
                    </a:cubicBezTo>
                    <a:cubicBezTo>
                      <a:pt x="87" y="35"/>
                      <a:pt x="139" y="0"/>
                      <a:pt x="139" y="0"/>
                    </a:cubicBezTo>
                    <a:cubicBezTo>
                      <a:pt x="139" y="0"/>
                      <a:pt x="146" y="26"/>
                      <a:pt x="129" y="42"/>
                    </a:cubicBezTo>
                    <a:cubicBezTo>
                      <a:pt x="100" y="69"/>
                      <a:pt x="47" y="75"/>
                      <a:pt x="33" y="74"/>
                    </a:cubicBezTo>
                    <a:cubicBezTo>
                      <a:pt x="19" y="73"/>
                      <a:pt x="9" y="65"/>
                      <a:pt x="6" y="61"/>
                    </a:cubicBezTo>
                    <a:cubicBezTo>
                      <a:pt x="2" y="57"/>
                      <a:pt x="0" y="40"/>
                      <a:pt x="0" y="4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3" name="ïšḷiḑé"/>
              <p:cNvSpPr/>
              <p:nvPr/>
            </p:nvSpPr>
            <p:spPr bwMode="auto">
              <a:xfrm>
                <a:off x="5688900" y="6207542"/>
                <a:ext cx="335658" cy="172887"/>
              </a:xfrm>
              <a:custGeom>
                <a:avLst/>
                <a:gdLst>
                  <a:gd name="T0" fmla="*/ 6 w 153"/>
                  <a:gd name="T1" fmla="*/ 45 h 81"/>
                  <a:gd name="T2" fmla="*/ 11 w 153"/>
                  <a:gd name="T3" fmla="*/ 63 h 81"/>
                  <a:gd name="T4" fmla="*/ 37 w 153"/>
                  <a:gd name="T5" fmla="*/ 75 h 81"/>
                  <a:gd name="T6" fmla="*/ 40 w 153"/>
                  <a:gd name="T7" fmla="*/ 75 h 81"/>
                  <a:gd name="T8" fmla="*/ 131 w 153"/>
                  <a:gd name="T9" fmla="*/ 43 h 81"/>
                  <a:gd name="T10" fmla="*/ 141 w 153"/>
                  <a:gd name="T11" fmla="*/ 7 h 81"/>
                  <a:gd name="T12" fmla="*/ 86 w 153"/>
                  <a:gd name="T13" fmla="*/ 40 h 81"/>
                  <a:gd name="T14" fmla="*/ 6 w 153"/>
                  <a:gd name="T15" fmla="*/ 45 h 81"/>
                  <a:gd name="T16" fmla="*/ 40 w 153"/>
                  <a:gd name="T17" fmla="*/ 80 h 81"/>
                  <a:gd name="T18" fmla="*/ 40 w 153"/>
                  <a:gd name="T19" fmla="*/ 80 h 81"/>
                  <a:gd name="T20" fmla="*/ 36 w 153"/>
                  <a:gd name="T21" fmla="*/ 80 h 81"/>
                  <a:gd name="T22" fmla="*/ 7 w 153"/>
                  <a:gd name="T23" fmla="*/ 66 h 81"/>
                  <a:gd name="T24" fmla="*/ 1 w 153"/>
                  <a:gd name="T25" fmla="*/ 43 h 81"/>
                  <a:gd name="T26" fmla="*/ 1 w 153"/>
                  <a:gd name="T27" fmla="*/ 41 h 81"/>
                  <a:gd name="T28" fmla="*/ 3 w 153"/>
                  <a:gd name="T29" fmla="*/ 40 h 81"/>
                  <a:gd name="T30" fmla="*/ 86 w 153"/>
                  <a:gd name="T31" fmla="*/ 35 h 81"/>
                  <a:gd name="T32" fmla="*/ 142 w 153"/>
                  <a:gd name="T33" fmla="*/ 1 h 81"/>
                  <a:gd name="T34" fmla="*/ 144 w 153"/>
                  <a:gd name="T35" fmla="*/ 1 h 81"/>
                  <a:gd name="T36" fmla="*/ 145 w 153"/>
                  <a:gd name="T37" fmla="*/ 2 h 81"/>
                  <a:gd name="T38" fmla="*/ 135 w 153"/>
                  <a:gd name="T39" fmla="*/ 47 h 81"/>
                  <a:gd name="T40" fmla="*/ 40 w 153"/>
                  <a:gd name="T4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81">
                    <a:moveTo>
                      <a:pt x="6" y="45"/>
                    </a:moveTo>
                    <a:cubicBezTo>
                      <a:pt x="7" y="52"/>
                      <a:pt x="9" y="60"/>
                      <a:pt x="11" y="63"/>
                    </a:cubicBezTo>
                    <a:cubicBezTo>
                      <a:pt x="14" y="66"/>
                      <a:pt x="24" y="74"/>
                      <a:pt x="37" y="75"/>
                    </a:cubicBezTo>
                    <a:cubicBezTo>
                      <a:pt x="38" y="75"/>
                      <a:pt x="39" y="75"/>
                      <a:pt x="40" y="75"/>
                    </a:cubicBezTo>
                    <a:cubicBezTo>
                      <a:pt x="55" y="75"/>
                      <a:pt x="103" y="69"/>
                      <a:pt x="131" y="43"/>
                    </a:cubicBezTo>
                    <a:cubicBezTo>
                      <a:pt x="143" y="32"/>
                      <a:pt x="142" y="14"/>
                      <a:pt x="141" y="7"/>
                    </a:cubicBezTo>
                    <a:cubicBezTo>
                      <a:pt x="126" y="17"/>
                      <a:pt x="91" y="40"/>
                      <a:pt x="86" y="40"/>
                    </a:cubicBezTo>
                    <a:cubicBezTo>
                      <a:pt x="82" y="41"/>
                      <a:pt x="20" y="44"/>
                      <a:pt x="6" y="45"/>
                    </a:cubicBezTo>
                    <a:close/>
                    <a:moveTo>
                      <a:pt x="40" y="80"/>
                    </a:moveTo>
                    <a:lnTo>
                      <a:pt x="40" y="80"/>
                    </a:lnTo>
                    <a:cubicBezTo>
                      <a:pt x="39" y="80"/>
                      <a:pt x="38" y="80"/>
                      <a:pt x="36" y="80"/>
                    </a:cubicBezTo>
                    <a:cubicBezTo>
                      <a:pt x="21" y="79"/>
                      <a:pt x="11" y="70"/>
                      <a:pt x="7" y="66"/>
                    </a:cubicBezTo>
                    <a:cubicBezTo>
                      <a:pt x="3" y="61"/>
                      <a:pt x="1" y="46"/>
                      <a:pt x="1" y="43"/>
                    </a:cubicBezTo>
                    <a:cubicBezTo>
                      <a:pt x="1" y="42"/>
                      <a:pt x="0" y="41"/>
                      <a:pt x="1" y="41"/>
                    </a:cubicBezTo>
                    <a:cubicBezTo>
                      <a:pt x="2" y="40"/>
                      <a:pt x="2" y="40"/>
                      <a:pt x="3" y="40"/>
                    </a:cubicBezTo>
                    <a:cubicBezTo>
                      <a:pt x="30" y="39"/>
                      <a:pt x="82" y="36"/>
                      <a:pt x="86" y="35"/>
                    </a:cubicBezTo>
                    <a:cubicBezTo>
                      <a:pt x="89" y="34"/>
                      <a:pt x="122" y="13"/>
                      <a:pt x="142" y="1"/>
                    </a:cubicBezTo>
                    <a:cubicBezTo>
                      <a:pt x="142" y="0"/>
                      <a:pt x="143" y="0"/>
                      <a:pt x="144" y="1"/>
                    </a:cubicBezTo>
                    <a:cubicBezTo>
                      <a:pt x="144" y="1"/>
                      <a:pt x="145" y="1"/>
                      <a:pt x="145" y="2"/>
                    </a:cubicBezTo>
                    <a:cubicBezTo>
                      <a:pt x="145" y="3"/>
                      <a:pt x="152" y="30"/>
                      <a:pt x="135" y="47"/>
                    </a:cubicBezTo>
                    <a:cubicBezTo>
                      <a:pt x="106" y="74"/>
                      <a:pt x="56" y="80"/>
                      <a:pt x="40" y="8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4" name="ísľíḓe"/>
              <p:cNvSpPr/>
              <p:nvPr/>
            </p:nvSpPr>
            <p:spPr bwMode="auto">
              <a:xfrm>
                <a:off x="5967016" y="6092284"/>
                <a:ext cx="143858" cy="124860"/>
              </a:xfrm>
              <a:custGeom>
                <a:avLst/>
                <a:gdLst>
                  <a:gd name="T0" fmla="*/ 15 w 64"/>
                  <a:gd name="T1" fmla="*/ 55 h 57"/>
                  <a:gd name="T2" fmla="*/ 36 w 64"/>
                  <a:gd name="T3" fmla="*/ 9 h 57"/>
                  <a:gd name="T4" fmla="*/ 60 w 64"/>
                  <a:gd name="T5" fmla="*/ 5 h 57"/>
                  <a:gd name="T6" fmla="*/ 60 w 64"/>
                  <a:gd name="T7" fmla="*/ 35 h 57"/>
                  <a:gd name="T8" fmla="*/ 32 w 64"/>
                  <a:gd name="T9" fmla="*/ 55 h 57"/>
                  <a:gd name="T10" fmla="*/ 15 w 64"/>
                  <a:gd name="T11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57">
                    <a:moveTo>
                      <a:pt x="15" y="55"/>
                    </a:moveTo>
                    <a:cubicBezTo>
                      <a:pt x="0" y="45"/>
                      <a:pt x="32" y="11"/>
                      <a:pt x="36" y="9"/>
                    </a:cubicBezTo>
                    <a:cubicBezTo>
                      <a:pt x="40" y="8"/>
                      <a:pt x="61" y="0"/>
                      <a:pt x="60" y="5"/>
                    </a:cubicBezTo>
                    <a:cubicBezTo>
                      <a:pt x="58" y="11"/>
                      <a:pt x="63" y="33"/>
                      <a:pt x="60" y="35"/>
                    </a:cubicBezTo>
                    <a:cubicBezTo>
                      <a:pt x="57" y="37"/>
                      <a:pt x="36" y="54"/>
                      <a:pt x="32" y="55"/>
                    </a:cubicBezTo>
                    <a:cubicBezTo>
                      <a:pt x="29" y="56"/>
                      <a:pt x="15" y="55"/>
                      <a:pt x="15" y="5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5" name="íşlïḋé"/>
              <p:cNvSpPr/>
              <p:nvPr/>
            </p:nvSpPr>
            <p:spPr bwMode="auto">
              <a:xfrm>
                <a:off x="5986197" y="6092284"/>
                <a:ext cx="124678" cy="134468"/>
              </a:xfrm>
              <a:custGeom>
                <a:avLst/>
                <a:gdLst>
                  <a:gd name="T0" fmla="*/ 8 w 56"/>
                  <a:gd name="T1" fmla="*/ 53 h 60"/>
                  <a:gd name="T2" fmla="*/ 20 w 56"/>
                  <a:gd name="T3" fmla="*/ 54 h 60"/>
                  <a:gd name="T4" fmla="*/ 23 w 56"/>
                  <a:gd name="T5" fmla="*/ 53 h 60"/>
                  <a:gd name="T6" fmla="*/ 42 w 56"/>
                  <a:gd name="T7" fmla="*/ 39 h 60"/>
                  <a:gd name="T8" fmla="*/ 49 w 56"/>
                  <a:gd name="T9" fmla="*/ 34 h 60"/>
                  <a:gd name="T10" fmla="*/ 49 w 56"/>
                  <a:gd name="T11" fmla="*/ 19 h 60"/>
                  <a:gd name="T12" fmla="*/ 48 w 56"/>
                  <a:gd name="T13" fmla="*/ 5 h 60"/>
                  <a:gd name="T14" fmla="*/ 28 w 56"/>
                  <a:gd name="T15" fmla="*/ 11 h 60"/>
                  <a:gd name="T16" fmla="*/ 6 w 56"/>
                  <a:gd name="T17" fmla="*/ 47 h 60"/>
                  <a:gd name="T18" fmla="*/ 8 w 56"/>
                  <a:gd name="T19" fmla="*/ 53 h 60"/>
                  <a:gd name="T20" fmla="*/ 20 w 56"/>
                  <a:gd name="T21" fmla="*/ 59 h 60"/>
                  <a:gd name="T22" fmla="*/ 7 w 56"/>
                  <a:gd name="T23" fmla="*/ 57 h 60"/>
                  <a:gd name="T24" fmla="*/ 6 w 56"/>
                  <a:gd name="T25" fmla="*/ 57 h 60"/>
                  <a:gd name="T26" fmla="*/ 1 w 56"/>
                  <a:gd name="T27" fmla="*/ 45 h 60"/>
                  <a:gd name="T28" fmla="*/ 26 w 56"/>
                  <a:gd name="T29" fmla="*/ 6 h 60"/>
                  <a:gd name="T30" fmla="*/ 48 w 56"/>
                  <a:gd name="T31" fmla="*/ 0 h 60"/>
                  <a:gd name="T32" fmla="*/ 53 w 56"/>
                  <a:gd name="T33" fmla="*/ 2 h 60"/>
                  <a:gd name="T34" fmla="*/ 53 w 56"/>
                  <a:gd name="T35" fmla="*/ 5 h 60"/>
                  <a:gd name="T36" fmla="*/ 54 w 56"/>
                  <a:gd name="T37" fmla="*/ 18 h 60"/>
                  <a:gd name="T38" fmla="*/ 53 w 56"/>
                  <a:gd name="T39" fmla="*/ 37 h 60"/>
                  <a:gd name="T40" fmla="*/ 46 w 56"/>
                  <a:gd name="T41" fmla="*/ 43 h 60"/>
                  <a:gd name="T42" fmla="*/ 25 w 56"/>
                  <a:gd name="T43" fmla="*/ 58 h 60"/>
                  <a:gd name="T44" fmla="*/ 20 w 56"/>
                  <a:gd name="T45" fmla="*/ 5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60">
                    <a:moveTo>
                      <a:pt x="8" y="53"/>
                    </a:moveTo>
                    <a:cubicBezTo>
                      <a:pt x="10" y="53"/>
                      <a:pt x="16" y="54"/>
                      <a:pt x="20" y="54"/>
                    </a:cubicBezTo>
                    <a:cubicBezTo>
                      <a:pt x="22" y="54"/>
                      <a:pt x="23" y="53"/>
                      <a:pt x="23" y="53"/>
                    </a:cubicBezTo>
                    <a:cubicBezTo>
                      <a:pt x="25" y="53"/>
                      <a:pt x="37" y="43"/>
                      <a:pt x="42" y="39"/>
                    </a:cubicBezTo>
                    <a:cubicBezTo>
                      <a:pt x="46" y="36"/>
                      <a:pt x="48" y="34"/>
                      <a:pt x="49" y="34"/>
                    </a:cubicBezTo>
                    <a:cubicBezTo>
                      <a:pt x="50" y="31"/>
                      <a:pt x="49" y="24"/>
                      <a:pt x="49" y="19"/>
                    </a:cubicBezTo>
                    <a:cubicBezTo>
                      <a:pt x="48" y="13"/>
                      <a:pt x="48" y="8"/>
                      <a:pt x="48" y="5"/>
                    </a:cubicBezTo>
                    <a:cubicBezTo>
                      <a:pt x="44" y="5"/>
                      <a:pt x="33" y="9"/>
                      <a:pt x="28" y="11"/>
                    </a:cubicBezTo>
                    <a:cubicBezTo>
                      <a:pt x="25" y="13"/>
                      <a:pt x="6" y="34"/>
                      <a:pt x="6" y="47"/>
                    </a:cubicBezTo>
                    <a:cubicBezTo>
                      <a:pt x="5" y="49"/>
                      <a:pt x="6" y="51"/>
                      <a:pt x="8" y="53"/>
                    </a:cubicBezTo>
                    <a:close/>
                    <a:moveTo>
                      <a:pt x="20" y="59"/>
                    </a:moveTo>
                    <a:cubicBezTo>
                      <a:pt x="14" y="59"/>
                      <a:pt x="7" y="57"/>
                      <a:pt x="7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3" y="55"/>
                      <a:pt x="0" y="52"/>
                      <a:pt x="1" y="45"/>
                    </a:cubicBezTo>
                    <a:cubicBezTo>
                      <a:pt x="2" y="31"/>
                      <a:pt x="23" y="8"/>
                      <a:pt x="26" y="6"/>
                    </a:cubicBezTo>
                    <a:cubicBezTo>
                      <a:pt x="26" y="6"/>
                      <a:pt x="41" y="0"/>
                      <a:pt x="48" y="0"/>
                    </a:cubicBezTo>
                    <a:cubicBezTo>
                      <a:pt x="49" y="0"/>
                      <a:pt x="51" y="0"/>
                      <a:pt x="53" y="2"/>
                    </a:cubicBezTo>
                    <a:cubicBezTo>
                      <a:pt x="53" y="3"/>
                      <a:pt x="54" y="4"/>
                      <a:pt x="53" y="5"/>
                    </a:cubicBezTo>
                    <a:cubicBezTo>
                      <a:pt x="53" y="7"/>
                      <a:pt x="53" y="13"/>
                      <a:pt x="54" y="18"/>
                    </a:cubicBezTo>
                    <a:cubicBezTo>
                      <a:pt x="55" y="31"/>
                      <a:pt x="55" y="36"/>
                      <a:pt x="53" y="37"/>
                    </a:cubicBezTo>
                    <a:cubicBezTo>
                      <a:pt x="52" y="38"/>
                      <a:pt x="49" y="40"/>
                      <a:pt x="46" y="43"/>
                    </a:cubicBezTo>
                    <a:cubicBezTo>
                      <a:pt x="33" y="52"/>
                      <a:pt x="27" y="57"/>
                      <a:pt x="25" y="58"/>
                    </a:cubicBezTo>
                    <a:cubicBezTo>
                      <a:pt x="24" y="59"/>
                      <a:pt x="22" y="59"/>
                      <a:pt x="20" y="5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6" name="iṧľïḓè"/>
              <p:cNvSpPr/>
              <p:nvPr/>
            </p:nvSpPr>
            <p:spPr bwMode="auto">
              <a:xfrm>
                <a:off x="5688900" y="6025047"/>
                <a:ext cx="412381" cy="336171"/>
              </a:xfrm>
              <a:custGeom>
                <a:avLst/>
                <a:gdLst>
                  <a:gd name="T0" fmla="*/ 1 w 190"/>
                  <a:gd name="T1" fmla="*/ 107 h 154"/>
                  <a:gd name="T2" fmla="*/ 0 w 190"/>
                  <a:gd name="T3" fmla="*/ 106 h 154"/>
                  <a:gd name="T4" fmla="*/ 61 w 190"/>
                  <a:gd name="T5" fmla="*/ 15 h 154"/>
                  <a:gd name="T6" fmla="*/ 82 w 190"/>
                  <a:gd name="T7" fmla="*/ 0 h 154"/>
                  <a:gd name="T8" fmla="*/ 189 w 190"/>
                  <a:gd name="T9" fmla="*/ 14 h 154"/>
                  <a:gd name="T10" fmla="*/ 189 w 190"/>
                  <a:gd name="T11" fmla="*/ 36 h 154"/>
                  <a:gd name="T12" fmla="*/ 158 w 190"/>
                  <a:gd name="T13" fmla="*/ 60 h 154"/>
                  <a:gd name="T14" fmla="*/ 127 w 190"/>
                  <a:gd name="T15" fmla="*/ 115 h 154"/>
                  <a:gd name="T16" fmla="*/ 42 w 190"/>
                  <a:gd name="T17" fmla="*/ 149 h 154"/>
                  <a:gd name="T18" fmla="*/ 7 w 190"/>
                  <a:gd name="T19" fmla="*/ 138 h 154"/>
                  <a:gd name="T20" fmla="*/ 1 w 190"/>
                  <a:gd name="T21" fmla="*/ 10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54">
                    <a:moveTo>
                      <a:pt x="1" y="107"/>
                    </a:moveTo>
                    <a:lnTo>
                      <a:pt x="0" y="106"/>
                    </a:lnTo>
                    <a:cubicBezTo>
                      <a:pt x="5" y="82"/>
                      <a:pt x="59" y="18"/>
                      <a:pt x="61" y="15"/>
                    </a:cubicBezTo>
                    <a:cubicBezTo>
                      <a:pt x="62" y="11"/>
                      <a:pt x="81" y="1"/>
                      <a:pt x="82" y="0"/>
                    </a:cubicBezTo>
                    <a:cubicBezTo>
                      <a:pt x="83" y="0"/>
                      <a:pt x="189" y="14"/>
                      <a:pt x="189" y="14"/>
                    </a:cubicBezTo>
                    <a:lnTo>
                      <a:pt x="189" y="36"/>
                    </a:lnTo>
                    <a:cubicBezTo>
                      <a:pt x="189" y="36"/>
                      <a:pt x="165" y="53"/>
                      <a:pt x="158" y="60"/>
                    </a:cubicBezTo>
                    <a:cubicBezTo>
                      <a:pt x="150" y="67"/>
                      <a:pt x="135" y="106"/>
                      <a:pt x="127" y="115"/>
                    </a:cubicBezTo>
                    <a:cubicBezTo>
                      <a:pt x="119" y="124"/>
                      <a:pt x="62" y="146"/>
                      <a:pt x="42" y="149"/>
                    </a:cubicBezTo>
                    <a:cubicBezTo>
                      <a:pt x="21" y="153"/>
                      <a:pt x="13" y="144"/>
                      <a:pt x="7" y="138"/>
                    </a:cubicBezTo>
                    <a:cubicBezTo>
                      <a:pt x="0" y="132"/>
                      <a:pt x="1" y="107"/>
                      <a:pt x="1" y="10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7" name="íŝlïḑè"/>
              <p:cNvSpPr/>
              <p:nvPr/>
            </p:nvSpPr>
            <p:spPr bwMode="auto">
              <a:xfrm>
                <a:off x="5679307" y="6015446"/>
                <a:ext cx="421975" cy="336165"/>
              </a:xfrm>
              <a:custGeom>
                <a:avLst/>
                <a:gdLst>
                  <a:gd name="T0" fmla="*/ 5 w 196"/>
                  <a:gd name="T1" fmla="*/ 108 h 156"/>
                  <a:gd name="T2" fmla="*/ 5 w 196"/>
                  <a:gd name="T3" fmla="*/ 109 h 156"/>
                  <a:gd name="T4" fmla="*/ 11 w 196"/>
                  <a:gd name="T5" fmla="*/ 139 h 156"/>
                  <a:gd name="T6" fmla="*/ 12 w 196"/>
                  <a:gd name="T7" fmla="*/ 140 h 156"/>
                  <a:gd name="T8" fmla="*/ 44 w 196"/>
                  <a:gd name="T9" fmla="*/ 149 h 156"/>
                  <a:gd name="T10" fmla="*/ 128 w 196"/>
                  <a:gd name="T11" fmla="*/ 116 h 156"/>
                  <a:gd name="T12" fmla="*/ 144 w 196"/>
                  <a:gd name="T13" fmla="*/ 88 h 156"/>
                  <a:gd name="T14" fmla="*/ 159 w 196"/>
                  <a:gd name="T15" fmla="*/ 61 h 156"/>
                  <a:gd name="T16" fmla="*/ 190 w 196"/>
                  <a:gd name="T17" fmla="*/ 37 h 156"/>
                  <a:gd name="T18" fmla="*/ 190 w 196"/>
                  <a:gd name="T19" fmla="*/ 20 h 156"/>
                  <a:gd name="T20" fmla="*/ 85 w 196"/>
                  <a:gd name="T21" fmla="*/ 6 h 156"/>
                  <a:gd name="T22" fmla="*/ 85 w 196"/>
                  <a:gd name="T23" fmla="*/ 6 h 156"/>
                  <a:gd name="T24" fmla="*/ 66 w 196"/>
                  <a:gd name="T25" fmla="*/ 19 h 156"/>
                  <a:gd name="T26" fmla="*/ 56 w 196"/>
                  <a:gd name="T27" fmla="*/ 32 h 156"/>
                  <a:gd name="T28" fmla="*/ 5 w 196"/>
                  <a:gd name="T29" fmla="*/ 108 h 156"/>
                  <a:gd name="T30" fmla="*/ 36 w 196"/>
                  <a:gd name="T31" fmla="*/ 155 h 156"/>
                  <a:gd name="T32" fmla="*/ 9 w 196"/>
                  <a:gd name="T33" fmla="*/ 144 h 156"/>
                  <a:gd name="T34" fmla="*/ 7 w 196"/>
                  <a:gd name="T35" fmla="*/ 142 h 156"/>
                  <a:gd name="T36" fmla="*/ 0 w 196"/>
                  <a:gd name="T37" fmla="*/ 109 h 156"/>
                  <a:gd name="T38" fmla="*/ 0 w 196"/>
                  <a:gd name="T39" fmla="*/ 108 h 156"/>
                  <a:gd name="T40" fmla="*/ 53 w 196"/>
                  <a:gd name="T41" fmla="*/ 29 h 156"/>
                  <a:gd name="T42" fmla="*/ 61 w 196"/>
                  <a:gd name="T43" fmla="*/ 17 h 156"/>
                  <a:gd name="T44" fmla="*/ 82 w 196"/>
                  <a:gd name="T45" fmla="*/ 2 h 156"/>
                  <a:gd name="T46" fmla="*/ 83 w 196"/>
                  <a:gd name="T47" fmla="*/ 1 h 156"/>
                  <a:gd name="T48" fmla="*/ 193 w 196"/>
                  <a:gd name="T49" fmla="*/ 15 h 156"/>
                  <a:gd name="T50" fmla="*/ 195 w 196"/>
                  <a:gd name="T51" fmla="*/ 17 h 156"/>
                  <a:gd name="T52" fmla="*/ 195 w 196"/>
                  <a:gd name="T53" fmla="*/ 39 h 156"/>
                  <a:gd name="T54" fmla="*/ 194 w 196"/>
                  <a:gd name="T55" fmla="*/ 41 h 156"/>
                  <a:gd name="T56" fmla="*/ 162 w 196"/>
                  <a:gd name="T57" fmla="*/ 65 h 156"/>
                  <a:gd name="T58" fmla="*/ 148 w 196"/>
                  <a:gd name="T59" fmla="*/ 90 h 156"/>
                  <a:gd name="T60" fmla="*/ 132 w 196"/>
                  <a:gd name="T61" fmla="*/ 119 h 156"/>
                  <a:gd name="T62" fmla="*/ 45 w 196"/>
                  <a:gd name="T63" fmla="*/ 154 h 156"/>
                  <a:gd name="T64" fmla="*/ 36 w 196"/>
                  <a:gd name="T65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6" h="156">
                    <a:moveTo>
                      <a:pt x="5" y="108"/>
                    </a:move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19"/>
                      <a:pt x="7" y="135"/>
                      <a:pt x="11" y="139"/>
                    </a:cubicBezTo>
                    <a:lnTo>
                      <a:pt x="12" y="140"/>
                    </a:lnTo>
                    <a:cubicBezTo>
                      <a:pt x="18" y="145"/>
                      <a:pt x="26" y="152"/>
                      <a:pt x="44" y="149"/>
                    </a:cubicBezTo>
                    <a:cubicBezTo>
                      <a:pt x="66" y="146"/>
                      <a:pt x="121" y="123"/>
                      <a:pt x="128" y="116"/>
                    </a:cubicBezTo>
                    <a:cubicBezTo>
                      <a:pt x="132" y="112"/>
                      <a:pt x="138" y="100"/>
                      <a:pt x="144" y="88"/>
                    </a:cubicBezTo>
                    <a:cubicBezTo>
                      <a:pt x="150" y="76"/>
                      <a:pt x="155" y="65"/>
                      <a:pt x="159" y="61"/>
                    </a:cubicBezTo>
                    <a:cubicBezTo>
                      <a:pt x="166" y="55"/>
                      <a:pt x="185" y="41"/>
                      <a:pt x="190" y="37"/>
                    </a:cubicBezTo>
                    <a:lnTo>
                      <a:pt x="190" y="20"/>
                    </a:lnTo>
                    <a:cubicBezTo>
                      <a:pt x="150" y="14"/>
                      <a:pt x="92" y="6"/>
                      <a:pt x="85" y="6"/>
                    </a:cubicBezTo>
                    <a:lnTo>
                      <a:pt x="85" y="6"/>
                    </a:lnTo>
                    <a:cubicBezTo>
                      <a:pt x="68" y="16"/>
                      <a:pt x="66" y="18"/>
                      <a:pt x="66" y="19"/>
                    </a:cubicBezTo>
                    <a:cubicBezTo>
                      <a:pt x="65" y="20"/>
                      <a:pt x="63" y="22"/>
                      <a:pt x="56" y="32"/>
                    </a:cubicBezTo>
                    <a:cubicBezTo>
                      <a:pt x="41" y="51"/>
                      <a:pt x="9" y="91"/>
                      <a:pt x="5" y="108"/>
                    </a:cubicBezTo>
                    <a:close/>
                    <a:moveTo>
                      <a:pt x="36" y="155"/>
                    </a:moveTo>
                    <a:cubicBezTo>
                      <a:pt x="21" y="155"/>
                      <a:pt x="14" y="148"/>
                      <a:pt x="9" y="144"/>
                    </a:cubicBezTo>
                    <a:lnTo>
                      <a:pt x="7" y="142"/>
                    </a:lnTo>
                    <a:cubicBezTo>
                      <a:pt x="0" y="136"/>
                      <a:pt x="0" y="112"/>
                      <a:pt x="0" y="109"/>
                    </a:cubicBezTo>
                    <a:lnTo>
                      <a:pt x="0" y="108"/>
                    </a:lnTo>
                    <a:cubicBezTo>
                      <a:pt x="4" y="90"/>
                      <a:pt x="35" y="50"/>
                      <a:pt x="53" y="29"/>
                    </a:cubicBezTo>
                    <a:cubicBezTo>
                      <a:pt x="57" y="23"/>
                      <a:pt x="61" y="18"/>
                      <a:pt x="61" y="17"/>
                    </a:cubicBezTo>
                    <a:cubicBezTo>
                      <a:pt x="62" y="15"/>
                      <a:pt x="65" y="12"/>
                      <a:pt x="82" y="2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4" y="0"/>
                      <a:pt x="85" y="0"/>
                      <a:pt x="193" y="15"/>
                    </a:cubicBezTo>
                    <a:cubicBezTo>
                      <a:pt x="194" y="15"/>
                      <a:pt x="195" y="16"/>
                      <a:pt x="195" y="17"/>
                    </a:cubicBezTo>
                    <a:lnTo>
                      <a:pt x="195" y="39"/>
                    </a:lnTo>
                    <a:cubicBezTo>
                      <a:pt x="195" y="39"/>
                      <a:pt x="195" y="40"/>
                      <a:pt x="194" y="41"/>
                    </a:cubicBezTo>
                    <a:cubicBezTo>
                      <a:pt x="194" y="41"/>
                      <a:pt x="169" y="58"/>
                      <a:pt x="162" y="65"/>
                    </a:cubicBezTo>
                    <a:cubicBezTo>
                      <a:pt x="159" y="68"/>
                      <a:pt x="153" y="79"/>
                      <a:pt x="148" y="90"/>
                    </a:cubicBezTo>
                    <a:cubicBezTo>
                      <a:pt x="142" y="103"/>
                      <a:pt x="137" y="115"/>
                      <a:pt x="132" y="119"/>
                    </a:cubicBezTo>
                    <a:cubicBezTo>
                      <a:pt x="123" y="128"/>
                      <a:pt x="66" y="151"/>
                      <a:pt x="45" y="154"/>
                    </a:cubicBezTo>
                    <a:cubicBezTo>
                      <a:pt x="41" y="155"/>
                      <a:pt x="38" y="155"/>
                      <a:pt x="36" y="15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8" name="ïŝlîde"/>
              <p:cNvSpPr/>
              <p:nvPr/>
            </p:nvSpPr>
            <p:spPr bwMode="auto">
              <a:xfrm>
                <a:off x="5756030" y="6005839"/>
                <a:ext cx="143858" cy="134468"/>
              </a:xfrm>
              <a:custGeom>
                <a:avLst/>
                <a:gdLst>
                  <a:gd name="T0" fmla="*/ 0 w 67"/>
                  <a:gd name="T1" fmla="*/ 61 h 62"/>
                  <a:gd name="T2" fmla="*/ 28 w 67"/>
                  <a:gd name="T3" fmla="*/ 24 h 62"/>
                  <a:gd name="T4" fmla="*/ 48 w 67"/>
                  <a:gd name="T5" fmla="*/ 0 h 62"/>
                  <a:gd name="T6" fmla="*/ 66 w 67"/>
                  <a:gd name="T7" fmla="*/ 3 h 62"/>
                  <a:gd name="T8" fmla="*/ 49 w 67"/>
                  <a:gd name="T9" fmla="*/ 39 h 62"/>
                  <a:gd name="T10" fmla="*/ 0 w 67"/>
                  <a:gd name="T11" fmla="*/ 6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0" y="61"/>
                    </a:moveTo>
                    <a:cubicBezTo>
                      <a:pt x="0" y="61"/>
                      <a:pt x="25" y="28"/>
                      <a:pt x="28" y="24"/>
                    </a:cubicBezTo>
                    <a:cubicBezTo>
                      <a:pt x="31" y="21"/>
                      <a:pt x="48" y="0"/>
                      <a:pt x="48" y="0"/>
                    </a:cubicBezTo>
                    <a:lnTo>
                      <a:pt x="66" y="3"/>
                    </a:lnTo>
                    <a:cubicBezTo>
                      <a:pt x="66" y="3"/>
                      <a:pt x="56" y="34"/>
                      <a:pt x="49" y="39"/>
                    </a:cubicBezTo>
                    <a:cubicBezTo>
                      <a:pt x="42" y="43"/>
                      <a:pt x="0" y="61"/>
                      <a:pt x="0" y="6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9" name="îṥḷíďê"/>
              <p:cNvSpPr/>
              <p:nvPr/>
            </p:nvSpPr>
            <p:spPr bwMode="auto">
              <a:xfrm>
                <a:off x="5746442" y="6005839"/>
                <a:ext cx="153446" cy="153677"/>
              </a:xfrm>
              <a:custGeom>
                <a:avLst/>
                <a:gdLst>
                  <a:gd name="T0" fmla="*/ 52 w 72"/>
                  <a:gd name="T1" fmla="*/ 6 h 69"/>
                  <a:gd name="T2" fmla="*/ 32 w 72"/>
                  <a:gd name="T3" fmla="*/ 29 h 69"/>
                  <a:gd name="T4" fmla="*/ 10 w 72"/>
                  <a:gd name="T5" fmla="*/ 59 h 69"/>
                  <a:gd name="T6" fmla="*/ 50 w 72"/>
                  <a:gd name="T7" fmla="*/ 41 h 69"/>
                  <a:gd name="T8" fmla="*/ 65 w 72"/>
                  <a:gd name="T9" fmla="*/ 7 h 69"/>
                  <a:gd name="T10" fmla="*/ 52 w 72"/>
                  <a:gd name="T11" fmla="*/ 6 h 69"/>
                  <a:gd name="T12" fmla="*/ 3 w 72"/>
                  <a:gd name="T13" fmla="*/ 68 h 69"/>
                  <a:gd name="T14" fmla="*/ 1 w 72"/>
                  <a:gd name="T15" fmla="*/ 67 h 69"/>
                  <a:gd name="T16" fmla="*/ 1 w 72"/>
                  <a:gd name="T17" fmla="*/ 64 h 69"/>
                  <a:gd name="T18" fmla="*/ 28 w 72"/>
                  <a:gd name="T19" fmla="*/ 26 h 69"/>
                  <a:gd name="T20" fmla="*/ 49 w 72"/>
                  <a:gd name="T21" fmla="*/ 1 h 69"/>
                  <a:gd name="T22" fmla="*/ 51 w 72"/>
                  <a:gd name="T23" fmla="*/ 0 h 69"/>
                  <a:gd name="T24" fmla="*/ 69 w 72"/>
                  <a:gd name="T25" fmla="*/ 3 h 69"/>
                  <a:gd name="T26" fmla="*/ 70 w 72"/>
                  <a:gd name="T27" fmla="*/ 4 h 69"/>
                  <a:gd name="T28" fmla="*/ 71 w 72"/>
                  <a:gd name="T29" fmla="*/ 6 h 69"/>
                  <a:gd name="T30" fmla="*/ 52 w 72"/>
                  <a:gd name="T31" fmla="*/ 45 h 69"/>
                  <a:gd name="T32" fmla="*/ 4 w 72"/>
                  <a:gd name="T33" fmla="*/ 67 h 69"/>
                  <a:gd name="T34" fmla="*/ 3 w 72"/>
                  <a:gd name="T35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69">
                    <a:moveTo>
                      <a:pt x="52" y="6"/>
                    </a:moveTo>
                    <a:cubicBezTo>
                      <a:pt x="46" y="13"/>
                      <a:pt x="34" y="26"/>
                      <a:pt x="32" y="29"/>
                    </a:cubicBezTo>
                    <a:cubicBezTo>
                      <a:pt x="31" y="32"/>
                      <a:pt x="18" y="49"/>
                      <a:pt x="10" y="59"/>
                    </a:cubicBezTo>
                    <a:cubicBezTo>
                      <a:pt x="25" y="53"/>
                      <a:pt x="46" y="44"/>
                      <a:pt x="50" y="41"/>
                    </a:cubicBezTo>
                    <a:cubicBezTo>
                      <a:pt x="54" y="38"/>
                      <a:pt x="61" y="20"/>
                      <a:pt x="65" y="7"/>
                    </a:cubicBezTo>
                    <a:lnTo>
                      <a:pt x="52" y="6"/>
                    </a:lnTo>
                    <a:close/>
                    <a:moveTo>
                      <a:pt x="3" y="68"/>
                    </a:moveTo>
                    <a:cubicBezTo>
                      <a:pt x="2" y="68"/>
                      <a:pt x="2" y="67"/>
                      <a:pt x="1" y="67"/>
                    </a:cubicBezTo>
                    <a:cubicBezTo>
                      <a:pt x="0" y="66"/>
                      <a:pt x="0" y="65"/>
                      <a:pt x="1" y="64"/>
                    </a:cubicBezTo>
                    <a:cubicBezTo>
                      <a:pt x="1" y="64"/>
                      <a:pt x="26" y="30"/>
                      <a:pt x="28" y="26"/>
                    </a:cubicBezTo>
                    <a:cubicBezTo>
                      <a:pt x="31" y="22"/>
                      <a:pt x="48" y="2"/>
                      <a:pt x="49" y="1"/>
                    </a:cubicBezTo>
                    <a:cubicBezTo>
                      <a:pt x="50" y="1"/>
                      <a:pt x="50" y="0"/>
                      <a:pt x="51" y="0"/>
                    </a:cubicBezTo>
                    <a:lnTo>
                      <a:pt x="69" y="3"/>
                    </a:lnTo>
                    <a:lnTo>
                      <a:pt x="70" y="4"/>
                    </a:lnTo>
                    <a:cubicBezTo>
                      <a:pt x="71" y="5"/>
                      <a:pt x="71" y="6"/>
                      <a:pt x="71" y="6"/>
                    </a:cubicBezTo>
                    <a:cubicBezTo>
                      <a:pt x="69" y="12"/>
                      <a:pt x="60" y="40"/>
                      <a:pt x="52" y="45"/>
                    </a:cubicBezTo>
                    <a:cubicBezTo>
                      <a:pt x="46" y="50"/>
                      <a:pt x="5" y="67"/>
                      <a:pt x="4" y="67"/>
                    </a:cubicBezTo>
                    <a:cubicBezTo>
                      <a:pt x="4" y="68"/>
                      <a:pt x="3" y="68"/>
                      <a:pt x="3" y="6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0" name="îṣļíḋè"/>
              <p:cNvSpPr/>
              <p:nvPr/>
            </p:nvSpPr>
            <p:spPr bwMode="auto">
              <a:xfrm>
                <a:off x="5890294" y="6005839"/>
                <a:ext cx="115084" cy="144075"/>
              </a:xfrm>
              <a:custGeom>
                <a:avLst/>
                <a:gdLst>
                  <a:gd name="T0" fmla="*/ 23 w 54"/>
                  <a:gd name="T1" fmla="*/ 66 h 67"/>
                  <a:gd name="T2" fmla="*/ 8 w 54"/>
                  <a:gd name="T3" fmla="*/ 38 h 67"/>
                  <a:gd name="T4" fmla="*/ 1 w 54"/>
                  <a:gd name="T5" fmla="*/ 5 h 67"/>
                  <a:gd name="T6" fmla="*/ 53 w 54"/>
                  <a:gd name="T7" fmla="*/ 2 h 67"/>
                  <a:gd name="T8" fmla="*/ 23 w 54"/>
                  <a:gd name="T9" fmla="*/ 6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7">
                    <a:moveTo>
                      <a:pt x="23" y="66"/>
                    </a:moveTo>
                    <a:cubicBezTo>
                      <a:pt x="23" y="66"/>
                      <a:pt x="9" y="45"/>
                      <a:pt x="8" y="38"/>
                    </a:cubicBezTo>
                    <a:cubicBezTo>
                      <a:pt x="7" y="32"/>
                      <a:pt x="0" y="8"/>
                      <a:pt x="1" y="5"/>
                    </a:cubicBezTo>
                    <a:cubicBezTo>
                      <a:pt x="1" y="0"/>
                      <a:pt x="53" y="2"/>
                      <a:pt x="53" y="2"/>
                    </a:cubicBezTo>
                    <a:lnTo>
                      <a:pt x="23" y="6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1" name="ïṧḻîḓê"/>
              <p:cNvSpPr/>
              <p:nvPr/>
            </p:nvSpPr>
            <p:spPr bwMode="auto">
              <a:xfrm>
                <a:off x="5890294" y="6005839"/>
                <a:ext cx="124678" cy="153677"/>
              </a:xfrm>
              <a:custGeom>
                <a:avLst/>
                <a:gdLst>
                  <a:gd name="T0" fmla="*/ 6 w 59"/>
                  <a:gd name="T1" fmla="*/ 6 h 70"/>
                  <a:gd name="T2" fmla="*/ 9 w 59"/>
                  <a:gd name="T3" fmla="*/ 25 h 70"/>
                  <a:gd name="T4" fmla="*/ 13 w 59"/>
                  <a:gd name="T5" fmla="*/ 39 h 70"/>
                  <a:gd name="T6" fmla="*/ 25 w 59"/>
                  <a:gd name="T7" fmla="*/ 62 h 70"/>
                  <a:gd name="T8" fmla="*/ 52 w 59"/>
                  <a:gd name="T9" fmla="*/ 6 h 70"/>
                  <a:gd name="T10" fmla="*/ 28 w 59"/>
                  <a:gd name="T11" fmla="*/ 5 h 70"/>
                  <a:gd name="T12" fmla="*/ 6 w 59"/>
                  <a:gd name="T13" fmla="*/ 6 h 70"/>
                  <a:gd name="T14" fmla="*/ 25 w 59"/>
                  <a:gd name="T15" fmla="*/ 69 h 70"/>
                  <a:gd name="T16" fmla="*/ 23 w 59"/>
                  <a:gd name="T17" fmla="*/ 68 h 70"/>
                  <a:gd name="T18" fmla="*/ 8 w 59"/>
                  <a:gd name="T19" fmla="*/ 39 h 70"/>
                  <a:gd name="T20" fmla="*/ 5 w 59"/>
                  <a:gd name="T21" fmla="*/ 26 h 70"/>
                  <a:gd name="T22" fmla="*/ 1 w 59"/>
                  <a:gd name="T23" fmla="*/ 5 h 70"/>
                  <a:gd name="T24" fmla="*/ 28 w 59"/>
                  <a:gd name="T25" fmla="*/ 0 h 70"/>
                  <a:gd name="T26" fmla="*/ 56 w 59"/>
                  <a:gd name="T27" fmla="*/ 1 h 70"/>
                  <a:gd name="T28" fmla="*/ 58 w 59"/>
                  <a:gd name="T29" fmla="*/ 2 h 70"/>
                  <a:gd name="T30" fmla="*/ 58 w 59"/>
                  <a:gd name="T31" fmla="*/ 4 h 70"/>
                  <a:gd name="T32" fmla="*/ 28 w 59"/>
                  <a:gd name="T33" fmla="*/ 68 h 70"/>
                  <a:gd name="T34" fmla="*/ 26 w 59"/>
                  <a:gd name="T35" fmla="*/ 69 h 70"/>
                  <a:gd name="T36" fmla="*/ 25 w 59"/>
                  <a:gd name="T37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70">
                    <a:moveTo>
                      <a:pt x="6" y="6"/>
                    </a:moveTo>
                    <a:cubicBezTo>
                      <a:pt x="6" y="10"/>
                      <a:pt x="8" y="20"/>
                      <a:pt x="9" y="25"/>
                    </a:cubicBezTo>
                    <a:cubicBezTo>
                      <a:pt x="11" y="31"/>
                      <a:pt x="12" y="36"/>
                      <a:pt x="13" y="39"/>
                    </a:cubicBezTo>
                    <a:cubicBezTo>
                      <a:pt x="13" y="42"/>
                      <a:pt x="20" y="54"/>
                      <a:pt x="25" y="62"/>
                    </a:cubicBezTo>
                    <a:lnTo>
                      <a:pt x="52" y="6"/>
                    </a:lnTo>
                    <a:cubicBezTo>
                      <a:pt x="47" y="5"/>
                      <a:pt x="37" y="5"/>
                      <a:pt x="28" y="5"/>
                    </a:cubicBezTo>
                    <a:cubicBezTo>
                      <a:pt x="12" y="5"/>
                      <a:pt x="7" y="6"/>
                      <a:pt x="6" y="6"/>
                    </a:cubicBezTo>
                    <a:close/>
                    <a:moveTo>
                      <a:pt x="25" y="69"/>
                    </a:moveTo>
                    <a:cubicBezTo>
                      <a:pt x="25" y="69"/>
                      <a:pt x="24" y="69"/>
                      <a:pt x="23" y="68"/>
                    </a:cubicBezTo>
                    <a:cubicBezTo>
                      <a:pt x="22" y="66"/>
                      <a:pt x="9" y="46"/>
                      <a:pt x="8" y="39"/>
                    </a:cubicBezTo>
                    <a:cubicBezTo>
                      <a:pt x="7" y="37"/>
                      <a:pt x="6" y="32"/>
                      <a:pt x="5" y="26"/>
                    </a:cubicBezTo>
                    <a:cubicBezTo>
                      <a:pt x="2" y="15"/>
                      <a:pt x="0" y="7"/>
                      <a:pt x="1" y="5"/>
                    </a:cubicBezTo>
                    <a:cubicBezTo>
                      <a:pt x="1" y="2"/>
                      <a:pt x="1" y="0"/>
                      <a:pt x="28" y="0"/>
                    </a:cubicBezTo>
                    <a:cubicBezTo>
                      <a:pt x="42" y="0"/>
                      <a:pt x="56" y="1"/>
                      <a:pt x="56" y="1"/>
                    </a:cubicBezTo>
                    <a:cubicBezTo>
                      <a:pt x="57" y="1"/>
                      <a:pt x="57" y="1"/>
                      <a:pt x="58" y="2"/>
                    </a:cubicBezTo>
                    <a:cubicBezTo>
                      <a:pt x="58" y="3"/>
                      <a:pt x="58" y="4"/>
                      <a:pt x="58" y="4"/>
                    </a:cubicBezTo>
                    <a:lnTo>
                      <a:pt x="28" y="68"/>
                    </a:lnTo>
                    <a:cubicBezTo>
                      <a:pt x="27" y="69"/>
                      <a:pt x="26" y="69"/>
                      <a:pt x="26" y="69"/>
                    </a:cubicBezTo>
                    <a:lnTo>
                      <a:pt x="25" y="69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2" name="îş1íďê"/>
              <p:cNvSpPr/>
              <p:nvPr/>
            </p:nvSpPr>
            <p:spPr bwMode="auto">
              <a:xfrm>
                <a:off x="5602584" y="4267372"/>
                <a:ext cx="565834" cy="1834514"/>
              </a:xfrm>
              <a:custGeom>
                <a:avLst/>
                <a:gdLst>
                  <a:gd name="T0" fmla="*/ 0 w 260"/>
                  <a:gd name="T1" fmla="*/ 10 h 843"/>
                  <a:gd name="T2" fmla="*/ 194 w 260"/>
                  <a:gd name="T3" fmla="*/ 18 h 843"/>
                  <a:gd name="T4" fmla="*/ 197 w 260"/>
                  <a:gd name="T5" fmla="*/ 128 h 843"/>
                  <a:gd name="T6" fmla="*/ 192 w 260"/>
                  <a:gd name="T7" fmla="*/ 279 h 843"/>
                  <a:gd name="T8" fmla="*/ 208 w 260"/>
                  <a:gd name="T9" fmla="*/ 315 h 843"/>
                  <a:gd name="T10" fmla="*/ 207 w 260"/>
                  <a:gd name="T11" fmla="*/ 435 h 843"/>
                  <a:gd name="T12" fmla="*/ 222 w 260"/>
                  <a:gd name="T13" fmla="*/ 482 h 843"/>
                  <a:gd name="T14" fmla="*/ 208 w 260"/>
                  <a:gd name="T15" fmla="*/ 579 h 843"/>
                  <a:gd name="T16" fmla="*/ 228 w 260"/>
                  <a:gd name="T17" fmla="*/ 727 h 843"/>
                  <a:gd name="T18" fmla="*/ 256 w 260"/>
                  <a:gd name="T19" fmla="*/ 776 h 843"/>
                  <a:gd name="T20" fmla="*/ 233 w 260"/>
                  <a:gd name="T21" fmla="*/ 815 h 843"/>
                  <a:gd name="T22" fmla="*/ 226 w 260"/>
                  <a:gd name="T23" fmla="*/ 840 h 843"/>
                  <a:gd name="T24" fmla="*/ 96 w 260"/>
                  <a:gd name="T25" fmla="*/ 814 h 843"/>
                  <a:gd name="T26" fmla="*/ 100 w 260"/>
                  <a:gd name="T27" fmla="*/ 751 h 843"/>
                  <a:gd name="T28" fmla="*/ 90 w 260"/>
                  <a:gd name="T29" fmla="*/ 704 h 843"/>
                  <a:gd name="T30" fmla="*/ 49 w 260"/>
                  <a:gd name="T31" fmla="*/ 453 h 843"/>
                  <a:gd name="T32" fmla="*/ 16 w 260"/>
                  <a:gd name="T33" fmla="*/ 302 h 843"/>
                  <a:gd name="T34" fmla="*/ 9 w 260"/>
                  <a:gd name="T35" fmla="*/ 122 h 843"/>
                  <a:gd name="T36" fmla="*/ 0 w 260"/>
                  <a:gd name="T37" fmla="*/ 1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0" h="843">
                    <a:moveTo>
                      <a:pt x="0" y="10"/>
                    </a:moveTo>
                    <a:cubicBezTo>
                      <a:pt x="0" y="10"/>
                      <a:pt x="185" y="0"/>
                      <a:pt x="194" y="18"/>
                    </a:cubicBezTo>
                    <a:cubicBezTo>
                      <a:pt x="202" y="36"/>
                      <a:pt x="203" y="105"/>
                      <a:pt x="197" y="128"/>
                    </a:cubicBezTo>
                    <a:cubicBezTo>
                      <a:pt x="190" y="151"/>
                      <a:pt x="205" y="196"/>
                      <a:pt x="192" y="279"/>
                    </a:cubicBezTo>
                    <a:cubicBezTo>
                      <a:pt x="191" y="284"/>
                      <a:pt x="208" y="303"/>
                      <a:pt x="208" y="315"/>
                    </a:cubicBezTo>
                    <a:cubicBezTo>
                      <a:pt x="210" y="348"/>
                      <a:pt x="207" y="435"/>
                      <a:pt x="207" y="435"/>
                    </a:cubicBezTo>
                    <a:cubicBezTo>
                      <a:pt x="207" y="435"/>
                      <a:pt x="220" y="463"/>
                      <a:pt x="222" y="482"/>
                    </a:cubicBezTo>
                    <a:cubicBezTo>
                      <a:pt x="223" y="502"/>
                      <a:pt x="210" y="564"/>
                      <a:pt x="208" y="579"/>
                    </a:cubicBezTo>
                    <a:cubicBezTo>
                      <a:pt x="207" y="594"/>
                      <a:pt x="228" y="727"/>
                      <a:pt x="228" y="727"/>
                    </a:cubicBezTo>
                    <a:cubicBezTo>
                      <a:pt x="228" y="727"/>
                      <a:pt x="253" y="761"/>
                      <a:pt x="256" y="776"/>
                    </a:cubicBezTo>
                    <a:cubicBezTo>
                      <a:pt x="259" y="791"/>
                      <a:pt x="233" y="815"/>
                      <a:pt x="233" y="815"/>
                    </a:cubicBezTo>
                    <a:cubicBezTo>
                      <a:pt x="233" y="815"/>
                      <a:pt x="236" y="842"/>
                      <a:pt x="226" y="840"/>
                    </a:cubicBezTo>
                    <a:cubicBezTo>
                      <a:pt x="217" y="838"/>
                      <a:pt x="98" y="830"/>
                      <a:pt x="96" y="814"/>
                    </a:cubicBezTo>
                    <a:cubicBezTo>
                      <a:pt x="95" y="799"/>
                      <a:pt x="98" y="756"/>
                      <a:pt x="100" y="751"/>
                    </a:cubicBezTo>
                    <a:cubicBezTo>
                      <a:pt x="101" y="746"/>
                      <a:pt x="100" y="727"/>
                      <a:pt x="90" y="704"/>
                    </a:cubicBezTo>
                    <a:cubicBezTo>
                      <a:pt x="73" y="666"/>
                      <a:pt x="49" y="466"/>
                      <a:pt x="49" y="453"/>
                    </a:cubicBezTo>
                    <a:cubicBezTo>
                      <a:pt x="49" y="440"/>
                      <a:pt x="19" y="322"/>
                      <a:pt x="16" y="302"/>
                    </a:cubicBezTo>
                    <a:cubicBezTo>
                      <a:pt x="12" y="282"/>
                      <a:pt x="10" y="134"/>
                      <a:pt x="9" y="122"/>
                    </a:cubicBezTo>
                    <a:cubicBezTo>
                      <a:pt x="7" y="111"/>
                      <a:pt x="0" y="15"/>
                      <a:pt x="0" y="1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13" name="íṡļiḍe"/>
              <p:cNvSpPr/>
              <p:nvPr/>
            </p:nvSpPr>
            <p:spPr bwMode="auto">
              <a:xfrm>
                <a:off x="5602584" y="4276973"/>
                <a:ext cx="575420" cy="1824913"/>
              </a:xfrm>
              <a:custGeom>
                <a:avLst/>
                <a:gdLst>
                  <a:gd name="T0" fmla="*/ 5 w 265"/>
                  <a:gd name="T1" fmla="*/ 8 h 839"/>
                  <a:gd name="T2" fmla="*/ 15 w 265"/>
                  <a:gd name="T3" fmla="*/ 116 h 839"/>
                  <a:gd name="T4" fmla="*/ 17 w 265"/>
                  <a:gd name="T5" fmla="*/ 182 h 839"/>
                  <a:gd name="T6" fmla="*/ 21 w 265"/>
                  <a:gd name="T7" fmla="*/ 297 h 839"/>
                  <a:gd name="T8" fmla="*/ 34 w 265"/>
                  <a:gd name="T9" fmla="*/ 354 h 839"/>
                  <a:gd name="T10" fmla="*/ 54 w 265"/>
                  <a:gd name="T11" fmla="*/ 448 h 839"/>
                  <a:gd name="T12" fmla="*/ 95 w 265"/>
                  <a:gd name="T13" fmla="*/ 699 h 839"/>
                  <a:gd name="T14" fmla="*/ 105 w 265"/>
                  <a:gd name="T15" fmla="*/ 748 h 839"/>
                  <a:gd name="T16" fmla="*/ 102 w 265"/>
                  <a:gd name="T17" fmla="*/ 809 h 839"/>
                  <a:gd name="T18" fmla="*/ 146 w 265"/>
                  <a:gd name="T19" fmla="*/ 824 h 839"/>
                  <a:gd name="T20" fmla="*/ 216 w 265"/>
                  <a:gd name="T21" fmla="*/ 832 h 839"/>
                  <a:gd name="T22" fmla="*/ 229 w 265"/>
                  <a:gd name="T23" fmla="*/ 833 h 839"/>
                  <a:gd name="T24" fmla="*/ 231 w 265"/>
                  <a:gd name="T25" fmla="*/ 833 h 839"/>
                  <a:gd name="T26" fmla="*/ 233 w 265"/>
                  <a:gd name="T27" fmla="*/ 811 h 839"/>
                  <a:gd name="T28" fmla="*/ 234 w 265"/>
                  <a:gd name="T29" fmla="*/ 809 h 839"/>
                  <a:gd name="T30" fmla="*/ 256 w 265"/>
                  <a:gd name="T31" fmla="*/ 772 h 839"/>
                  <a:gd name="T32" fmla="*/ 229 w 265"/>
                  <a:gd name="T33" fmla="*/ 724 h 839"/>
                  <a:gd name="T34" fmla="*/ 228 w 265"/>
                  <a:gd name="T35" fmla="*/ 723 h 839"/>
                  <a:gd name="T36" fmla="*/ 209 w 265"/>
                  <a:gd name="T37" fmla="*/ 574 h 839"/>
                  <a:gd name="T38" fmla="*/ 212 w 265"/>
                  <a:gd name="T39" fmla="*/ 551 h 839"/>
                  <a:gd name="T40" fmla="*/ 222 w 265"/>
                  <a:gd name="T41" fmla="*/ 478 h 839"/>
                  <a:gd name="T42" fmla="*/ 207 w 265"/>
                  <a:gd name="T43" fmla="*/ 431 h 839"/>
                  <a:gd name="T44" fmla="*/ 207 w 265"/>
                  <a:gd name="T45" fmla="*/ 430 h 839"/>
                  <a:gd name="T46" fmla="*/ 209 w 265"/>
                  <a:gd name="T47" fmla="*/ 310 h 839"/>
                  <a:gd name="T48" fmla="*/ 198 w 265"/>
                  <a:gd name="T49" fmla="*/ 288 h 839"/>
                  <a:gd name="T50" fmla="*/ 192 w 265"/>
                  <a:gd name="T51" fmla="*/ 274 h 839"/>
                  <a:gd name="T52" fmla="*/ 196 w 265"/>
                  <a:gd name="T53" fmla="*/ 162 h 839"/>
                  <a:gd name="T54" fmla="*/ 197 w 265"/>
                  <a:gd name="T55" fmla="*/ 123 h 839"/>
                  <a:gd name="T56" fmla="*/ 194 w 265"/>
                  <a:gd name="T57" fmla="*/ 15 h 839"/>
                  <a:gd name="T58" fmla="*/ 102 w 265"/>
                  <a:gd name="T59" fmla="*/ 5 h 839"/>
                  <a:gd name="T60" fmla="*/ 5 w 265"/>
                  <a:gd name="T61" fmla="*/ 8 h 839"/>
                  <a:gd name="T62" fmla="*/ 230 w 265"/>
                  <a:gd name="T63" fmla="*/ 838 h 839"/>
                  <a:gd name="T64" fmla="*/ 230 w 265"/>
                  <a:gd name="T65" fmla="*/ 838 h 839"/>
                  <a:gd name="T66" fmla="*/ 229 w 265"/>
                  <a:gd name="T67" fmla="*/ 838 h 839"/>
                  <a:gd name="T68" fmla="*/ 215 w 265"/>
                  <a:gd name="T69" fmla="*/ 837 h 839"/>
                  <a:gd name="T70" fmla="*/ 97 w 265"/>
                  <a:gd name="T71" fmla="*/ 810 h 839"/>
                  <a:gd name="T72" fmla="*/ 100 w 265"/>
                  <a:gd name="T73" fmla="*/ 746 h 839"/>
                  <a:gd name="T74" fmla="*/ 90 w 265"/>
                  <a:gd name="T75" fmla="*/ 700 h 839"/>
                  <a:gd name="T76" fmla="*/ 49 w 265"/>
                  <a:gd name="T77" fmla="*/ 448 h 839"/>
                  <a:gd name="T78" fmla="*/ 29 w 265"/>
                  <a:gd name="T79" fmla="*/ 355 h 839"/>
                  <a:gd name="T80" fmla="*/ 16 w 265"/>
                  <a:gd name="T81" fmla="*/ 298 h 839"/>
                  <a:gd name="T82" fmla="*/ 12 w 265"/>
                  <a:gd name="T83" fmla="*/ 182 h 839"/>
                  <a:gd name="T84" fmla="*/ 10 w 265"/>
                  <a:gd name="T85" fmla="*/ 117 h 839"/>
                  <a:gd name="T86" fmla="*/ 0 w 265"/>
                  <a:gd name="T87" fmla="*/ 5 h 839"/>
                  <a:gd name="T88" fmla="*/ 2 w 265"/>
                  <a:gd name="T89" fmla="*/ 3 h 839"/>
                  <a:gd name="T90" fmla="*/ 102 w 265"/>
                  <a:gd name="T91" fmla="*/ 0 h 839"/>
                  <a:gd name="T92" fmla="*/ 198 w 265"/>
                  <a:gd name="T93" fmla="*/ 12 h 839"/>
                  <a:gd name="T94" fmla="*/ 202 w 265"/>
                  <a:gd name="T95" fmla="*/ 124 h 839"/>
                  <a:gd name="T96" fmla="*/ 201 w 265"/>
                  <a:gd name="T97" fmla="*/ 162 h 839"/>
                  <a:gd name="T98" fmla="*/ 197 w 265"/>
                  <a:gd name="T99" fmla="*/ 275 h 839"/>
                  <a:gd name="T100" fmla="*/ 203 w 265"/>
                  <a:gd name="T101" fmla="*/ 286 h 839"/>
                  <a:gd name="T102" fmla="*/ 213 w 265"/>
                  <a:gd name="T103" fmla="*/ 310 h 839"/>
                  <a:gd name="T104" fmla="*/ 212 w 265"/>
                  <a:gd name="T105" fmla="*/ 430 h 839"/>
                  <a:gd name="T106" fmla="*/ 227 w 265"/>
                  <a:gd name="T107" fmla="*/ 478 h 839"/>
                  <a:gd name="T108" fmla="*/ 217 w 265"/>
                  <a:gd name="T109" fmla="*/ 551 h 839"/>
                  <a:gd name="T110" fmla="*/ 213 w 265"/>
                  <a:gd name="T111" fmla="*/ 575 h 839"/>
                  <a:gd name="T112" fmla="*/ 233 w 265"/>
                  <a:gd name="T113" fmla="*/ 722 h 839"/>
                  <a:gd name="T114" fmla="*/ 261 w 265"/>
                  <a:gd name="T115" fmla="*/ 771 h 839"/>
                  <a:gd name="T116" fmla="*/ 238 w 265"/>
                  <a:gd name="T117" fmla="*/ 812 h 839"/>
                  <a:gd name="T118" fmla="*/ 235 w 265"/>
                  <a:gd name="T119" fmla="*/ 836 h 839"/>
                  <a:gd name="T120" fmla="*/ 230 w 265"/>
                  <a:gd name="T121" fmla="*/ 838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5" h="839">
                    <a:moveTo>
                      <a:pt x="5" y="8"/>
                    </a:moveTo>
                    <a:cubicBezTo>
                      <a:pt x="6" y="23"/>
                      <a:pt x="13" y="106"/>
                      <a:pt x="15" y="116"/>
                    </a:cubicBezTo>
                    <a:cubicBezTo>
                      <a:pt x="15" y="121"/>
                      <a:pt x="16" y="148"/>
                      <a:pt x="17" y="182"/>
                    </a:cubicBezTo>
                    <a:cubicBezTo>
                      <a:pt x="18" y="228"/>
                      <a:pt x="19" y="285"/>
                      <a:pt x="21" y="297"/>
                    </a:cubicBezTo>
                    <a:cubicBezTo>
                      <a:pt x="22" y="305"/>
                      <a:pt x="28" y="327"/>
                      <a:pt x="34" y="354"/>
                    </a:cubicBezTo>
                    <a:cubicBezTo>
                      <a:pt x="43" y="394"/>
                      <a:pt x="54" y="440"/>
                      <a:pt x="54" y="448"/>
                    </a:cubicBezTo>
                    <a:cubicBezTo>
                      <a:pt x="54" y="463"/>
                      <a:pt x="79" y="662"/>
                      <a:pt x="95" y="699"/>
                    </a:cubicBezTo>
                    <a:cubicBezTo>
                      <a:pt x="105" y="722"/>
                      <a:pt x="107" y="742"/>
                      <a:pt x="105" y="748"/>
                    </a:cubicBezTo>
                    <a:cubicBezTo>
                      <a:pt x="103" y="752"/>
                      <a:pt x="100" y="794"/>
                      <a:pt x="102" y="809"/>
                    </a:cubicBezTo>
                    <a:cubicBezTo>
                      <a:pt x="102" y="810"/>
                      <a:pt x="104" y="817"/>
                      <a:pt x="146" y="824"/>
                    </a:cubicBezTo>
                    <a:cubicBezTo>
                      <a:pt x="171" y="827"/>
                      <a:pt x="199" y="830"/>
                      <a:pt x="216" y="832"/>
                    </a:cubicBezTo>
                    <a:cubicBezTo>
                      <a:pt x="223" y="833"/>
                      <a:pt x="228" y="833"/>
                      <a:pt x="229" y="833"/>
                    </a:cubicBezTo>
                    <a:cubicBezTo>
                      <a:pt x="230" y="833"/>
                      <a:pt x="231" y="834"/>
                      <a:pt x="231" y="833"/>
                    </a:cubicBezTo>
                    <a:cubicBezTo>
                      <a:pt x="234" y="829"/>
                      <a:pt x="234" y="818"/>
                      <a:pt x="233" y="811"/>
                    </a:cubicBezTo>
                    <a:cubicBezTo>
                      <a:pt x="233" y="811"/>
                      <a:pt x="233" y="810"/>
                      <a:pt x="234" y="809"/>
                    </a:cubicBezTo>
                    <a:cubicBezTo>
                      <a:pt x="241" y="803"/>
                      <a:pt x="259" y="783"/>
                      <a:pt x="256" y="772"/>
                    </a:cubicBezTo>
                    <a:cubicBezTo>
                      <a:pt x="253" y="758"/>
                      <a:pt x="229" y="724"/>
                      <a:pt x="229" y="724"/>
                    </a:cubicBezTo>
                    <a:cubicBezTo>
                      <a:pt x="228" y="724"/>
                      <a:pt x="228" y="723"/>
                      <a:pt x="228" y="723"/>
                    </a:cubicBezTo>
                    <a:cubicBezTo>
                      <a:pt x="227" y="717"/>
                      <a:pt x="207" y="589"/>
                      <a:pt x="209" y="574"/>
                    </a:cubicBezTo>
                    <a:cubicBezTo>
                      <a:pt x="209" y="570"/>
                      <a:pt x="211" y="561"/>
                      <a:pt x="212" y="551"/>
                    </a:cubicBezTo>
                    <a:cubicBezTo>
                      <a:pt x="217" y="527"/>
                      <a:pt x="223" y="492"/>
                      <a:pt x="222" y="478"/>
                    </a:cubicBezTo>
                    <a:cubicBezTo>
                      <a:pt x="220" y="459"/>
                      <a:pt x="207" y="432"/>
                      <a:pt x="207" y="431"/>
                    </a:cubicBezTo>
                    <a:cubicBezTo>
                      <a:pt x="207" y="431"/>
                      <a:pt x="207" y="431"/>
                      <a:pt x="207" y="430"/>
                    </a:cubicBezTo>
                    <a:cubicBezTo>
                      <a:pt x="207" y="429"/>
                      <a:pt x="210" y="343"/>
                      <a:pt x="209" y="310"/>
                    </a:cubicBezTo>
                    <a:cubicBezTo>
                      <a:pt x="208" y="305"/>
                      <a:pt x="203" y="295"/>
                      <a:pt x="198" y="288"/>
                    </a:cubicBezTo>
                    <a:cubicBezTo>
                      <a:pt x="194" y="281"/>
                      <a:pt x="192" y="277"/>
                      <a:pt x="192" y="274"/>
                    </a:cubicBezTo>
                    <a:cubicBezTo>
                      <a:pt x="200" y="224"/>
                      <a:pt x="198" y="188"/>
                      <a:pt x="196" y="162"/>
                    </a:cubicBezTo>
                    <a:cubicBezTo>
                      <a:pt x="195" y="145"/>
                      <a:pt x="195" y="132"/>
                      <a:pt x="197" y="123"/>
                    </a:cubicBezTo>
                    <a:cubicBezTo>
                      <a:pt x="204" y="99"/>
                      <a:pt x="202" y="32"/>
                      <a:pt x="194" y="15"/>
                    </a:cubicBezTo>
                    <a:cubicBezTo>
                      <a:pt x="193" y="12"/>
                      <a:pt x="183" y="5"/>
                      <a:pt x="102" y="5"/>
                    </a:cubicBezTo>
                    <a:cubicBezTo>
                      <a:pt x="60" y="5"/>
                      <a:pt x="16" y="7"/>
                      <a:pt x="5" y="8"/>
                    </a:cubicBezTo>
                    <a:close/>
                    <a:moveTo>
                      <a:pt x="230" y="838"/>
                    </a:moveTo>
                    <a:lnTo>
                      <a:pt x="230" y="838"/>
                    </a:lnTo>
                    <a:cubicBezTo>
                      <a:pt x="229" y="838"/>
                      <a:pt x="229" y="838"/>
                      <a:pt x="229" y="838"/>
                    </a:cubicBezTo>
                    <a:cubicBezTo>
                      <a:pt x="227" y="838"/>
                      <a:pt x="222" y="837"/>
                      <a:pt x="215" y="837"/>
                    </a:cubicBezTo>
                    <a:cubicBezTo>
                      <a:pt x="132" y="829"/>
                      <a:pt x="98" y="821"/>
                      <a:pt x="97" y="810"/>
                    </a:cubicBezTo>
                    <a:cubicBezTo>
                      <a:pt x="95" y="795"/>
                      <a:pt x="98" y="752"/>
                      <a:pt x="100" y="746"/>
                    </a:cubicBezTo>
                    <a:cubicBezTo>
                      <a:pt x="102" y="742"/>
                      <a:pt x="100" y="723"/>
                      <a:pt x="90" y="700"/>
                    </a:cubicBezTo>
                    <a:cubicBezTo>
                      <a:pt x="74" y="663"/>
                      <a:pt x="49" y="463"/>
                      <a:pt x="49" y="448"/>
                    </a:cubicBezTo>
                    <a:cubicBezTo>
                      <a:pt x="49" y="441"/>
                      <a:pt x="38" y="393"/>
                      <a:pt x="29" y="355"/>
                    </a:cubicBezTo>
                    <a:cubicBezTo>
                      <a:pt x="23" y="328"/>
                      <a:pt x="18" y="306"/>
                      <a:pt x="16" y="298"/>
                    </a:cubicBezTo>
                    <a:cubicBezTo>
                      <a:pt x="14" y="286"/>
                      <a:pt x="13" y="231"/>
                      <a:pt x="12" y="182"/>
                    </a:cubicBezTo>
                    <a:cubicBezTo>
                      <a:pt x="11" y="150"/>
                      <a:pt x="10" y="122"/>
                      <a:pt x="10" y="117"/>
                    </a:cubicBezTo>
                    <a:cubicBezTo>
                      <a:pt x="8" y="105"/>
                      <a:pt x="0" y="10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3" y="3"/>
                      <a:pt x="53" y="0"/>
                      <a:pt x="102" y="0"/>
                    </a:cubicBezTo>
                    <a:cubicBezTo>
                      <a:pt x="193" y="0"/>
                      <a:pt x="197" y="9"/>
                      <a:pt x="198" y="12"/>
                    </a:cubicBezTo>
                    <a:cubicBezTo>
                      <a:pt x="207" y="31"/>
                      <a:pt x="209" y="99"/>
                      <a:pt x="202" y="124"/>
                    </a:cubicBezTo>
                    <a:cubicBezTo>
                      <a:pt x="199" y="133"/>
                      <a:pt x="200" y="145"/>
                      <a:pt x="201" y="162"/>
                    </a:cubicBezTo>
                    <a:cubicBezTo>
                      <a:pt x="203" y="188"/>
                      <a:pt x="205" y="224"/>
                      <a:pt x="197" y="275"/>
                    </a:cubicBezTo>
                    <a:cubicBezTo>
                      <a:pt x="197" y="276"/>
                      <a:pt x="200" y="282"/>
                      <a:pt x="203" y="286"/>
                    </a:cubicBezTo>
                    <a:cubicBezTo>
                      <a:pt x="207" y="293"/>
                      <a:pt x="213" y="303"/>
                      <a:pt x="213" y="310"/>
                    </a:cubicBezTo>
                    <a:cubicBezTo>
                      <a:pt x="215" y="342"/>
                      <a:pt x="212" y="422"/>
                      <a:pt x="212" y="430"/>
                    </a:cubicBezTo>
                    <a:cubicBezTo>
                      <a:pt x="214" y="434"/>
                      <a:pt x="225" y="459"/>
                      <a:pt x="227" y="478"/>
                    </a:cubicBezTo>
                    <a:cubicBezTo>
                      <a:pt x="228" y="492"/>
                      <a:pt x="222" y="526"/>
                      <a:pt x="217" y="551"/>
                    </a:cubicBezTo>
                    <a:cubicBezTo>
                      <a:pt x="215" y="562"/>
                      <a:pt x="214" y="570"/>
                      <a:pt x="213" y="575"/>
                    </a:cubicBezTo>
                    <a:cubicBezTo>
                      <a:pt x="212" y="587"/>
                      <a:pt x="226" y="676"/>
                      <a:pt x="233" y="722"/>
                    </a:cubicBezTo>
                    <a:cubicBezTo>
                      <a:pt x="236" y="726"/>
                      <a:pt x="258" y="757"/>
                      <a:pt x="261" y="771"/>
                    </a:cubicBezTo>
                    <a:cubicBezTo>
                      <a:pt x="264" y="786"/>
                      <a:pt x="243" y="807"/>
                      <a:pt x="238" y="812"/>
                    </a:cubicBezTo>
                    <a:cubicBezTo>
                      <a:pt x="238" y="817"/>
                      <a:pt x="240" y="831"/>
                      <a:pt x="235" y="836"/>
                    </a:cubicBezTo>
                    <a:cubicBezTo>
                      <a:pt x="234" y="837"/>
                      <a:pt x="232" y="838"/>
                      <a:pt x="230" y="83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4" name="ïŝḷiḋé"/>
              <p:cNvSpPr/>
              <p:nvPr/>
            </p:nvSpPr>
            <p:spPr bwMode="auto">
              <a:xfrm>
                <a:off x="6139643" y="4190532"/>
                <a:ext cx="585013" cy="2084240"/>
              </a:xfrm>
              <a:custGeom>
                <a:avLst/>
                <a:gdLst>
                  <a:gd name="T0" fmla="*/ 13 w 268"/>
                  <a:gd name="T1" fmla="*/ 44 h 958"/>
                  <a:gd name="T2" fmla="*/ 216 w 268"/>
                  <a:gd name="T3" fmla="*/ 59 h 958"/>
                  <a:gd name="T4" fmla="*/ 219 w 268"/>
                  <a:gd name="T5" fmla="*/ 193 h 958"/>
                  <a:gd name="T6" fmla="*/ 211 w 268"/>
                  <a:gd name="T7" fmla="*/ 247 h 958"/>
                  <a:gd name="T8" fmla="*/ 238 w 268"/>
                  <a:gd name="T9" fmla="*/ 318 h 958"/>
                  <a:gd name="T10" fmla="*/ 249 w 268"/>
                  <a:gd name="T11" fmla="*/ 569 h 958"/>
                  <a:gd name="T12" fmla="*/ 238 w 268"/>
                  <a:gd name="T13" fmla="*/ 792 h 958"/>
                  <a:gd name="T14" fmla="*/ 265 w 268"/>
                  <a:gd name="T15" fmla="*/ 869 h 958"/>
                  <a:gd name="T16" fmla="*/ 253 w 268"/>
                  <a:gd name="T17" fmla="*/ 933 h 958"/>
                  <a:gd name="T18" fmla="*/ 131 w 268"/>
                  <a:gd name="T19" fmla="*/ 935 h 958"/>
                  <a:gd name="T20" fmla="*/ 97 w 268"/>
                  <a:gd name="T21" fmla="*/ 836 h 958"/>
                  <a:gd name="T22" fmla="*/ 106 w 268"/>
                  <a:gd name="T23" fmla="*/ 657 h 958"/>
                  <a:gd name="T24" fmla="*/ 92 w 268"/>
                  <a:gd name="T25" fmla="*/ 544 h 958"/>
                  <a:gd name="T26" fmla="*/ 43 w 268"/>
                  <a:gd name="T27" fmla="*/ 183 h 958"/>
                  <a:gd name="T28" fmla="*/ 13 w 268"/>
                  <a:gd name="T29" fmla="*/ 44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958">
                    <a:moveTo>
                      <a:pt x="13" y="44"/>
                    </a:moveTo>
                    <a:cubicBezTo>
                      <a:pt x="40" y="0"/>
                      <a:pt x="208" y="40"/>
                      <a:pt x="216" y="59"/>
                    </a:cubicBezTo>
                    <a:cubicBezTo>
                      <a:pt x="225" y="77"/>
                      <a:pt x="213" y="170"/>
                      <a:pt x="219" y="193"/>
                    </a:cubicBezTo>
                    <a:cubicBezTo>
                      <a:pt x="226" y="216"/>
                      <a:pt x="211" y="247"/>
                      <a:pt x="211" y="247"/>
                    </a:cubicBezTo>
                    <a:cubicBezTo>
                      <a:pt x="211" y="247"/>
                      <a:pt x="239" y="278"/>
                      <a:pt x="238" y="318"/>
                    </a:cubicBezTo>
                    <a:cubicBezTo>
                      <a:pt x="237" y="348"/>
                      <a:pt x="247" y="548"/>
                      <a:pt x="249" y="569"/>
                    </a:cubicBezTo>
                    <a:cubicBezTo>
                      <a:pt x="251" y="590"/>
                      <a:pt x="238" y="775"/>
                      <a:pt x="238" y="792"/>
                    </a:cubicBezTo>
                    <a:cubicBezTo>
                      <a:pt x="238" y="808"/>
                      <a:pt x="267" y="848"/>
                      <a:pt x="265" y="869"/>
                    </a:cubicBezTo>
                    <a:cubicBezTo>
                      <a:pt x="264" y="891"/>
                      <a:pt x="253" y="933"/>
                      <a:pt x="253" y="933"/>
                    </a:cubicBezTo>
                    <a:cubicBezTo>
                      <a:pt x="234" y="951"/>
                      <a:pt x="149" y="957"/>
                      <a:pt x="131" y="935"/>
                    </a:cubicBezTo>
                    <a:cubicBezTo>
                      <a:pt x="118" y="918"/>
                      <a:pt x="102" y="849"/>
                      <a:pt x="97" y="836"/>
                    </a:cubicBezTo>
                    <a:cubicBezTo>
                      <a:pt x="92" y="823"/>
                      <a:pt x="103" y="681"/>
                      <a:pt x="106" y="657"/>
                    </a:cubicBezTo>
                    <a:cubicBezTo>
                      <a:pt x="110" y="634"/>
                      <a:pt x="92" y="588"/>
                      <a:pt x="92" y="544"/>
                    </a:cubicBezTo>
                    <a:cubicBezTo>
                      <a:pt x="92" y="482"/>
                      <a:pt x="43" y="212"/>
                      <a:pt x="43" y="183"/>
                    </a:cubicBezTo>
                    <a:cubicBezTo>
                      <a:pt x="43" y="153"/>
                      <a:pt x="0" y="65"/>
                      <a:pt x="13" y="4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15" name="ïṧḷîde"/>
              <p:cNvSpPr/>
              <p:nvPr/>
            </p:nvSpPr>
            <p:spPr bwMode="auto">
              <a:xfrm>
                <a:off x="6149238" y="4238553"/>
                <a:ext cx="585008" cy="2026617"/>
              </a:xfrm>
              <a:custGeom>
                <a:avLst/>
                <a:gdLst>
                  <a:gd name="T0" fmla="*/ 72 w 267"/>
                  <a:gd name="T1" fmla="*/ 5 h 932"/>
                  <a:gd name="T2" fmla="*/ 12 w 267"/>
                  <a:gd name="T3" fmla="*/ 23 h 932"/>
                  <a:gd name="T4" fmla="*/ 27 w 267"/>
                  <a:gd name="T5" fmla="*/ 103 h 932"/>
                  <a:gd name="T6" fmla="*/ 42 w 267"/>
                  <a:gd name="T7" fmla="*/ 161 h 932"/>
                  <a:gd name="T8" fmla="*/ 60 w 267"/>
                  <a:gd name="T9" fmla="*/ 287 h 932"/>
                  <a:gd name="T10" fmla="*/ 91 w 267"/>
                  <a:gd name="T11" fmla="*/ 523 h 932"/>
                  <a:gd name="T12" fmla="*/ 100 w 267"/>
                  <a:gd name="T13" fmla="*/ 588 h 932"/>
                  <a:gd name="T14" fmla="*/ 106 w 267"/>
                  <a:gd name="T15" fmla="*/ 636 h 932"/>
                  <a:gd name="T16" fmla="*/ 96 w 267"/>
                  <a:gd name="T17" fmla="*/ 814 h 932"/>
                  <a:gd name="T18" fmla="*/ 103 w 267"/>
                  <a:gd name="T19" fmla="*/ 836 h 932"/>
                  <a:gd name="T20" fmla="*/ 130 w 267"/>
                  <a:gd name="T21" fmla="*/ 912 h 932"/>
                  <a:gd name="T22" fmla="*/ 182 w 267"/>
                  <a:gd name="T23" fmla="*/ 926 h 932"/>
                  <a:gd name="T24" fmla="*/ 247 w 267"/>
                  <a:gd name="T25" fmla="*/ 911 h 932"/>
                  <a:gd name="T26" fmla="*/ 260 w 267"/>
                  <a:gd name="T27" fmla="*/ 848 h 932"/>
                  <a:gd name="T28" fmla="*/ 245 w 267"/>
                  <a:gd name="T29" fmla="*/ 804 h 932"/>
                  <a:gd name="T30" fmla="*/ 232 w 267"/>
                  <a:gd name="T31" fmla="*/ 771 h 932"/>
                  <a:gd name="T32" fmla="*/ 236 w 267"/>
                  <a:gd name="T33" fmla="*/ 700 h 932"/>
                  <a:gd name="T34" fmla="*/ 243 w 267"/>
                  <a:gd name="T35" fmla="*/ 547 h 932"/>
                  <a:gd name="T36" fmla="*/ 232 w 267"/>
                  <a:gd name="T37" fmla="*/ 296 h 932"/>
                  <a:gd name="T38" fmla="*/ 207 w 267"/>
                  <a:gd name="T39" fmla="*/ 227 h 932"/>
                  <a:gd name="T40" fmla="*/ 206 w 267"/>
                  <a:gd name="T41" fmla="*/ 224 h 932"/>
                  <a:gd name="T42" fmla="*/ 214 w 267"/>
                  <a:gd name="T43" fmla="*/ 172 h 932"/>
                  <a:gd name="T44" fmla="*/ 213 w 267"/>
                  <a:gd name="T45" fmla="*/ 106 h 932"/>
                  <a:gd name="T46" fmla="*/ 211 w 267"/>
                  <a:gd name="T47" fmla="*/ 38 h 932"/>
                  <a:gd name="T48" fmla="*/ 72 w 267"/>
                  <a:gd name="T49" fmla="*/ 5 h 932"/>
                  <a:gd name="T50" fmla="*/ 182 w 267"/>
                  <a:gd name="T51" fmla="*/ 931 h 932"/>
                  <a:gd name="T52" fmla="*/ 126 w 267"/>
                  <a:gd name="T53" fmla="*/ 915 h 932"/>
                  <a:gd name="T54" fmla="*/ 98 w 267"/>
                  <a:gd name="T55" fmla="*/ 837 h 932"/>
                  <a:gd name="T56" fmla="*/ 91 w 267"/>
                  <a:gd name="T57" fmla="*/ 816 h 932"/>
                  <a:gd name="T58" fmla="*/ 101 w 267"/>
                  <a:gd name="T59" fmla="*/ 636 h 932"/>
                  <a:gd name="T60" fmla="*/ 95 w 267"/>
                  <a:gd name="T61" fmla="*/ 589 h 932"/>
                  <a:gd name="T62" fmla="*/ 87 w 267"/>
                  <a:gd name="T63" fmla="*/ 523 h 932"/>
                  <a:gd name="T64" fmla="*/ 55 w 267"/>
                  <a:gd name="T65" fmla="*/ 287 h 932"/>
                  <a:gd name="T66" fmla="*/ 37 w 267"/>
                  <a:gd name="T67" fmla="*/ 161 h 932"/>
                  <a:gd name="T68" fmla="*/ 23 w 267"/>
                  <a:gd name="T69" fmla="*/ 105 h 932"/>
                  <a:gd name="T70" fmla="*/ 8 w 267"/>
                  <a:gd name="T71" fmla="*/ 20 h 932"/>
                  <a:gd name="T72" fmla="*/ 72 w 267"/>
                  <a:gd name="T73" fmla="*/ 0 h 932"/>
                  <a:gd name="T74" fmla="*/ 215 w 267"/>
                  <a:gd name="T75" fmla="*/ 35 h 932"/>
                  <a:gd name="T76" fmla="*/ 218 w 267"/>
                  <a:gd name="T77" fmla="*/ 106 h 932"/>
                  <a:gd name="T78" fmla="*/ 219 w 267"/>
                  <a:gd name="T79" fmla="*/ 171 h 932"/>
                  <a:gd name="T80" fmla="*/ 211 w 267"/>
                  <a:gd name="T81" fmla="*/ 225 h 932"/>
                  <a:gd name="T82" fmla="*/ 237 w 267"/>
                  <a:gd name="T83" fmla="*/ 296 h 932"/>
                  <a:gd name="T84" fmla="*/ 248 w 267"/>
                  <a:gd name="T85" fmla="*/ 547 h 932"/>
                  <a:gd name="T86" fmla="*/ 241 w 267"/>
                  <a:gd name="T87" fmla="*/ 700 h 932"/>
                  <a:gd name="T88" fmla="*/ 237 w 267"/>
                  <a:gd name="T89" fmla="*/ 771 h 932"/>
                  <a:gd name="T90" fmla="*/ 249 w 267"/>
                  <a:gd name="T91" fmla="*/ 802 h 932"/>
                  <a:gd name="T92" fmla="*/ 265 w 267"/>
                  <a:gd name="T93" fmla="*/ 848 h 932"/>
                  <a:gd name="T94" fmla="*/ 251 w 267"/>
                  <a:gd name="T95" fmla="*/ 913 h 932"/>
                  <a:gd name="T96" fmla="*/ 251 w 267"/>
                  <a:gd name="T97" fmla="*/ 914 h 932"/>
                  <a:gd name="T98" fmla="*/ 182 w 267"/>
                  <a:gd name="T99" fmla="*/ 931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" h="932">
                    <a:moveTo>
                      <a:pt x="72" y="5"/>
                    </a:moveTo>
                    <a:cubicBezTo>
                      <a:pt x="40" y="5"/>
                      <a:pt x="20" y="11"/>
                      <a:pt x="12" y="23"/>
                    </a:cubicBezTo>
                    <a:cubicBezTo>
                      <a:pt x="5" y="35"/>
                      <a:pt x="17" y="71"/>
                      <a:pt x="27" y="103"/>
                    </a:cubicBezTo>
                    <a:cubicBezTo>
                      <a:pt x="35" y="127"/>
                      <a:pt x="42" y="149"/>
                      <a:pt x="42" y="161"/>
                    </a:cubicBezTo>
                    <a:cubicBezTo>
                      <a:pt x="42" y="173"/>
                      <a:pt x="50" y="226"/>
                      <a:pt x="60" y="287"/>
                    </a:cubicBezTo>
                    <a:cubicBezTo>
                      <a:pt x="74" y="375"/>
                      <a:pt x="91" y="486"/>
                      <a:pt x="91" y="523"/>
                    </a:cubicBezTo>
                    <a:cubicBezTo>
                      <a:pt x="91" y="545"/>
                      <a:pt x="96" y="568"/>
                      <a:pt x="100" y="588"/>
                    </a:cubicBezTo>
                    <a:cubicBezTo>
                      <a:pt x="104" y="608"/>
                      <a:pt x="108" y="625"/>
                      <a:pt x="106" y="636"/>
                    </a:cubicBezTo>
                    <a:cubicBezTo>
                      <a:pt x="102" y="663"/>
                      <a:pt x="92" y="802"/>
                      <a:pt x="96" y="814"/>
                    </a:cubicBezTo>
                    <a:cubicBezTo>
                      <a:pt x="97" y="818"/>
                      <a:pt x="100" y="826"/>
                      <a:pt x="103" y="836"/>
                    </a:cubicBezTo>
                    <a:cubicBezTo>
                      <a:pt x="109" y="860"/>
                      <a:pt x="121" y="900"/>
                      <a:pt x="130" y="912"/>
                    </a:cubicBezTo>
                    <a:cubicBezTo>
                      <a:pt x="137" y="920"/>
                      <a:pt x="156" y="926"/>
                      <a:pt x="182" y="926"/>
                    </a:cubicBezTo>
                    <a:cubicBezTo>
                      <a:pt x="210" y="926"/>
                      <a:pt x="238" y="919"/>
                      <a:pt x="247" y="911"/>
                    </a:cubicBezTo>
                    <a:cubicBezTo>
                      <a:pt x="248" y="905"/>
                      <a:pt x="258" y="867"/>
                      <a:pt x="260" y="848"/>
                    </a:cubicBezTo>
                    <a:cubicBezTo>
                      <a:pt x="261" y="837"/>
                      <a:pt x="252" y="819"/>
                      <a:pt x="245" y="804"/>
                    </a:cubicBezTo>
                    <a:cubicBezTo>
                      <a:pt x="238" y="790"/>
                      <a:pt x="232" y="779"/>
                      <a:pt x="232" y="771"/>
                    </a:cubicBezTo>
                    <a:cubicBezTo>
                      <a:pt x="232" y="765"/>
                      <a:pt x="234" y="736"/>
                      <a:pt x="236" y="700"/>
                    </a:cubicBezTo>
                    <a:cubicBezTo>
                      <a:pt x="240" y="641"/>
                      <a:pt x="245" y="561"/>
                      <a:pt x="243" y="547"/>
                    </a:cubicBezTo>
                    <a:cubicBezTo>
                      <a:pt x="242" y="528"/>
                      <a:pt x="231" y="326"/>
                      <a:pt x="232" y="296"/>
                    </a:cubicBezTo>
                    <a:cubicBezTo>
                      <a:pt x="234" y="258"/>
                      <a:pt x="207" y="227"/>
                      <a:pt x="207" y="227"/>
                    </a:cubicBezTo>
                    <a:cubicBezTo>
                      <a:pt x="206" y="226"/>
                      <a:pt x="206" y="225"/>
                      <a:pt x="206" y="224"/>
                    </a:cubicBezTo>
                    <a:cubicBezTo>
                      <a:pt x="206" y="224"/>
                      <a:pt x="220" y="194"/>
                      <a:pt x="214" y="172"/>
                    </a:cubicBezTo>
                    <a:cubicBezTo>
                      <a:pt x="211" y="161"/>
                      <a:pt x="212" y="134"/>
                      <a:pt x="213" y="106"/>
                    </a:cubicBezTo>
                    <a:cubicBezTo>
                      <a:pt x="214" y="77"/>
                      <a:pt x="215" y="46"/>
                      <a:pt x="211" y="38"/>
                    </a:cubicBezTo>
                    <a:cubicBezTo>
                      <a:pt x="207" y="27"/>
                      <a:pt x="132" y="5"/>
                      <a:pt x="72" y="5"/>
                    </a:cubicBezTo>
                    <a:close/>
                    <a:moveTo>
                      <a:pt x="182" y="931"/>
                    </a:moveTo>
                    <a:cubicBezTo>
                      <a:pt x="169" y="931"/>
                      <a:pt x="137" y="929"/>
                      <a:pt x="126" y="915"/>
                    </a:cubicBezTo>
                    <a:cubicBezTo>
                      <a:pt x="116" y="903"/>
                      <a:pt x="105" y="863"/>
                      <a:pt x="98" y="837"/>
                    </a:cubicBezTo>
                    <a:cubicBezTo>
                      <a:pt x="95" y="827"/>
                      <a:pt x="93" y="819"/>
                      <a:pt x="91" y="816"/>
                    </a:cubicBezTo>
                    <a:cubicBezTo>
                      <a:pt x="86" y="802"/>
                      <a:pt x="98" y="657"/>
                      <a:pt x="101" y="636"/>
                    </a:cubicBezTo>
                    <a:cubicBezTo>
                      <a:pt x="103" y="625"/>
                      <a:pt x="99" y="609"/>
                      <a:pt x="95" y="589"/>
                    </a:cubicBezTo>
                    <a:cubicBezTo>
                      <a:pt x="91" y="569"/>
                      <a:pt x="87" y="545"/>
                      <a:pt x="87" y="523"/>
                    </a:cubicBezTo>
                    <a:cubicBezTo>
                      <a:pt x="87" y="486"/>
                      <a:pt x="69" y="376"/>
                      <a:pt x="55" y="287"/>
                    </a:cubicBezTo>
                    <a:cubicBezTo>
                      <a:pt x="45" y="224"/>
                      <a:pt x="37" y="174"/>
                      <a:pt x="37" y="161"/>
                    </a:cubicBezTo>
                    <a:cubicBezTo>
                      <a:pt x="37" y="150"/>
                      <a:pt x="30" y="128"/>
                      <a:pt x="23" y="105"/>
                    </a:cubicBezTo>
                    <a:cubicBezTo>
                      <a:pt x="11" y="70"/>
                      <a:pt x="0" y="34"/>
                      <a:pt x="8" y="20"/>
                    </a:cubicBezTo>
                    <a:cubicBezTo>
                      <a:pt x="17" y="7"/>
                      <a:pt x="38" y="0"/>
                      <a:pt x="72" y="0"/>
                    </a:cubicBezTo>
                    <a:cubicBezTo>
                      <a:pt x="129" y="0"/>
                      <a:pt x="209" y="22"/>
                      <a:pt x="215" y="35"/>
                    </a:cubicBezTo>
                    <a:cubicBezTo>
                      <a:pt x="220" y="46"/>
                      <a:pt x="219" y="75"/>
                      <a:pt x="218" y="106"/>
                    </a:cubicBezTo>
                    <a:cubicBezTo>
                      <a:pt x="217" y="133"/>
                      <a:pt x="216" y="160"/>
                      <a:pt x="219" y="171"/>
                    </a:cubicBezTo>
                    <a:cubicBezTo>
                      <a:pt x="225" y="192"/>
                      <a:pt x="214" y="218"/>
                      <a:pt x="211" y="225"/>
                    </a:cubicBezTo>
                    <a:cubicBezTo>
                      <a:pt x="216" y="231"/>
                      <a:pt x="239" y="260"/>
                      <a:pt x="237" y="296"/>
                    </a:cubicBezTo>
                    <a:cubicBezTo>
                      <a:pt x="236" y="327"/>
                      <a:pt x="247" y="527"/>
                      <a:pt x="248" y="547"/>
                    </a:cubicBezTo>
                    <a:cubicBezTo>
                      <a:pt x="249" y="561"/>
                      <a:pt x="245" y="638"/>
                      <a:pt x="241" y="700"/>
                    </a:cubicBezTo>
                    <a:cubicBezTo>
                      <a:pt x="239" y="735"/>
                      <a:pt x="237" y="765"/>
                      <a:pt x="237" y="771"/>
                    </a:cubicBezTo>
                    <a:cubicBezTo>
                      <a:pt x="237" y="778"/>
                      <a:pt x="243" y="789"/>
                      <a:pt x="249" y="802"/>
                    </a:cubicBezTo>
                    <a:cubicBezTo>
                      <a:pt x="257" y="818"/>
                      <a:pt x="266" y="836"/>
                      <a:pt x="265" y="848"/>
                    </a:cubicBezTo>
                    <a:cubicBezTo>
                      <a:pt x="263" y="869"/>
                      <a:pt x="252" y="911"/>
                      <a:pt x="251" y="913"/>
                    </a:cubicBezTo>
                    <a:cubicBezTo>
                      <a:pt x="251" y="913"/>
                      <a:pt x="251" y="913"/>
                      <a:pt x="251" y="914"/>
                    </a:cubicBezTo>
                    <a:cubicBezTo>
                      <a:pt x="240" y="925"/>
                      <a:pt x="208" y="931"/>
                      <a:pt x="182" y="93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6" name="ïSļïdé"/>
              <p:cNvSpPr/>
              <p:nvPr/>
            </p:nvSpPr>
            <p:spPr bwMode="auto">
              <a:xfrm>
                <a:off x="5698488" y="4901286"/>
                <a:ext cx="115084" cy="48021"/>
              </a:xfrm>
              <a:custGeom>
                <a:avLst/>
                <a:gdLst>
                  <a:gd name="T0" fmla="*/ 39 w 55"/>
                  <a:gd name="T1" fmla="*/ 23 h 24"/>
                  <a:gd name="T2" fmla="*/ 1 w 55"/>
                  <a:gd name="T3" fmla="*/ 5 h 24"/>
                  <a:gd name="T4" fmla="*/ 1 w 55"/>
                  <a:gd name="T5" fmla="*/ 1 h 24"/>
                  <a:gd name="T6" fmla="*/ 4 w 55"/>
                  <a:gd name="T7" fmla="*/ 1 h 24"/>
                  <a:gd name="T8" fmla="*/ 50 w 55"/>
                  <a:gd name="T9" fmla="*/ 16 h 24"/>
                  <a:gd name="T10" fmla="*/ 53 w 55"/>
                  <a:gd name="T11" fmla="*/ 17 h 24"/>
                  <a:gd name="T12" fmla="*/ 52 w 55"/>
                  <a:gd name="T13" fmla="*/ 20 h 24"/>
                  <a:gd name="T14" fmla="*/ 39 w 55"/>
                  <a:gd name="T15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4">
                    <a:moveTo>
                      <a:pt x="39" y="23"/>
                    </a:moveTo>
                    <a:cubicBezTo>
                      <a:pt x="20" y="23"/>
                      <a:pt x="3" y="7"/>
                      <a:pt x="1" y="5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13" y="10"/>
                      <a:pt x="33" y="23"/>
                      <a:pt x="50" y="16"/>
                    </a:cubicBezTo>
                    <a:cubicBezTo>
                      <a:pt x="51" y="15"/>
                      <a:pt x="53" y="16"/>
                      <a:pt x="53" y="17"/>
                    </a:cubicBezTo>
                    <a:cubicBezTo>
                      <a:pt x="54" y="18"/>
                      <a:pt x="53" y="20"/>
                      <a:pt x="52" y="20"/>
                    </a:cubicBezTo>
                    <a:cubicBezTo>
                      <a:pt x="48" y="22"/>
                      <a:pt x="43" y="23"/>
                      <a:pt x="39" y="2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7" name="ísḻíde"/>
              <p:cNvSpPr/>
              <p:nvPr/>
            </p:nvSpPr>
            <p:spPr bwMode="auto">
              <a:xfrm>
                <a:off x="5967017" y="5083776"/>
                <a:ext cx="95904" cy="144075"/>
              </a:xfrm>
              <a:custGeom>
                <a:avLst/>
                <a:gdLst>
                  <a:gd name="T0" fmla="*/ 40 w 43"/>
                  <a:gd name="T1" fmla="*/ 65 h 66"/>
                  <a:gd name="T2" fmla="*/ 38 w 43"/>
                  <a:gd name="T3" fmla="*/ 64 h 66"/>
                  <a:gd name="T4" fmla="*/ 29 w 43"/>
                  <a:gd name="T5" fmla="*/ 50 h 66"/>
                  <a:gd name="T6" fmla="*/ 0 w 43"/>
                  <a:gd name="T7" fmla="*/ 4 h 66"/>
                  <a:gd name="T8" fmla="*/ 1 w 43"/>
                  <a:gd name="T9" fmla="*/ 0 h 66"/>
                  <a:gd name="T10" fmla="*/ 4 w 43"/>
                  <a:gd name="T11" fmla="*/ 1 h 66"/>
                  <a:gd name="T12" fmla="*/ 34 w 43"/>
                  <a:gd name="T13" fmla="*/ 48 h 66"/>
                  <a:gd name="T14" fmla="*/ 42 w 43"/>
                  <a:gd name="T15" fmla="*/ 62 h 66"/>
                  <a:gd name="T16" fmla="*/ 41 w 43"/>
                  <a:gd name="T17" fmla="*/ 65 h 66"/>
                  <a:gd name="T18" fmla="*/ 40 w 43"/>
                  <a:gd name="T19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66">
                    <a:moveTo>
                      <a:pt x="40" y="65"/>
                    </a:moveTo>
                    <a:cubicBezTo>
                      <a:pt x="39" y="65"/>
                      <a:pt x="38" y="65"/>
                      <a:pt x="38" y="64"/>
                    </a:cubicBezTo>
                    <a:cubicBezTo>
                      <a:pt x="36" y="61"/>
                      <a:pt x="33" y="56"/>
                      <a:pt x="29" y="50"/>
                    </a:cubicBezTo>
                    <a:cubicBezTo>
                      <a:pt x="20" y="34"/>
                      <a:pt x="7" y="12"/>
                      <a:pt x="0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11" y="9"/>
                      <a:pt x="24" y="32"/>
                      <a:pt x="34" y="48"/>
                    </a:cubicBezTo>
                    <a:cubicBezTo>
                      <a:pt x="37" y="54"/>
                      <a:pt x="40" y="58"/>
                      <a:pt x="42" y="62"/>
                    </a:cubicBezTo>
                    <a:cubicBezTo>
                      <a:pt x="42" y="63"/>
                      <a:pt x="42" y="64"/>
                      <a:pt x="41" y="65"/>
                    </a:cubicBezTo>
                    <a:lnTo>
                      <a:pt x="40" y="65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8" name="iśḷïďé"/>
              <p:cNvSpPr/>
              <p:nvPr/>
            </p:nvSpPr>
            <p:spPr bwMode="auto">
              <a:xfrm>
                <a:off x="5919069" y="5631253"/>
                <a:ext cx="172626" cy="201698"/>
              </a:xfrm>
              <a:custGeom>
                <a:avLst/>
                <a:gdLst>
                  <a:gd name="T0" fmla="*/ 77 w 81"/>
                  <a:gd name="T1" fmla="*/ 93 h 94"/>
                  <a:gd name="T2" fmla="*/ 75 w 81"/>
                  <a:gd name="T3" fmla="*/ 93 h 94"/>
                  <a:gd name="T4" fmla="*/ 1 w 81"/>
                  <a:gd name="T5" fmla="*/ 4 h 94"/>
                  <a:gd name="T6" fmla="*/ 2 w 81"/>
                  <a:gd name="T7" fmla="*/ 0 h 94"/>
                  <a:gd name="T8" fmla="*/ 5 w 81"/>
                  <a:gd name="T9" fmla="*/ 2 h 94"/>
                  <a:gd name="T10" fmla="*/ 78 w 81"/>
                  <a:gd name="T11" fmla="*/ 89 h 94"/>
                  <a:gd name="T12" fmla="*/ 79 w 81"/>
                  <a:gd name="T13" fmla="*/ 92 h 94"/>
                  <a:gd name="T14" fmla="*/ 77 w 81"/>
                  <a:gd name="T15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94">
                    <a:moveTo>
                      <a:pt x="77" y="93"/>
                    </a:moveTo>
                    <a:cubicBezTo>
                      <a:pt x="76" y="93"/>
                      <a:pt x="76" y="93"/>
                      <a:pt x="75" y="93"/>
                    </a:cubicBezTo>
                    <a:cubicBezTo>
                      <a:pt x="39" y="65"/>
                      <a:pt x="16" y="37"/>
                      <a:pt x="1" y="4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5" y="1"/>
                      <a:pt x="5" y="2"/>
                    </a:cubicBezTo>
                    <a:cubicBezTo>
                      <a:pt x="20" y="35"/>
                      <a:pt x="42" y="61"/>
                      <a:pt x="78" y="89"/>
                    </a:cubicBezTo>
                    <a:cubicBezTo>
                      <a:pt x="80" y="90"/>
                      <a:pt x="80" y="91"/>
                      <a:pt x="79" y="92"/>
                    </a:cubicBezTo>
                    <a:cubicBezTo>
                      <a:pt x="78" y="93"/>
                      <a:pt x="78" y="93"/>
                      <a:pt x="77" y="9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9" name="íṣ1îḍé"/>
              <p:cNvSpPr/>
              <p:nvPr/>
            </p:nvSpPr>
            <p:spPr bwMode="auto">
              <a:xfrm>
                <a:off x="6456126" y="4718792"/>
                <a:ext cx="95904" cy="28817"/>
              </a:xfrm>
              <a:custGeom>
                <a:avLst/>
                <a:gdLst>
                  <a:gd name="T0" fmla="*/ 18 w 44"/>
                  <a:gd name="T1" fmla="*/ 12 h 13"/>
                  <a:gd name="T2" fmla="*/ 2 w 44"/>
                  <a:gd name="T3" fmla="*/ 8 h 13"/>
                  <a:gd name="T4" fmla="*/ 1 w 44"/>
                  <a:gd name="T5" fmla="*/ 5 h 13"/>
                  <a:gd name="T6" fmla="*/ 4 w 44"/>
                  <a:gd name="T7" fmla="*/ 4 h 13"/>
                  <a:gd name="T8" fmla="*/ 39 w 44"/>
                  <a:gd name="T9" fmla="*/ 1 h 13"/>
                  <a:gd name="T10" fmla="*/ 42 w 44"/>
                  <a:gd name="T11" fmla="*/ 1 h 13"/>
                  <a:gd name="T12" fmla="*/ 41 w 44"/>
                  <a:gd name="T13" fmla="*/ 5 h 13"/>
                  <a:gd name="T14" fmla="*/ 18 w 44"/>
                  <a:gd name="T1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13">
                    <a:moveTo>
                      <a:pt x="18" y="12"/>
                    </a:moveTo>
                    <a:cubicBezTo>
                      <a:pt x="12" y="12"/>
                      <a:pt x="6" y="11"/>
                      <a:pt x="2" y="8"/>
                    </a:cubicBezTo>
                    <a:cubicBezTo>
                      <a:pt x="0" y="8"/>
                      <a:pt x="0" y="6"/>
                      <a:pt x="1" y="5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14" y="10"/>
                      <a:pt x="28" y="9"/>
                      <a:pt x="39" y="1"/>
                    </a:cubicBezTo>
                    <a:cubicBezTo>
                      <a:pt x="40" y="0"/>
                      <a:pt x="41" y="0"/>
                      <a:pt x="42" y="1"/>
                    </a:cubicBezTo>
                    <a:cubicBezTo>
                      <a:pt x="43" y="2"/>
                      <a:pt x="42" y="4"/>
                      <a:pt x="41" y="5"/>
                    </a:cubicBezTo>
                    <a:cubicBezTo>
                      <a:pt x="35" y="10"/>
                      <a:pt x="26" y="12"/>
                      <a:pt x="18" y="1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0" name="îṣļiďê"/>
              <p:cNvSpPr/>
              <p:nvPr/>
            </p:nvSpPr>
            <p:spPr bwMode="auto">
              <a:xfrm>
                <a:off x="6484895" y="5650461"/>
                <a:ext cx="143858" cy="240117"/>
              </a:xfrm>
              <a:custGeom>
                <a:avLst/>
                <a:gdLst>
                  <a:gd name="T0" fmla="*/ 61 w 65"/>
                  <a:gd name="T1" fmla="*/ 109 h 110"/>
                  <a:gd name="T2" fmla="*/ 60 w 65"/>
                  <a:gd name="T3" fmla="*/ 108 h 110"/>
                  <a:gd name="T4" fmla="*/ 51 w 65"/>
                  <a:gd name="T5" fmla="*/ 99 h 110"/>
                  <a:gd name="T6" fmla="*/ 0 w 65"/>
                  <a:gd name="T7" fmla="*/ 2 h 110"/>
                  <a:gd name="T8" fmla="*/ 3 w 65"/>
                  <a:gd name="T9" fmla="*/ 0 h 110"/>
                  <a:gd name="T10" fmla="*/ 5 w 65"/>
                  <a:gd name="T11" fmla="*/ 2 h 110"/>
                  <a:gd name="T12" fmla="*/ 54 w 65"/>
                  <a:gd name="T13" fmla="*/ 95 h 110"/>
                  <a:gd name="T14" fmla="*/ 63 w 65"/>
                  <a:gd name="T15" fmla="*/ 105 h 110"/>
                  <a:gd name="T16" fmla="*/ 63 w 65"/>
                  <a:gd name="T17" fmla="*/ 108 h 110"/>
                  <a:gd name="T18" fmla="*/ 61 w 65"/>
                  <a:gd name="T19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110">
                    <a:moveTo>
                      <a:pt x="61" y="109"/>
                    </a:moveTo>
                    <a:cubicBezTo>
                      <a:pt x="61" y="109"/>
                      <a:pt x="60" y="109"/>
                      <a:pt x="60" y="108"/>
                    </a:cubicBezTo>
                    <a:cubicBezTo>
                      <a:pt x="57" y="105"/>
                      <a:pt x="54" y="102"/>
                      <a:pt x="51" y="99"/>
                    </a:cubicBezTo>
                    <a:cubicBezTo>
                      <a:pt x="26" y="71"/>
                      <a:pt x="0" y="43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41"/>
                      <a:pt x="29" y="67"/>
                      <a:pt x="54" y="95"/>
                    </a:cubicBezTo>
                    <a:cubicBezTo>
                      <a:pt x="57" y="98"/>
                      <a:pt x="60" y="101"/>
                      <a:pt x="63" y="105"/>
                    </a:cubicBezTo>
                    <a:cubicBezTo>
                      <a:pt x="64" y="106"/>
                      <a:pt x="64" y="107"/>
                      <a:pt x="63" y="108"/>
                    </a:cubicBezTo>
                    <a:cubicBezTo>
                      <a:pt x="62" y="109"/>
                      <a:pt x="62" y="109"/>
                      <a:pt x="61" y="10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1" name="iSḻïḑê"/>
              <p:cNvSpPr/>
              <p:nvPr/>
            </p:nvSpPr>
            <p:spPr bwMode="auto">
              <a:xfrm>
                <a:off x="6475309" y="4882077"/>
                <a:ext cx="115084" cy="48021"/>
              </a:xfrm>
              <a:custGeom>
                <a:avLst/>
                <a:gdLst>
                  <a:gd name="T0" fmla="*/ 3 w 55"/>
                  <a:gd name="T1" fmla="*/ 20 h 21"/>
                  <a:gd name="T2" fmla="*/ 1 w 55"/>
                  <a:gd name="T3" fmla="*/ 19 h 21"/>
                  <a:gd name="T4" fmla="*/ 2 w 55"/>
                  <a:gd name="T5" fmla="*/ 16 h 21"/>
                  <a:gd name="T6" fmla="*/ 10 w 55"/>
                  <a:gd name="T7" fmla="*/ 12 h 21"/>
                  <a:gd name="T8" fmla="*/ 51 w 55"/>
                  <a:gd name="T9" fmla="*/ 1 h 21"/>
                  <a:gd name="T10" fmla="*/ 54 w 55"/>
                  <a:gd name="T11" fmla="*/ 3 h 21"/>
                  <a:gd name="T12" fmla="*/ 52 w 55"/>
                  <a:gd name="T13" fmla="*/ 6 h 21"/>
                  <a:gd name="T14" fmla="*/ 12 w 55"/>
                  <a:gd name="T15" fmla="*/ 17 h 21"/>
                  <a:gd name="T16" fmla="*/ 4 w 55"/>
                  <a:gd name="T17" fmla="*/ 20 h 21"/>
                  <a:gd name="T18" fmla="*/ 3 w 55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1">
                    <a:moveTo>
                      <a:pt x="3" y="20"/>
                    </a:moveTo>
                    <a:cubicBezTo>
                      <a:pt x="2" y="20"/>
                      <a:pt x="1" y="19"/>
                      <a:pt x="1" y="19"/>
                    </a:cubicBezTo>
                    <a:cubicBezTo>
                      <a:pt x="0" y="17"/>
                      <a:pt x="1" y="16"/>
                      <a:pt x="2" y="16"/>
                    </a:cubicBezTo>
                    <a:cubicBezTo>
                      <a:pt x="5" y="15"/>
                      <a:pt x="7" y="14"/>
                      <a:pt x="10" y="12"/>
                    </a:cubicBezTo>
                    <a:cubicBezTo>
                      <a:pt x="23" y="7"/>
                      <a:pt x="37" y="2"/>
                      <a:pt x="51" y="1"/>
                    </a:cubicBezTo>
                    <a:cubicBezTo>
                      <a:pt x="52" y="0"/>
                      <a:pt x="53" y="1"/>
                      <a:pt x="54" y="3"/>
                    </a:cubicBezTo>
                    <a:cubicBezTo>
                      <a:pt x="54" y="4"/>
                      <a:pt x="53" y="5"/>
                      <a:pt x="52" y="6"/>
                    </a:cubicBezTo>
                    <a:cubicBezTo>
                      <a:pt x="38" y="7"/>
                      <a:pt x="25" y="12"/>
                      <a:pt x="12" y="17"/>
                    </a:cubicBezTo>
                    <a:cubicBezTo>
                      <a:pt x="9" y="18"/>
                      <a:pt x="6" y="19"/>
                      <a:pt x="4" y="20"/>
                    </a:cubicBezTo>
                    <a:lnTo>
                      <a:pt x="3" y="2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2" name="íṣľïḓè"/>
              <p:cNvSpPr/>
              <p:nvPr/>
            </p:nvSpPr>
            <p:spPr bwMode="auto">
              <a:xfrm>
                <a:off x="5775215" y="4507488"/>
                <a:ext cx="210988" cy="307353"/>
              </a:xfrm>
              <a:custGeom>
                <a:avLst/>
                <a:gdLst>
                  <a:gd name="T0" fmla="*/ 91 w 95"/>
                  <a:gd name="T1" fmla="*/ 138 h 139"/>
                  <a:gd name="T2" fmla="*/ 88 w 95"/>
                  <a:gd name="T3" fmla="*/ 137 h 139"/>
                  <a:gd name="T4" fmla="*/ 1 w 95"/>
                  <a:gd name="T5" fmla="*/ 4 h 139"/>
                  <a:gd name="T6" fmla="*/ 1 w 95"/>
                  <a:gd name="T7" fmla="*/ 1 h 139"/>
                  <a:gd name="T8" fmla="*/ 5 w 95"/>
                  <a:gd name="T9" fmla="*/ 1 h 139"/>
                  <a:gd name="T10" fmla="*/ 93 w 95"/>
                  <a:gd name="T11" fmla="*/ 135 h 139"/>
                  <a:gd name="T12" fmla="*/ 92 w 95"/>
                  <a:gd name="T13" fmla="*/ 138 h 139"/>
                  <a:gd name="T14" fmla="*/ 91 w 95"/>
                  <a:gd name="T15" fmla="*/ 13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139">
                    <a:moveTo>
                      <a:pt x="91" y="138"/>
                    </a:moveTo>
                    <a:cubicBezTo>
                      <a:pt x="90" y="138"/>
                      <a:pt x="89" y="138"/>
                      <a:pt x="88" y="137"/>
                    </a:cubicBezTo>
                    <a:cubicBezTo>
                      <a:pt x="67" y="93"/>
                      <a:pt x="34" y="47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38" y="44"/>
                      <a:pt x="71" y="90"/>
                      <a:pt x="93" y="135"/>
                    </a:cubicBezTo>
                    <a:cubicBezTo>
                      <a:pt x="94" y="136"/>
                      <a:pt x="93" y="137"/>
                      <a:pt x="92" y="138"/>
                    </a:cubicBezTo>
                    <a:cubicBezTo>
                      <a:pt x="91" y="138"/>
                      <a:pt x="91" y="138"/>
                      <a:pt x="91" y="13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3" name="iṣļîḋê"/>
              <p:cNvSpPr/>
              <p:nvPr/>
            </p:nvSpPr>
            <p:spPr bwMode="auto">
              <a:xfrm>
                <a:off x="5813585" y="5861779"/>
                <a:ext cx="124678" cy="124860"/>
              </a:xfrm>
              <a:custGeom>
                <a:avLst/>
                <a:gdLst>
                  <a:gd name="T0" fmla="*/ 53 w 57"/>
                  <a:gd name="T1" fmla="*/ 57 h 58"/>
                  <a:gd name="T2" fmla="*/ 51 w 57"/>
                  <a:gd name="T3" fmla="*/ 56 h 58"/>
                  <a:gd name="T4" fmla="*/ 29 w 57"/>
                  <a:gd name="T5" fmla="*/ 32 h 58"/>
                  <a:gd name="T6" fmla="*/ 2 w 57"/>
                  <a:gd name="T7" fmla="*/ 5 h 58"/>
                  <a:gd name="T8" fmla="*/ 1 w 57"/>
                  <a:gd name="T9" fmla="*/ 2 h 58"/>
                  <a:gd name="T10" fmla="*/ 4 w 57"/>
                  <a:gd name="T11" fmla="*/ 1 h 58"/>
                  <a:gd name="T12" fmla="*/ 33 w 57"/>
                  <a:gd name="T13" fmla="*/ 29 h 58"/>
                  <a:gd name="T14" fmla="*/ 54 w 57"/>
                  <a:gd name="T15" fmla="*/ 52 h 58"/>
                  <a:gd name="T16" fmla="*/ 54 w 57"/>
                  <a:gd name="T17" fmla="*/ 56 h 58"/>
                  <a:gd name="T18" fmla="*/ 53 w 57"/>
                  <a:gd name="T1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53" y="57"/>
                    </a:moveTo>
                    <a:cubicBezTo>
                      <a:pt x="52" y="57"/>
                      <a:pt x="52" y="57"/>
                      <a:pt x="51" y="56"/>
                    </a:cubicBezTo>
                    <a:cubicBezTo>
                      <a:pt x="42" y="50"/>
                      <a:pt x="36" y="41"/>
                      <a:pt x="29" y="32"/>
                    </a:cubicBezTo>
                    <a:cubicBezTo>
                      <a:pt x="21" y="21"/>
                      <a:pt x="14" y="11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18" y="7"/>
                      <a:pt x="26" y="18"/>
                      <a:pt x="33" y="29"/>
                    </a:cubicBezTo>
                    <a:cubicBezTo>
                      <a:pt x="39" y="38"/>
                      <a:pt x="45" y="46"/>
                      <a:pt x="54" y="52"/>
                    </a:cubicBezTo>
                    <a:cubicBezTo>
                      <a:pt x="55" y="53"/>
                      <a:pt x="56" y="55"/>
                      <a:pt x="54" y="56"/>
                    </a:cubicBezTo>
                    <a:cubicBezTo>
                      <a:pt x="54" y="57"/>
                      <a:pt x="53" y="57"/>
                      <a:pt x="53" y="5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iSḻiḋè"/>
            <p:cNvSpPr/>
            <p:nvPr/>
          </p:nvSpPr>
          <p:spPr bwMode="auto">
            <a:xfrm>
              <a:off x="0" y="1816607"/>
              <a:ext cx="12192000" cy="2073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8" name="ïslíde"/>
            <p:cNvGrpSpPr/>
            <p:nvPr/>
          </p:nvGrpSpPr>
          <p:grpSpPr>
            <a:xfrm>
              <a:off x="5106199" y="685366"/>
              <a:ext cx="2083880" cy="1296471"/>
              <a:chOff x="5106199" y="1130300"/>
              <a:chExt cx="2083880" cy="1296471"/>
            </a:xfrm>
          </p:grpSpPr>
          <p:sp>
            <p:nvSpPr>
              <p:cNvPr id="28" name="i$ḷïḋè"/>
              <p:cNvSpPr/>
              <p:nvPr/>
            </p:nvSpPr>
            <p:spPr bwMode="auto">
              <a:xfrm>
                <a:off x="5793345" y="1159018"/>
                <a:ext cx="548448" cy="392425"/>
              </a:xfrm>
              <a:custGeom>
                <a:avLst/>
                <a:gdLst>
                  <a:gd name="T0" fmla="*/ 18 w 252"/>
                  <a:gd name="T1" fmla="*/ 164 h 180"/>
                  <a:gd name="T2" fmla="*/ 28 w 252"/>
                  <a:gd name="T3" fmla="*/ 171 h 180"/>
                  <a:gd name="T4" fmla="*/ 23 w 252"/>
                  <a:gd name="T5" fmla="*/ 127 h 180"/>
                  <a:gd name="T6" fmla="*/ 17 w 252"/>
                  <a:gd name="T7" fmla="*/ 112 h 180"/>
                  <a:gd name="T8" fmla="*/ 18 w 252"/>
                  <a:gd name="T9" fmla="*/ 109 h 180"/>
                  <a:gd name="T10" fmla="*/ 55 w 252"/>
                  <a:gd name="T11" fmla="*/ 73 h 180"/>
                  <a:gd name="T12" fmla="*/ 58 w 252"/>
                  <a:gd name="T13" fmla="*/ 72 h 180"/>
                  <a:gd name="T14" fmla="*/ 185 w 252"/>
                  <a:gd name="T15" fmla="*/ 53 h 180"/>
                  <a:gd name="T16" fmla="*/ 187 w 252"/>
                  <a:gd name="T17" fmla="*/ 53 h 180"/>
                  <a:gd name="T18" fmla="*/ 189 w 252"/>
                  <a:gd name="T19" fmla="*/ 54 h 180"/>
                  <a:gd name="T20" fmla="*/ 226 w 252"/>
                  <a:gd name="T21" fmla="*/ 109 h 180"/>
                  <a:gd name="T22" fmla="*/ 227 w 252"/>
                  <a:gd name="T23" fmla="*/ 110 h 180"/>
                  <a:gd name="T24" fmla="*/ 230 w 252"/>
                  <a:gd name="T25" fmla="*/ 165 h 180"/>
                  <a:gd name="T26" fmla="*/ 233 w 252"/>
                  <a:gd name="T27" fmla="*/ 167 h 180"/>
                  <a:gd name="T28" fmla="*/ 234 w 252"/>
                  <a:gd name="T29" fmla="*/ 168 h 180"/>
                  <a:gd name="T30" fmla="*/ 234 w 252"/>
                  <a:gd name="T31" fmla="*/ 166 h 180"/>
                  <a:gd name="T32" fmla="*/ 241 w 252"/>
                  <a:gd name="T33" fmla="*/ 143 h 180"/>
                  <a:gd name="T34" fmla="*/ 243 w 252"/>
                  <a:gd name="T35" fmla="*/ 140 h 180"/>
                  <a:gd name="T36" fmla="*/ 243 w 252"/>
                  <a:gd name="T37" fmla="*/ 74 h 180"/>
                  <a:gd name="T38" fmla="*/ 240 w 252"/>
                  <a:gd name="T39" fmla="*/ 66 h 180"/>
                  <a:gd name="T40" fmla="*/ 200 w 252"/>
                  <a:gd name="T41" fmla="*/ 14 h 180"/>
                  <a:gd name="T42" fmla="*/ 128 w 252"/>
                  <a:gd name="T43" fmla="*/ 5 h 180"/>
                  <a:gd name="T44" fmla="*/ 45 w 252"/>
                  <a:gd name="T45" fmla="*/ 33 h 180"/>
                  <a:gd name="T46" fmla="*/ 44 w 252"/>
                  <a:gd name="T47" fmla="*/ 34 h 180"/>
                  <a:gd name="T48" fmla="*/ 6 w 252"/>
                  <a:gd name="T49" fmla="*/ 91 h 180"/>
                  <a:gd name="T50" fmla="*/ 18 w 252"/>
                  <a:gd name="T51" fmla="*/ 164 h 180"/>
                  <a:gd name="T52" fmla="*/ 31 w 252"/>
                  <a:gd name="T53" fmla="*/ 179 h 180"/>
                  <a:gd name="T54" fmla="*/ 30 w 252"/>
                  <a:gd name="T55" fmla="*/ 179 h 180"/>
                  <a:gd name="T56" fmla="*/ 15 w 252"/>
                  <a:gd name="T57" fmla="*/ 167 h 180"/>
                  <a:gd name="T58" fmla="*/ 14 w 252"/>
                  <a:gd name="T59" fmla="*/ 166 h 180"/>
                  <a:gd name="T60" fmla="*/ 1 w 252"/>
                  <a:gd name="T61" fmla="*/ 91 h 180"/>
                  <a:gd name="T62" fmla="*/ 41 w 252"/>
                  <a:gd name="T63" fmla="*/ 29 h 180"/>
                  <a:gd name="T64" fmla="*/ 128 w 252"/>
                  <a:gd name="T65" fmla="*/ 0 h 180"/>
                  <a:gd name="T66" fmla="*/ 202 w 252"/>
                  <a:gd name="T67" fmla="*/ 9 h 180"/>
                  <a:gd name="T68" fmla="*/ 245 w 252"/>
                  <a:gd name="T69" fmla="*/ 64 h 180"/>
                  <a:gd name="T70" fmla="*/ 247 w 252"/>
                  <a:gd name="T71" fmla="*/ 71 h 180"/>
                  <a:gd name="T72" fmla="*/ 248 w 252"/>
                  <a:gd name="T73" fmla="*/ 141 h 180"/>
                  <a:gd name="T74" fmla="*/ 248 w 252"/>
                  <a:gd name="T75" fmla="*/ 143 h 180"/>
                  <a:gd name="T76" fmla="*/ 246 w 252"/>
                  <a:gd name="T77" fmla="*/ 145 h 180"/>
                  <a:gd name="T78" fmla="*/ 244 w 252"/>
                  <a:gd name="T79" fmla="*/ 146 h 180"/>
                  <a:gd name="T80" fmla="*/ 239 w 252"/>
                  <a:gd name="T81" fmla="*/ 167 h 180"/>
                  <a:gd name="T82" fmla="*/ 238 w 252"/>
                  <a:gd name="T83" fmla="*/ 172 h 180"/>
                  <a:gd name="T84" fmla="*/ 235 w 252"/>
                  <a:gd name="T85" fmla="*/ 174 h 180"/>
                  <a:gd name="T86" fmla="*/ 229 w 252"/>
                  <a:gd name="T87" fmla="*/ 171 h 180"/>
                  <a:gd name="T88" fmla="*/ 227 w 252"/>
                  <a:gd name="T89" fmla="*/ 168 h 180"/>
                  <a:gd name="T90" fmla="*/ 222 w 252"/>
                  <a:gd name="T91" fmla="*/ 111 h 180"/>
                  <a:gd name="T92" fmla="*/ 186 w 252"/>
                  <a:gd name="T93" fmla="*/ 59 h 180"/>
                  <a:gd name="T94" fmla="*/ 59 w 252"/>
                  <a:gd name="T95" fmla="*/ 77 h 180"/>
                  <a:gd name="T96" fmla="*/ 23 w 252"/>
                  <a:gd name="T97" fmla="*/ 112 h 180"/>
                  <a:gd name="T98" fmla="*/ 28 w 252"/>
                  <a:gd name="T99" fmla="*/ 126 h 180"/>
                  <a:gd name="T100" fmla="*/ 34 w 252"/>
                  <a:gd name="T101" fmla="*/ 177 h 180"/>
                  <a:gd name="T102" fmla="*/ 32 w 252"/>
                  <a:gd name="T103" fmla="*/ 179 h 180"/>
                  <a:gd name="T104" fmla="*/ 31 w 252"/>
                  <a:gd name="T105" fmla="*/ 1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2" h="180">
                    <a:moveTo>
                      <a:pt x="18" y="164"/>
                    </a:moveTo>
                    <a:lnTo>
                      <a:pt x="28" y="171"/>
                    </a:lnTo>
                    <a:cubicBezTo>
                      <a:pt x="27" y="156"/>
                      <a:pt x="24" y="132"/>
                      <a:pt x="23" y="127"/>
                    </a:cubicBezTo>
                    <a:cubicBezTo>
                      <a:pt x="22" y="121"/>
                      <a:pt x="17" y="112"/>
                      <a:pt x="17" y="112"/>
                    </a:cubicBezTo>
                    <a:cubicBezTo>
                      <a:pt x="17" y="111"/>
                      <a:pt x="17" y="110"/>
                      <a:pt x="18" y="109"/>
                    </a:cubicBezTo>
                    <a:cubicBezTo>
                      <a:pt x="18" y="109"/>
                      <a:pt x="46" y="85"/>
                      <a:pt x="55" y="73"/>
                    </a:cubicBezTo>
                    <a:cubicBezTo>
                      <a:pt x="56" y="73"/>
                      <a:pt x="57" y="72"/>
                      <a:pt x="58" y="72"/>
                    </a:cubicBezTo>
                    <a:cubicBezTo>
                      <a:pt x="59" y="72"/>
                      <a:pt x="163" y="70"/>
                      <a:pt x="185" y="53"/>
                    </a:cubicBezTo>
                    <a:cubicBezTo>
                      <a:pt x="185" y="53"/>
                      <a:pt x="186" y="53"/>
                      <a:pt x="187" y="53"/>
                    </a:cubicBezTo>
                    <a:cubicBezTo>
                      <a:pt x="188" y="53"/>
                      <a:pt x="188" y="53"/>
                      <a:pt x="189" y="54"/>
                    </a:cubicBezTo>
                    <a:lnTo>
                      <a:pt x="226" y="109"/>
                    </a:lnTo>
                    <a:cubicBezTo>
                      <a:pt x="227" y="109"/>
                      <a:pt x="227" y="110"/>
                      <a:pt x="227" y="110"/>
                    </a:cubicBezTo>
                    <a:cubicBezTo>
                      <a:pt x="227" y="134"/>
                      <a:pt x="229" y="160"/>
                      <a:pt x="230" y="165"/>
                    </a:cubicBezTo>
                    <a:cubicBezTo>
                      <a:pt x="231" y="165"/>
                      <a:pt x="232" y="166"/>
                      <a:pt x="233" y="167"/>
                    </a:cubicBezTo>
                    <a:lnTo>
                      <a:pt x="234" y="168"/>
                    </a:lnTo>
                    <a:cubicBezTo>
                      <a:pt x="234" y="167"/>
                      <a:pt x="234" y="167"/>
                      <a:pt x="234" y="166"/>
                    </a:cubicBezTo>
                    <a:cubicBezTo>
                      <a:pt x="235" y="157"/>
                      <a:pt x="236" y="148"/>
                      <a:pt x="241" y="143"/>
                    </a:cubicBezTo>
                    <a:cubicBezTo>
                      <a:pt x="242" y="142"/>
                      <a:pt x="243" y="141"/>
                      <a:pt x="243" y="140"/>
                    </a:cubicBezTo>
                    <a:cubicBezTo>
                      <a:pt x="245" y="111"/>
                      <a:pt x="245" y="78"/>
                      <a:pt x="243" y="74"/>
                    </a:cubicBezTo>
                    <a:cubicBezTo>
                      <a:pt x="242" y="72"/>
                      <a:pt x="241" y="69"/>
                      <a:pt x="240" y="66"/>
                    </a:cubicBezTo>
                    <a:cubicBezTo>
                      <a:pt x="236" y="52"/>
                      <a:pt x="229" y="27"/>
                      <a:pt x="200" y="14"/>
                    </a:cubicBezTo>
                    <a:cubicBezTo>
                      <a:pt x="192" y="10"/>
                      <a:pt x="161" y="5"/>
                      <a:pt x="128" y="5"/>
                    </a:cubicBezTo>
                    <a:cubicBezTo>
                      <a:pt x="103" y="5"/>
                      <a:pt x="58" y="8"/>
                      <a:pt x="45" y="33"/>
                    </a:cubicBezTo>
                    <a:lnTo>
                      <a:pt x="44" y="34"/>
                    </a:lnTo>
                    <a:cubicBezTo>
                      <a:pt x="42" y="34"/>
                      <a:pt x="5" y="46"/>
                      <a:pt x="6" y="91"/>
                    </a:cubicBezTo>
                    <a:cubicBezTo>
                      <a:pt x="7" y="126"/>
                      <a:pt x="17" y="159"/>
                      <a:pt x="18" y="164"/>
                    </a:cubicBezTo>
                    <a:close/>
                    <a:moveTo>
                      <a:pt x="31" y="179"/>
                    </a:moveTo>
                    <a:lnTo>
                      <a:pt x="30" y="179"/>
                    </a:lnTo>
                    <a:lnTo>
                      <a:pt x="15" y="167"/>
                    </a:lnTo>
                    <a:cubicBezTo>
                      <a:pt x="15" y="167"/>
                      <a:pt x="14" y="167"/>
                      <a:pt x="14" y="166"/>
                    </a:cubicBezTo>
                    <a:cubicBezTo>
                      <a:pt x="14" y="166"/>
                      <a:pt x="2" y="130"/>
                      <a:pt x="1" y="91"/>
                    </a:cubicBezTo>
                    <a:cubicBezTo>
                      <a:pt x="0" y="46"/>
                      <a:pt x="35" y="32"/>
                      <a:pt x="41" y="29"/>
                    </a:cubicBezTo>
                    <a:cubicBezTo>
                      <a:pt x="55" y="5"/>
                      <a:pt x="96" y="0"/>
                      <a:pt x="128" y="0"/>
                    </a:cubicBezTo>
                    <a:cubicBezTo>
                      <a:pt x="162" y="0"/>
                      <a:pt x="194" y="5"/>
                      <a:pt x="202" y="9"/>
                    </a:cubicBezTo>
                    <a:cubicBezTo>
                      <a:pt x="233" y="24"/>
                      <a:pt x="241" y="50"/>
                      <a:pt x="245" y="64"/>
                    </a:cubicBezTo>
                    <a:cubicBezTo>
                      <a:pt x="246" y="67"/>
                      <a:pt x="246" y="70"/>
                      <a:pt x="247" y="71"/>
                    </a:cubicBezTo>
                    <a:cubicBezTo>
                      <a:pt x="251" y="78"/>
                      <a:pt x="249" y="121"/>
                      <a:pt x="248" y="141"/>
                    </a:cubicBezTo>
                    <a:cubicBezTo>
                      <a:pt x="249" y="142"/>
                      <a:pt x="248" y="143"/>
                      <a:pt x="248" y="143"/>
                    </a:cubicBezTo>
                    <a:cubicBezTo>
                      <a:pt x="248" y="144"/>
                      <a:pt x="247" y="145"/>
                      <a:pt x="246" y="145"/>
                    </a:cubicBezTo>
                    <a:cubicBezTo>
                      <a:pt x="245" y="145"/>
                      <a:pt x="245" y="146"/>
                      <a:pt x="244" y="146"/>
                    </a:cubicBezTo>
                    <a:cubicBezTo>
                      <a:pt x="241" y="150"/>
                      <a:pt x="240" y="161"/>
                      <a:pt x="239" y="167"/>
                    </a:cubicBezTo>
                    <a:cubicBezTo>
                      <a:pt x="239" y="169"/>
                      <a:pt x="239" y="171"/>
                      <a:pt x="238" y="172"/>
                    </a:cubicBezTo>
                    <a:cubicBezTo>
                      <a:pt x="238" y="174"/>
                      <a:pt x="236" y="174"/>
                      <a:pt x="235" y="174"/>
                    </a:cubicBezTo>
                    <a:cubicBezTo>
                      <a:pt x="233" y="174"/>
                      <a:pt x="232" y="173"/>
                      <a:pt x="229" y="171"/>
                    </a:cubicBezTo>
                    <a:cubicBezTo>
                      <a:pt x="229" y="170"/>
                      <a:pt x="228" y="168"/>
                      <a:pt x="227" y="168"/>
                    </a:cubicBezTo>
                    <a:cubicBezTo>
                      <a:pt x="226" y="167"/>
                      <a:pt x="224" y="166"/>
                      <a:pt x="222" y="111"/>
                    </a:cubicBezTo>
                    <a:lnTo>
                      <a:pt x="186" y="59"/>
                    </a:lnTo>
                    <a:cubicBezTo>
                      <a:pt x="160" y="74"/>
                      <a:pt x="71" y="77"/>
                      <a:pt x="59" y="77"/>
                    </a:cubicBezTo>
                    <a:cubicBezTo>
                      <a:pt x="50" y="88"/>
                      <a:pt x="29" y="107"/>
                      <a:pt x="23" y="112"/>
                    </a:cubicBezTo>
                    <a:cubicBezTo>
                      <a:pt x="24" y="115"/>
                      <a:pt x="27" y="121"/>
                      <a:pt x="28" y="126"/>
                    </a:cubicBezTo>
                    <a:cubicBezTo>
                      <a:pt x="30" y="133"/>
                      <a:pt x="33" y="175"/>
                      <a:pt x="34" y="177"/>
                    </a:cubicBezTo>
                    <a:cubicBezTo>
                      <a:pt x="34" y="178"/>
                      <a:pt x="33" y="179"/>
                      <a:pt x="32" y="179"/>
                    </a:cubicBezTo>
                    <a:cubicBezTo>
                      <a:pt x="32" y="179"/>
                      <a:pt x="32" y="179"/>
                      <a:pt x="31" y="17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i$lide"/>
              <p:cNvSpPr/>
              <p:nvPr/>
            </p:nvSpPr>
            <p:spPr bwMode="auto">
              <a:xfrm>
                <a:off x="5802970" y="1130300"/>
                <a:ext cx="538823" cy="411572"/>
              </a:xfrm>
              <a:custGeom>
                <a:avLst/>
                <a:gdLst>
                  <a:gd name="T0" fmla="*/ 243 w 247"/>
                  <a:gd name="T1" fmla="*/ 155 h 190"/>
                  <a:gd name="T2" fmla="*/ 243 w 247"/>
                  <a:gd name="T3" fmla="*/ 154 h 190"/>
                  <a:gd name="T4" fmla="*/ 243 w 247"/>
                  <a:gd name="T5" fmla="*/ 155 h 190"/>
                  <a:gd name="T6" fmla="*/ 14 w 247"/>
                  <a:gd name="T7" fmla="*/ 178 h 190"/>
                  <a:gd name="T8" fmla="*/ 1 w 247"/>
                  <a:gd name="T9" fmla="*/ 104 h 190"/>
                  <a:gd name="T10" fmla="*/ 41 w 247"/>
                  <a:gd name="T11" fmla="*/ 44 h 190"/>
                  <a:gd name="T12" fmla="*/ 199 w 247"/>
                  <a:gd name="T13" fmla="*/ 24 h 190"/>
                  <a:gd name="T14" fmla="*/ 242 w 247"/>
                  <a:gd name="T15" fmla="*/ 85 h 190"/>
                  <a:gd name="T16" fmla="*/ 243 w 247"/>
                  <a:gd name="T17" fmla="*/ 154 h 190"/>
                  <a:gd name="T18" fmla="*/ 240 w 247"/>
                  <a:gd name="T19" fmla="*/ 157 h 190"/>
                  <a:gd name="T20" fmla="*/ 233 w 247"/>
                  <a:gd name="T21" fmla="*/ 183 h 190"/>
                  <a:gd name="T22" fmla="*/ 226 w 247"/>
                  <a:gd name="T23" fmla="*/ 178 h 190"/>
                  <a:gd name="T24" fmla="*/ 222 w 247"/>
                  <a:gd name="T25" fmla="*/ 123 h 190"/>
                  <a:gd name="T26" fmla="*/ 184 w 247"/>
                  <a:gd name="T27" fmla="*/ 68 h 190"/>
                  <a:gd name="T28" fmla="*/ 55 w 247"/>
                  <a:gd name="T29" fmla="*/ 87 h 190"/>
                  <a:gd name="T30" fmla="*/ 18 w 247"/>
                  <a:gd name="T31" fmla="*/ 124 h 190"/>
                  <a:gd name="T32" fmla="*/ 23 w 247"/>
                  <a:gd name="T33" fmla="*/ 139 h 190"/>
                  <a:gd name="T34" fmla="*/ 29 w 247"/>
                  <a:gd name="T35" fmla="*/ 189 h 190"/>
                  <a:gd name="T36" fmla="*/ 14 w 247"/>
                  <a:gd name="T37" fmla="*/ 17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7" h="190">
                    <a:moveTo>
                      <a:pt x="243" y="155"/>
                    </a:moveTo>
                    <a:lnTo>
                      <a:pt x="243" y="154"/>
                    </a:lnTo>
                    <a:cubicBezTo>
                      <a:pt x="244" y="154"/>
                      <a:pt x="243" y="155"/>
                      <a:pt x="243" y="155"/>
                    </a:cubicBezTo>
                    <a:close/>
                    <a:moveTo>
                      <a:pt x="14" y="178"/>
                    </a:moveTo>
                    <a:cubicBezTo>
                      <a:pt x="14" y="178"/>
                      <a:pt x="2" y="142"/>
                      <a:pt x="1" y="104"/>
                    </a:cubicBezTo>
                    <a:cubicBezTo>
                      <a:pt x="0" y="56"/>
                      <a:pt x="41" y="44"/>
                      <a:pt x="41" y="44"/>
                    </a:cubicBezTo>
                    <a:cubicBezTo>
                      <a:pt x="65" y="0"/>
                      <a:pt x="181" y="16"/>
                      <a:pt x="199" y="24"/>
                    </a:cubicBezTo>
                    <a:cubicBezTo>
                      <a:pt x="236" y="42"/>
                      <a:pt x="238" y="78"/>
                      <a:pt x="242" y="85"/>
                    </a:cubicBezTo>
                    <a:cubicBezTo>
                      <a:pt x="246" y="92"/>
                      <a:pt x="244" y="146"/>
                      <a:pt x="243" y="154"/>
                    </a:cubicBezTo>
                    <a:cubicBezTo>
                      <a:pt x="243" y="154"/>
                      <a:pt x="242" y="155"/>
                      <a:pt x="240" y="157"/>
                    </a:cubicBezTo>
                    <a:cubicBezTo>
                      <a:pt x="235" y="163"/>
                      <a:pt x="234" y="180"/>
                      <a:pt x="233" y="183"/>
                    </a:cubicBezTo>
                    <a:cubicBezTo>
                      <a:pt x="232" y="186"/>
                      <a:pt x="228" y="180"/>
                      <a:pt x="226" y="178"/>
                    </a:cubicBezTo>
                    <a:cubicBezTo>
                      <a:pt x="224" y="177"/>
                      <a:pt x="222" y="123"/>
                      <a:pt x="222" y="123"/>
                    </a:cubicBezTo>
                    <a:lnTo>
                      <a:pt x="184" y="68"/>
                    </a:lnTo>
                    <a:cubicBezTo>
                      <a:pt x="161" y="85"/>
                      <a:pt x="55" y="87"/>
                      <a:pt x="55" y="87"/>
                    </a:cubicBezTo>
                    <a:cubicBezTo>
                      <a:pt x="46" y="100"/>
                      <a:pt x="18" y="124"/>
                      <a:pt x="18" y="124"/>
                    </a:cubicBezTo>
                    <a:cubicBezTo>
                      <a:pt x="18" y="124"/>
                      <a:pt x="22" y="133"/>
                      <a:pt x="23" y="139"/>
                    </a:cubicBezTo>
                    <a:cubicBezTo>
                      <a:pt x="25" y="146"/>
                      <a:pt x="29" y="189"/>
                      <a:pt x="29" y="189"/>
                    </a:cubicBezTo>
                    <a:lnTo>
                      <a:pt x="14" y="178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ísḷïḍe"/>
              <p:cNvSpPr/>
              <p:nvPr/>
            </p:nvSpPr>
            <p:spPr bwMode="auto">
              <a:xfrm>
                <a:off x="5341122" y="2183155"/>
                <a:ext cx="86594" cy="95714"/>
              </a:xfrm>
              <a:custGeom>
                <a:avLst/>
                <a:gdLst>
                  <a:gd name="T0" fmla="*/ 14 w 41"/>
                  <a:gd name="T1" fmla="*/ 42 h 45"/>
                  <a:gd name="T2" fmla="*/ 1 w 41"/>
                  <a:gd name="T3" fmla="*/ 12 h 45"/>
                  <a:gd name="T4" fmla="*/ 10 w 41"/>
                  <a:gd name="T5" fmla="*/ 0 h 45"/>
                  <a:gd name="T6" fmla="*/ 36 w 41"/>
                  <a:gd name="T7" fmla="*/ 31 h 45"/>
                  <a:gd name="T8" fmla="*/ 36 w 41"/>
                  <a:gd name="T9" fmla="*/ 44 h 45"/>
                  <a:gd name="T10" fmla="*/ 14 w 41"/>
                  <a:gd name="T11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14" y="42"/>
                    </a:moveTo>
                    <a:cubicBezTo>
                      <a:pt x="14" y="42"/>
                      <a:pt x="1" y="19"/>
                      <a:pt x="1" y="12"/>
                    </a:cubicBezTo>
                    <a:cubicBezTo>
                      <a:pt x="0" y="6"/>
                      <a:pt x="10" y="0"/>
                      <a:pt x="10" y="0"/>
                    </a:cubicBezTo>
                    <a:cubicBezTo>
                      <a:pt x="10" y="0"/>
                      <a:pt x="31" y="28"/>
                      <a:pt x="36" y="31"/>
                    </a:cubicBezTo>
                    <a:cubicBezTo>
                      <a:pt x="40" y="33"/>
                      <a:pt x="40" y="44"/>
                      <a:pt x="36" y="44"/>
                    </a:cubicBezTo>
                    <a:cubicBezTo>
                      <a:pt x="31" y="44"/>
                      <a:pt x="14" y="42"/>
                      <a:pt x="14" y="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31" name="iṩḻïḑê"/>
              <p:cNvSpPr/>
              <p:nvPr/>
            </p:nvSpPr>
            <p:spPr bwMode="auto">
              <a:xfrm>
                <a:off x="5341122" y="2183155"/>
                <a:ext cx="96219" cy="105289"/>
              </a:xfrm>
              <a:custGeom>
                <a:avLst/>
                <a:gdLst>
                  <a:gd name="T0" fmla="*/ 18 w 45"/>
                  <a:gd name="T1" fmla="*/ 42 h 50"/>
                  <a:gd name="T2" fmla="*/ 38 w 45"/>
                  <a:gd name="T3" fmla="*/ 44 h 50"/>
                  <a:gd name="T4" fmla="*/ 39 w 45"/>
                  <a:gd name="T5" fmla="*/ 40 h 50"/>
                  <a:gd name="T6" fmla="*/ 37 w 45"/>
                  <a:gd name="T7" fmla="*/ 35 h 50"/>
                  <a:gd name="T8" fmla="*/ 12 w 45"/>
                  <a:gd name="T9" fmla="*/ 6 h 50"/>
                  <a:gd name="T10" fmla="*/ 6 w 45"/>
                  <a:gd name="T11" fmla="*/ 15 h 50"/>
                  <a:gd name="T12" fmla="*/ 18 w 45"/>
                  <a:gd name="T13" fmla="*/ 42 h 50"/>
                  <a:gd name="T14" fmla="*/ 38 w 45"/>
                  <a:gd name="T15" fmla="*/ 49 h 50"/>
                  <a:gd name="T16" fmla="*/ 16 w 45"/>
                  <a:gd name="T17" fmla="*/ 46 h 50"/>
                  <a:gd name="T18" fmla="*/ 14 w 45"/>
                  <a:gd name="T19" fmla="*/ 45 h 50"/>
                  <a:gd name="T20" fmla="*/ 1 w 45"/>
                  <a:gd name="T21" fmla="*/ 15 h 50"/>
                  <a:gd name="T22" fmla="*/ 11 w 45"/>
                  <a:gd name="T23" fmla="*/ 1 h 50"/>
                  <a:gd name="T24" fmla="*/ 14 w 45"/>
                  <a:gd name="T25" fmla="*/ 1 h 50"/>
                  <a:gd name="T26" fmla="*/ 39 w 45"/>
                  <a:gd name="T27" fmla="*/ 31 h 50"/>
                  <a:gd name="T28" fmla="*/ 43 w 45"/>
                  <a:gd name="T29" fmla="*/ 44 h 50"/>
                  <a:gd name="T30" fmla="*/ 38 w 45"/>
                  <a:gd name="T31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50">
                    <a:moveTo>
                      <a:pt x="18" y="42"/>
                    </a:moveTo>
                    <a:cubicBezTo>
                      <a:pt x="23" y="42"/>
                      <a:pt x="35" y="44"/>
                      <a:pt x="38" y="44"/>
                    </a:cubicBezTo>
                    <a:cubicBezTo>
                      <a:pt x="38" y="44"/>
                      <a:pt x="39" y="42"/>
                      <a:pt x="39" y="40"/>
                    </a:cubicBezTo>
                    <a:cubicBezTo>
                      <a:pt x="38" y="38"/>
                      <a:pt x="38" y="36"/>
                      <a:pt x="37" y="35"/>
                    </a:cubicBezTo>
                    <a:cubicBezTo>
                      <a:pt x="33" y="33"/>
                      <a:pt x="17" y="13"/>
                      <a:pt x="12" y="6"/>
                    </a:cubicBezTo>
                    <a:cubicBezTo>
                      <a:pt x="9" y="8"/>
                      <a:pt x="5" y="12"/>
                      <a:pt x="6" y="15"/>
                    </a:cubicBezTo>
                    <a:cubicBezTo>
                      <a:pt x="6" y="20"/>
                      <a:pt x="14" y="35"/>
                      <a:pt x="18" y="42"/>
                    </a:cubicBezTo>
                    <a:close/>
                    <a:moveTo>
                      <a:pt x="38" y="49"/>
                    </a:moveTo>
                    <a:cubicBezTo>
                      <a:pt x="34" y="49"/>
                      <a:pt x="17" y="46"/>
                      <a:pt x="16" y="46"/>
                    </a:cubicBezTo>
                    <a:cubicBezTo>
                      <a:pt x="15" y="46"/>
                      <a:pt x="14" y="46"/>
                      <a:pt x="14" y="45"/>
                    </a:cubicBezTo>
                    <a:cubicBezTo>
                      <a:pt x="13" y="43"/>
                      <a:pt x="2" y="22"/>
                      <a:pt x="1" y="15"/>
                    </a:cubicBezTo>
                    <a:cubicBezTo>
                      <a:pt x="0" y="8"/>
                      <a:pt x="10" y="1"/>
                      <a:pt x="11" y="1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23" y="13"/>
                      <a:pt x="37" y="30"/>
                      <a:pt x="39" y="31"/>
                    </a:cubicBezTo>
                    <a:cubicBezTo>
                      <a:pt x="43" y="34"/>
                      <a:pt x="44" y="40"/>
                      <a:pt x="43" y="44"/>
                    </a:cubicBezTo>
                    <a:cubicBezTo>
                      <a:pt x="42" y="47"/>
                      <a:pt x="40" y="49"/>
                      <a:pt x="38" y="4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ïşľîdê"/>
              <p:cNvSpPr/>
              <p:nvPr/>
            </p:nvSpPr>
            <p:spPr bwMode="auto">
              <a:xfrm>
                <a:off x="5418096" y="2058731"/>
                <a:ext cx="163569" cy="248856"/>
              </a:xfrm>
              <a:custGeom>
                <a:avLst/>
                <a:gdLst>
                  <a:gd name="T0" fmla="*/ 36 w 73"/>
                  <a:gd name="T1" fmla="*/ 7 h 115"/>
                  <a:gd name="T2" fmla="*/ 66 w 73"/>
                  <a:gd name="T3" fmla="*/ 106 h 115"/>
                  <a:gd name="T4" fmla="*/ 0 w 73"/>
                  <a:gd name="T5" fmla="*/ 112 h 115"/>
                  <a:gd name="T6" fmla="*/ 8 w 73"/>
                  <a:gd name="T7" fmla="*/ 71 h 115"/>
                  <a:gd name="T8" fmla="*/ 20 w 73"/>
                  <a:gd name="T9" fmla="*/ 46 h 115"/>
                  <a:gd name="T10" fmla="*/ 36 w 73"/>
                  <a:gd name="T11" fmla="*/ 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115">
                    <a:moveTo>
                      <a:pt x="36" y="7"/>
                    </a:moveTo>
                    <a:cubicBezTo>
                      <a:pt x="46" y="0"/>
                      <a:pt x="72" y="97"/>
                      <a:pt x="66" y="106"/>
                    </a:cubicBezTo>
                    <a:cubicBezTo>
                      <a:pt x="59" y="114"/>
                      <a:pt x="0" y="112"/>
                      <a:pt x="0" y="112"/>
                    </a:cubicBezTo>
                    <a:cubicBezTo>
                      <a:pt x="0" y="112"/>
                      <a:pt x="8" y="77"/>
                      <a:pt x="8" y="71"/>
                    </a:cubicBezTo>
                    <a:cubicBezTo>
                      <a:pt x="8" y="64"/>
                      <a:pt x="20" y="54"/>
                      <a:pt x="20" y="46"/>
                    </a:cubicBezTo>
                    <a:cubicBezTo>
                      <a:pt x="20" y="38"/>
                      <a:pt x="36" y="7"/>
                      <a:pt x="36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33" name="išḻíďè"/>
              <p:cNvSpPr/>
              <p:nvPr/>
            </p:nvSpPr>
            <p:spPr bwMode="auto">
              <a:xfrm>
                <a:off x="5418097" y="2068298"/>
                <a:ext cx="173193" cy="239289"/>
              </a:xfrm>
              <a:custGeom>
                <a:avLst/>
                <a:gdLst>
                  <a:gd name="T0" fmla="*/ 6 w 78"/>
                  <a:gd name="T1" fmla="*/ 105 h 111"/>
                  <a:gd name="T2" fmla="*/ 15 w 78"/>
                  <a:gd name="T3" fmla="*/ 105 h 111"/>
                  <a:gd name="T4" fmla="*/ 66 w 78"/>
                  <a:gd name="T5" fmla="*/ 100 h 111"/>
                  <a:gd name="T6" fmla="*/ 51 w 78"/>
                  <a:gd name="T7" fmla="*/ 26 h 111"/>
                  <a:gd name="T8" fmla="*/ 41 w 78"/>
                  <a:gd name="T9" fmla="*/ 5 h 111"/>
                  <a:gd name="T10" fmla="*/ 25 w 78"/>
                  <a:gd name="T11" fmla="*/ 42 h 111"/>
                  <a:gd name="T12" fmla="*/ 18 w 78"/>
                  <a:gd name="T13" fmla="*/ 57 h 111"/>
                  <a:gd name="T14" fmla="*/ 14 w 78"/>
                  <a:gd name="T15" fmla="*/ 67 h 111"/>
                  <a:gd name="T16" fmla="*/ 6 w 78"/>
                  <a:gd name="T17" fmla="*/ 105 h 111"/>
                  <a:gd name="T18" fmla="*/ 15 w 78"/>
                  <a:gd name="T19" fmla="*/ 110 h 111"/>
                  <a:gd name="T20" fmla="*/ 15 w 78"/>
                  <a:gd name="T21" fmla="*/ 110 h 111"/>
                  <a:gd name="T22" fmla="*/ 3 w 78"/>
                  <a:gd name="T23" fmla="*/ 110 h 111"/>
                  <a:gd name="T24" fmla="*/ 1 w 78"/>
                  <a:gd name="T25" fmla="*/ 109 h 111"/>
                  <a:gd name="T26" fmla="*/ 1 w 78"/>
                  <a:gd name="T27" fmla="*/ 107 h 111"/>
                  <a:gd name="T28" fmla="*/ 9 w 78"/>
                  <a:gd name="T29" fmla="*/ 67 h 111"/>
                  <a:gd name="T30" fmla="*/ 15 w 78"/>
                  <a:gd name="T31" fmla="*/ 54 h 111"/>
                  <a:gd name="T32" fmla="*/ 20 w 78"/>
                  <a:gd name="T33" fmla="*/ 42 h 111"/>
                  <a:gd name="T34" fmla="*/ 37 w 78"/>
                  <a:gd name="T35" fmla="*/ 2 h 111"/>
                  <a:gd name="T36" fmla="*/ 37 w 78"/>
                  <a:gd name="T37" fmla="*/ 0 h 111"/>
                  <a:gd name="T38" fmla="*/ 40 w 78"/>
                  <a:gd name="T39" fmla="*/ 0 h 111"/>
                  <a:gd name="T40" fmla="*/ 50 w 78"/>
                  <a:gd name="T41" fmla="*/ 11 h 111"/>
                  <a:gd name="T42" fmla="*/ 70 w 78"/>
                  <a:gd name="T43" fmla="*/ 103 h 111"/>
                  <a:gd name="T44" fmla="*/ 15 w 78"/>
                  <a:gd name="T45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1">
                    <a:moveTo>
                      <a:pt x="6" y="105"/>
                    </a:moveTo>
                    <a:cubicBezTo>
                      <a:pt x="8" y="105"/>
                      <a:pt x="11" y="105"/>
                      <a:pt x="15" y="105"/>
                    </a:cubicBezTo>
                    <a:cubicBezTo>
                      <a:pt x="50" y="105"/>
                      <a:pt x="64" y="102"/>
                      <a:pt x="66" y="100"/>
                    </a:cubicBezTo>
                    <a:cubicBezTo>
                      <a:pt x="69" y="96"/>
                      <a:pt x="61" y="56"/>
                      <a:pt x="51" y="26"/>
                    </a:cubicBezTo>
                    <a:cubicBezTo>
                      <a:pt x="45" y="11"/>
                      <a:pt x="42" y="6"/>
                      <a:pt x="41" y="5"/>
                    </a:cubicBezTo>
                    <a:cubicBezTo>
                      <a:pt x="34" y="18"/>
                      <a:pt x="25" y="37"/>
                      <a:pt x="25" y="42"/>
                    </a:cubicBezTo>
                    <a:cubicBezTo>
                      <a:pt x="25" y="47"/>
                      <a:pt x="22" y="52"/>
                      <a:pt x="18" y="57"/>
                    </a:cubicBezTo>
                    <a:cubicBezTo>
                      <a:pt x="16" y="61"/>
                      <a:pt x="14" y="64"/>
                      <a:pt x="14" y="67"/>
                    </a:cubicBezTo>
                    <a:cubicBezTo>
                      <a:pt x="14" y="72"/>
                      <a:pt x="8" y="97"/>
                      <a:pt x="6" y="105"/>
                    </a:cubicBezTo>
                    <a:close/>
                    <a:moveTo>
                      <a:pt x="15" y="110"/>
                    </a:moveTo>
                    <a:lnTo>
                      <a:pt x="15" y="110"/>
                    </a:lnTo>
                    <a:cubicBezTo>
                      <a:pt x="8" y="110"/>
                      <a:pt x="3" y="110"/>
                      <a:pt x="3" y="110"/>
                    </a:cubicBezTo>
                    <a:cubicBezTo>
                      <a:pt x="2" y="110"/>
                      <a:pt x="1" y="110"/>
                      <a:pt x="1" y="109"/>
                    </a:cubicBezTo>
                    <a:cubicBezTo>
                      <a:pt x="1" y="108"/>
                      <a:pt x="0" y="108"/>
                      <a:pt x="1" y="107"/>
                    </a:cubicBezTo>
                    <a:cubicBezTo>
                      <a:pt x="3" y="98"/>
                      <a:pt x="9" y="72"/>
                      <a:pt x="9" y="67"/>
                    </a:cubicBezTo>
                    <a:cubicBezTo>
                      <a:pt x="9" y="63"/>
                      <a:pt x="11" y="59"/>
                      <a:pt x="15" y="54"/>
                    </a:cubicBezTo>
                    <a:cubicBezTo>
                      <a:pt x="17" y="50"/>
                      <a:pt x="20" y="46"/>
                      <a:pt x="20" y="42"/>
                    </a:cubicBezTo>
                    <a:cubicBezTo>
                      <a:pt x="20" y="33"/>
                      <a:pt x="35" y="5"/>
                      <a:pt x="37" y="2"/>
                    </a:cubicBezTo>
                    <a:cubicBezTo>
                      <a:pt x="37" y="1"/>
                      <a:pt x="37" y="1"/>
                      <a:pt x="37" y="0"/>
                    </a:cubicBezTo>
                    <a:cubicBezTo>
                      <a:pt x="38" y="0"/>
                      <a:pt x="39" y="0"/>
                      <a:pt x="40" y="0"/>
                    </a:cubicBezTo>
                    <a:cubicBezTo>
                      <a:pt x="43" y="0"/>
                      <a:pt x="46" y="3"/>
                      <a:pt x="50" y="11"/>
                    </a:cubicBezTo>
                    <a:cubicBezTo>
                      <a:pt x="60" y="32"/>
                      <a:pt x="77" y="94"/>
                      <a:pt x="70" y="103"/>
                    </a:cubicBezTo>
                    <a:cubicBezTo>
                      <a:pt x="69" y="105"/>
                      <a:pt x="64" y="110"/>
                      <a:pt x="15" y="11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iṡlïḓé"/>
              <p:cNvSpPr/>
              <p:nvPr/>
            </p:nvSpPr>
            <p:spPr bwMode="auto">
              <a:xfrm>
                <a:off x="6697799" y="1972584"/>
                <a:ext cx="182818" cy="335002"/>
              </a:xfrm>
              <a:custGeom>
                <a:avLst/>
                <a:gdLst>
                  <a:gd name="T0" fmla="*/ 21 w 83"/>
                  <a:gd name="T1" fmla="*/ 16 h 156"/>
                  <a:gd name="T2" fmla="*/ 44 w 83"/>
                  <a:gd name="T3" fmla="*/ 6 h 156"/>
                  <a:gd name="T4" fmla="*/ 53 w 83"/>
                  <a:gd name="T5" fmla="*/ 39 h 156"/>
                  <a:gd name="T6" fmla="*/ 66 w 83"/>
                  <a:gd name="T7" fmla="*/ 64 h 156"/>
                  <a:gd name="T8" fmla="*/ 81 w 83"/>
                  <a:gd name="T9" fmla="*/ 105 h 156"/>
                  <a:gd name="T10" fmla="*/ 73 w 83"/>
                  <a:gd name="T11" fmla="*/ 154 h 156"/>
                  <a:gd name="T12" fmla="*/ 0 w 83"/>
                  <a:gd name="T13" fmla="*/ 144 h 156"/>
                  <a:gd name="T14" fmla="*/ 21 w 83"/>
                  <a:gd name="T15" fmla="*/ 1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56">
                    <a:moveTo>
                      <a:pt x="21" y="16"/>
                    </a:moveTo>
                    <a:cubicBezTo>
                      <a:pt x="21" y="16"/>
                      <a:pt x="37" y="0"/>
                      <a:pt x="44" y="6"/>
                    </a:cubicBezTo>
                    <a:cubicBezTo>
                      <a:pt x="50" y="13"/>
                      <a:pt x="53" y="39"/>
                      <a:pt x="53" y="39"/>
                    </a:cubicBezTo>
                    <a:cubicBezTo>
                      <a:pt x="53" y="39"/>
                      <a:pt x="61" y="59"/>
                      <a:pt x="66" y="64"/>
                    </a:cubicBezTo>
                    <a:cubicBezTo>
                      <a:pt x="71" y="69"/>
                      <a:pt x="79" y="96"/>
                      <a:pt x="81" y="105"/>
                    </a:cubicBezTo>
                    <a:cubicBezTo>
                      <a:pt x="82" y="113"/>
                      <a:pt x="79" y="152"/>
                      <a:pt x="73" y="154"/>
                    </a:cubicBezTo>
                    <a:cubicBezTo>
                      <a:pt x="66" y="155"/>
                      <a:pt x="0" y="144"/>
                      <a:pt x="0" y="144"/>
                    </a:cubicBezTo>
                    <a:lnTo>
                      <a:pt x="21" y="16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endParaRPr lang="en-US"/>
              </a:p>
            </p:txBody>
          </p:sp>
          <p:sp>
            <p:nvSpPr>
              <p:cNvPr id="35" name="iSľîḋe"/>
              <p:cNvSpPr/>
              <p:nvPr/>
            </p:nvSpPr>
            <p:spPr bwMode="auto">
              <a:xfrm>
                <a:off x="6688180" y="1982158"/>
                <a:ext cx="192437" cy="334996"/>
              </a:xfrm>
              <a:custGeom>
                <a:avLst/>
                <a:gdLst>
                  <a:gd name="T0" fmla="*/ 5 w 90"/>
                  <a:gd name="T1" fmla="*/ 139 h 154"/>
                  <a:gd name="T2" fmla="*/ 74 w 90"/>
                  <a:gd name="T3" fmla="*/ 148 h 154"/>
                  <a:gd name="T4" fmla="*/ 76 w 90"/>
                  <a:gd name="T5" fmla="*/ 148 h 154"/>
                  <a:gd name="T6" fmla="*/ 83 w 90"/>
                  <a:gd name="T7" fmla="*/ 102 h 154"/>
                  <a:gd name="T8" fmla="*/ 68 w 90"/>
                  <a:gd name="T9" fmla="*/ 63 h 154"/>
                  <a:gd name="T10" fmla="*/ 54 w 90"/>
                  <a:gd name="T11" fmla="*/ 37 h 154"/>
                  <a:gd name="T12" fmla="*/ 54 w 90"/>
                  <a:gd name="T13" fmla="*/ 36 h 154"/>
                  <a:gd name="T14" fmla="*/ 45 w 90"/>
                  <a:gd name="T15" fmla="*/ 5 h 154"/>
                  <a:gd name="T16" fmla="*/ 43 w 90"/>
                  <a:gd name="T17" fmla="*/ 5 h 154"/>
                  <a:gd name="T18" fmla="*/ 26 w 90"/>
                  <a:gd name="T19" fmla="*/ 15 h 154"/>
                  <a:gd name="T20" fmla="*/ 5 w 90"/>
                  <a:gd name="T21" fmla="*/ 139 h 154"/>
                  <a:gd name="T22" fmla="*/ 74 w 90"/>
                  <a:gd name="T23" fmla="*/ 153 h 154"/>
                  <a:gd name="T24" fmla="*/ 2 w 90"/>
                  <a:gd name="T25" fmla="*/ 143 h 154"/>
                  <a:gd name="T26" fmla="*/ 0 w 90"/>
                  <a:gd name="T27" fmla="*/ 140 h 154"/>
                  <a:gd name="T28" fmla="*/ 21 w 90"/>
                  <a:gd name="T29" fmla="*/ 13 h 154"/>
                  <a:gd name="T30" fmla="*/ 22 w 90"/>
                  <a:gd name="T31" fmla="*/ 12 h 154"/>
                  <a:gd name="T32" fmla="*/ 43 w 90"/>
                  <a:gd name="T33" fmla="*/ 0 h 154"/>
                  <a:gd name="T34" fmla="*/ 49 w 90"/>
                  <a:gd name="T35" fmla="*/ 2 h 154"/>
                  <a:gd name="T36" fmla="*/ 59 w 90"/>
                  <a:gd name="T37" fmla="*/ 36 h 154"/>
                  <a:gd name="T38" fmla="*/ 72 w 90"/>
                  <a:gd name="T39" fmla="*/ 59 h 154"/>
                  <a:gd name="T40" fmla="*/ 88 w 90"/>
                  <a:gd name="T41" fmla="*/ 101 h 154"/>
                  <a:gd name="T42" fmla="*/ 77 w 90"/>
                  <a:gd name="T43" fmla="*/ 153 h 154"/>
                  <a:gd name="T44" fmla="*/ 74 w 90"/>
                  <a:gd name="T45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" h="154">
                    <a:moveTo>
                      <a:pt x="5" y="139"/>
                    </a:moveTo>
                    <a:cubicBezTo>
                      <a:pt x="16" y="141"/>
                      <a:pt x="63" y="148"/>
                      <a:pt x="74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80" y="146"/>
                      <a:pt x="84" y="112"/>
                      <a:pt x="83" y="102"/>
                    </a:cubicBezTo>
                    <a:cubicBezTo>
                      <a:pt x="81" y="93"/>
                      <a:pt x="72" y="67"/>
                      <a:pt x="68" y="63"/>
                    </a:cubicBezTo>
                    <a:cubicBezTo>
                      <a:pt x="63" y="57"/>
                      <a:pt x="56" y="39"/>
                      <a:pt x="54" y="37"/>
                    </a:cubicBezTo>
                    <a:cubicBezTo>
                      <a:pt x="54" y="37"/>
                      <a:pt x="54" y="37"/>
                      <a:pt x="54" y="36"/>
                    </a:cubicBezTo>
                    <a:cubicBezTo>
                      <a:pt x="53" y="30"/>
                      <a:pt x="50" y="10"/>
                      <a:pt x="45" y="5"/>
                    </a:cubicBezTo>
                    <a:cubicBezTo>
                      <a:pt x="45" y="5"/>
                      <a:pt x="44" y="5"/>
                      <a:pt x="43" y="5"/>
                    </a:cubicBezTo>
                    <a:cubicBezTo>
                      <a:pt x="38" y="5"/>
                      <a:pt x="30" y="11"/>
                      <a:pt x="26" y="15"/>
                    </a:cubicBezTo>
                    <a:lnTo>
                      <a:pt x="5" y="139"/>
                    </a:lnTo>
                    <a:close/>
                    <a:moveTo>
                      <a:pt x="74" y="153"/>
                    </a:moveTo>
                    <a:cubicBezTo>
                      <a:pt x="61" y="153"/>
                      <a:pt x="4" y="144"/>
                      <a:pt x="2" y="143"/>
                    </a:cubicBezTo>
                    <a:cubicBezTo>
                      <a:pt x="1" y="143"/>
                      <a:pt x="0" y="142"/>
                      <a:pt x="0" y="140"/>
                    </a:cubicBezTo>
                    <a:lnTo>
                      <a:pt x="21" y="13"/>
                    </a:lnTo>
                    <a:lnTo>
                      <a:pt x="22" y="12"/>
                    </a:lnTo>
                    <a:cubicBezTo>
                      <a:pt x="23" y="10"/>
                      <a:pt x="34" y="0"/>
                      <a:pt x="43" y="0"/>
                    </a:cubicBezTo>
                    <a:cubicBezTo>
                      <a:pt x="45" y="0"/>
                      <a:pt x="47" y="0"/>
                      <a:pt x="49" y="2"/>
                    </a:cubicBezTo>
                    <a:cubicBezTo>
                      <a:pt x="56" y="9"/>
                      <a:pt x="59" y="32"/>
                      <a:pt x="59" y="36"/>
                    </a:cubicBezTo>
                    <a:cubicBezTo>
                      <a:pt x="62" y="41"/>
                      <a:pt x="68" y="56"/>
                      <a:pt x="72" y="59"/>
                    </a:cubicBezTo>
                    <a:cubicBezTo>
                      <a:pt x="78" y="65"/>
                      <a:pt x="86" y="95"/>
                      <a:pt x="88" y="101"/>
                    </a:cubicBezTo>
                    <a:cubicBezTo>
                      <a:pt x="89" y="107"/>
                      <a:pt x="87" y="151"/>
                      <a:pt x="77" y="153"/>
                    </a:cubicBezTo>
                    <a:cubicBezTo>
                      <a:pt x="77" y="153"/>
                      <a:pt x="76" y="153"/>
                      <a:pt x="74" y="15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6" name="í$ļîďé"/>
              <p:cNvSpPr/>
              <p:nvPr/>
            </p:nvSpPr>
            <p:spPr bwMode="auto">
              <a:xfrm>
                <a:off x="6351413" y="1876869"/>
                <a:ext cx="452229" cy="421142"/>
              </a:xfrm>
              <a:custGeom>
                <a:avLst/>
                <a:gdLst>
                  <a:gd name="T0" fmla="*/ 9 w 207"/>
                  <a:gd name="T1" fmla="*/ 0 h 196"/>
                  <a:gd name="T2" fmla="*/ 192 w 207"/>
                  <a:gd name="T3" fmla="*/ 45 h 196"/>
                  <a:gd name="T4" fmla="*/ 171 w 207"/>
                  <a:gd name="T5" fmla="*/ 186 h 196"/>
                  <a:gd name="T6" fmla="*/ 4 w 207"/>
                  <a:gd name="T7" fmla="*/ 183 h 196"/>
                  <a:gd name="T8" fmla="*/ 9 w 207"/>
                  <a:gd name="T9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96">
                    <a:moveTo>
                      <a:pt x="9" y="0"/>
                    </a:moveTo>
                    <a:cubicBezTo>
                      <a:pt x="9" y="0"/>
                      <a:pt x="171" y="40"/>
                      <a:pt x="192" y="45"/>
                    </a:cubicBezTo>
                    <a:cubicBezTo>
                      <a:pt x="206" y="47"/>
                      <a:pt x="174" y="87"/>
                      <a:pt x="171" y="186"/>
                    </a:cubicBezTo>
                    <a:cubicBezTo>
                      <a:pt x="170" y="195"/>
                      <a:pt x="9" y="184"/>
                      <a:pt x="4" y="183"/>
                    </a:cubicBezTo>
                    <a:cubicBezTo>
                      <a:pt x="0" y="182"/>
                      <a:pt x="9" y="0"/>
                      <a:pt x="9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37" name="î$ļïdè"/>
              <p:cNvSpPr/>
              <p:nvPr/>
            </p:nvSpPr>
            <p:spPr bwMode="auto">
              <a:xfrm>
                <a:off x="6351413" y="1867302"/>
                <a:ext cx="432985" cy="430709"/>
              </a:xfrm>
              <a:custGeom>
                <a:avLst/>
                <a:gdLst>
                  <a:gd name="T0" fmla="*/ 7 w 200"/>
                  <a:gd name="T1" fmla="*/ 185 h 197"/>
                  <a:gd name="T2" fmla="*/ 141 w 200"/>
                  <a:gd name="T3" fmla="*/ 191 h 197"/>
                  <a:gd name="T4" fmla="*/ 168 w 200"/>
                  <a:gd name="T5" fmla="*/ 189 h 197"/>
                  <a:gd name="T6" fmla="*/ 188 w 200"/>
                  <a:gd name="T7" fmla="*/ 73 h 197"/>
                  <a:gd name="T8" fmla="*/ 193 w 200"/>
                  <a:gd name="T9" fmla="*/ 52 h 197"/>
                  <a:gd name="T10" fmla="*/ 192 w 200"/>
                  <a:gd name="T11" fmla="*/ 51 h 197"/>
                  <a:gd name="T12" fmla="*/ 11 w 200"/>
                  <a:gd name="T13" fmla="*/ 6 h 197"/>
                  <a:gd name="T14" fmla="*/ 7 w 200"/>
                  <a:gd name="T15" fmla="*/ 185 h 197"/>
                  <a:gd name="T16" fmla="*/ 141 w 200"/>
                  <a:gd name="T17" fmla="*/ 196 h 197"/>
                  <a:gd name="T18" fmla="*/ 4 w 200"/>
                  <a:gd name="T19" fmla="*/ 189 h 197"/>
                  <a:gd name="T20" fmla="*/ 3 w 200"/>
                  <a:gd name="T21" fmla="*/ 95 h 197"/>
                  <a:gd name="T22" fmla="*/ 7 w 200"/>
                  <a:gd name="T23" fmla="*/ 3 h 197"/>
                  <a:gd name="T24" fmla="*/ 7 w 200"/>
                  <a:gd name="T25" fmla="*/ 1 h 197"/>
                  <a:gd name="T26" fmla="*/ 9 w 200"/>
                  <a:gd name="T27" fmla="*/ 1 h 197"/>
                  <a:gd name="T28" fmla="*/ 192 w 200"/>
                  <a:gd name="T29" fmla="*/ 46 h 197"/>
                  <a:gd name="T30" fmla="*/ 197 w 200"/>
                  <a:gd name="T31" fmla="*/ 49 h 197"/>
                  <a:gd name="T32" fmla="*/ 193 w 200"/>
                  <a:gd name="T33" fmla="*/ 74 h 197"/>
                  <a:gd name="T34" fmla="*/ 173 w 200"/>
                  <a:gd name="T35" fmla="*/ 190 h 197"/>
                  <a:gd name="T36" fmla="*/ 141 w 200"/>
                  <a:gd name="T37" fmla="*/ 19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0" h="197">
                    <a:moveTo>
                      <a:pt x="7" y="185"/>
                    </a:moveTo>
                    <a:cubicBezTo>
                      <a:pt x="18" y="185"/>
                      <a:pt x="96" y="191"/>
                      <a:pt x="141" y="191"/>
                    </a:cubicBezTo>
                    <a:cubicBezTo>
                      <a:pt x="161" y="191"/>
                      <a:pt x="167" y="190"/>
                      <a:pt x="168" y="189"/>
                    </a:cubicBezTo>
                    <a:cubicBezTo>
                      <a:pt x="170" y="132"/>
                      <a:pt x="182" y="95"/>
                      <a:pt x="188" y="73"/>
                    </a:cubicBezTo>
                    <a:cubicBezTo>
                      <a:pt x="192" y="62"/>
                      <a:pt x="194" y="54"/>
                      <a:pt x="193" y="52"/>
                    </a:cubicBezTo>
                    <a:cubicBezTo>
                      <a:pt x="193" y="51"/>
                      <a:pt x="192" y="51"/>
                      <a:pt x="192" y="51"/>
                    </a:cubicBezTo>
                    <a:cubicBezTo>
                      <a:pt x="172" y="47"/>
                      <a:pt x="34" y="12"/>
                      <a:pt x="11" y="6"/>
                    </a:cubicBezTo>
                    <a:cubicBezTo>
                      <a:pt x="8" y="73"/>
                      <a:pt x="5" y="172"/>
                      <a:pt x="7" y="185"/>
                    </a:cubicBezTo>
                    <a:close/>
                    <a:moveTo>
                      <a:pt x="141" y="196"/>
                    </a:moveTo>
                    <a:cubicBezTo>
                      <a:pt x="95" y="196"/>
                      <a:pt x="8" y="190"/>
                      <a:pt x="4" y="189"/>
                    </a:cubicBezTo>
                    <a:cubicBezTo>
                      <a:pt x="1" y="189"/>
                      <a:pt x="0" y="188"/>
                      <a:pt x="3" y="95"/>
                    </a:cubicBezTo>
                    <a:cubicBezTo>
                      <a:pt x="5" y="49"/>
                      <a:pt x="6" y="4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8" y="1"/>
                      <a:pt x="9" y="0"/>
                      <a:pt x="9" y="1"/>
                    </a:cubicBezTo>
                    <a:cubicBezTo>
                      <a:pt x="11" y="1"/>
                      <a:pt x="171" y="42"/>
                      <a:pt x="192" y="46"/>
                    </a:cubicBezTo>
                    <a:cubicBezTo>
                      <a:pt x="195" y="46"/>
                      <a:pt x="196" y="47"/>
                      <a:pt x="197" y="49"/>
                    </a:cubicBezTo>
                    <a:cubicBezTo>
                      <a:pt x="199" y="53"/>
                      <a:pt x="197" y="60"/>
                      <a:pt x="193" y="74"/>
                    </a:cubicBezTo>
                    <a:cubicBezTo>
                      <a:pt x="186" y="96"/>
                      <a:pt x="175" y="133"/>
                      <a:pt x="173" y="190"/>
                    </a:cubicBezTo>
                    <a:cubicBezTo>
                      <a:pt x="173" y="193"/>
                      <a:pt x="171" y="196"/>
                      <a:pt x="141" y="19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8" name="iṥ1íďè"/>
              <p:cNvSpPr/>
              <p:nvPr/>
            </p:nvSpPr>
            <p:spPr bwMode="auto">
              <a:xfrm>
                <a:off x="5504690" y="1905587"/>
                <a:ext cx="384873" cy="401999"/>
              </a:xfrm>
              <a:custGeom>
                <a:avLst/>
                <a:gdLst>
                  <a:gd name="T0" fmla="*/ 0 w 177"/>
                  <a:gd name="T1" fmla="*/ 78 h 187"/>
                  <a:gd name="T2" fmla="*/ 100 w 177"/>
                  <a:gd name="T3" fmla="*/ 40 h 187"/>
                  <a:gd name="T4" fmla="*/ 176 w 177"/>
                  <a:gd name="T5" fmla="*/ 0 h 187"/>
                  <a:gd name="T6" fmla="*/ 172 w 177"/>
                  <a:gd name="T7" fmla="*/ 180 h 187"/>
                  <a:gd name="T8" fmla="*/ 21 w 177"/>
                  <a:gd name="T9" fmla="*/ 176 h 187"/>
                  <a:gd name="T10" fmla="*/ 0 w 177"/>
                  <a:gd name="T11" fmla="*/ 7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187">
                    <a:moveTo>
                      <a:pt x="0" y="78"/>
                    </a:moveTo>
                    <a:cubicBezTo>
                      <a:pt x="4" y="71"/>
                      <a:pt x="80" y="48"/>
                      <a:pt x="100" y="40"/>
                    </a:cubicBezTo>
                    <a:cubicBezTo>
                      <a:pt x="119" y="32"/>
                      <a:pt x="176" y="0"/>
                      <a:pt x="176" y="0"/>
                    </a:cubicBezTo>
                    <a:lnTo>
                      <a:pt x="172" y="180"/>
                    </a:lnTo>
                    <a:cubicBezTo>
                      <a:pt x="172" y="180"/>
                      <a:pt x="20" y="186"/>
                      <a:pt x="21" y="176"/>
                    </a:cubicBezTo>
                    <a:cubicBezTo>
                      <a:pt x="23" y="165"/>
                      <a:pt x="0" y="78"/>
                      <a:pt x="0" y="7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39" name="işlíḓe"/>
              <p:cNvSpPr/>
              <p:nvPr/>
            </p:nvSpPr>
            <p:spPr bwMode="auto">
              <a:xfrm>
                <a:off x="5495073" y="1905587"/>
                <a:ext cx="404118" cy="411567"/>
              </a:xfrm>
              <a:custGeom>
                <a:avLst/>
                <a:gdLst>
                  <a:gd name="T0" fmla="*/ 27 w 184"/>
                  <a:gd name="T1" fmla="*/ 179 h 189"/>
                  <a:gd name="T2" fmla="*/ 87 w 184"/>
                  <a:gd name="T3" fmla="*/ 183 h 189"/>
                  <a:gd name="T4" fmla="*/ 173 w 184"/>
                  <a:gd name="T5" fmla="*/ 181 h 189"/>
                  <a:gd name="T6" fmla="*/ 178 w 184"/>
                  <a:gd name="T7" fmla="*/ 7 h 189"/>
                  <a:gd name="T8" fmla="*/ 104 w 184"/>
                  <a:gd name="T9" fmla="*/ 45 h 189"/>
                  <a:gd name="T10" fmla="*/ 68 w 184"/>
                  <a:gd name="T11" fmla="*/ 58 h 189"/>
                  <a:gd name="T12" fmla="*/ 6 w 184"/>
                  <a:gd name="T13" fmla="*/ 82 h 189"/>
                  <a:gd name="T14" fmla="*/ 27 w 184"/>
                  <a:gd name="T15" fmla="*/ 179 h 189"/>
                  <a:gd name="T16" fmla="*/ 87 w 184"/>
                  <a:gd name="T17" fmla="*/ 188 h 189"/>
                  <a:gd name="T18" fmla="*/ 87 w 184"/>
                  <a:gd name="T19" fmla="*/ 188 h 189"/>
                  <a:gd name="T20" fmla="*/ 23 w 184"/>
                  <a:gd name="T21" fmla="*/ 182 h 189"/>
                  <a:gd name="T22" fmla="*/ 22 w 184"/>
                  <a:gd name="T23" fmla="*/ 179 h 189"/>
                  <a:gd name="T24" fmla="*/ 0 w 184"/>
                  <a:gd name="T25" fmla="*/ 82 h 189"/>
                  <a:gd name="T26" fmla="*/ 1 w 184"/>
                  <a:gd name="T27" fmla="*/ 80 h 189"/>
                  <a:gd name="T28" fmla="*/ 66 w 184"/>
                  <a:gd name="T29" fmla="*/ 54 h 189"/>
                  <a:gd name="T30" fmla="*/ 103 w 184"/>
                  <a:gd name="T31" fmla="*/ 41 h 189"/>
                  <a:gd name="T32" fmla="*/ 180 w 184"/>
                  <a:gd name="T33" fmla="*/ 1 h 189"/>
                  <a:gd name="T34" fmla="*/ 182 w 184"/>
                  <a:gd name="T35" fmla="*/ 1 h 189"/>
                  <a:gd name="T36" fmla="*/ 183 w 184"/>
                  <a:gd name="T37" fmla="*/ 3 h 189"/>
                  <a:gd name="T38" fmla="*/ 178 w 184"/>
                  <a:gd name="T39" fmla="*/ 183 h 189"/>
                  <a:gd name="T40" fmla="*/ 176 w 184"/>
                  <a:gd name="T41" fmla="*/ 186 h 189"/>
                  <a:gd name="T42" fmla="*/ 87 w 184"/>
                  <a:gd name="T43" fmla="*/ 18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4" h="189">
                    <a:moveTo>
                      <a:pt x="27" y="179"/>
                    </a:moveTo>
                    <a:cubicBezTo>
                      <a:pt x="29" y="180"/>
                      <a:pt x="39" y="183"/>
                      <a:pt x="87" y="183"/>
                    </a:cubicBezTo>
                    <a:cubicBezTo>
                      <a:pt x="124" y="183"/>
                      <a:pt x="163" y="181"/>
                      <a:pt x="173" y="181"/>
                    </a:cubicBezTo>
                    <a:lnTo>
                      <a:pt x="178" y="7"/>
                    </a:lnTo>
                    <a:cubicBezTo>
                      <a:pt x="165" y="15"/>
                      <a:pt x="121" y="38"/>
                      <a:pt x="104" y="45"/>
                    </a:cubicBezTo>
                    <a:cubicBezTo>
                      <a:pt x="97" y="49"/>
                      <a:pt x="83" y="54"/>
                      <a:pt x="68" y="58"/>
                    </a:cubicBezTo>
                    <a:cubicBezTo>
                      <a:pt x="45" y="66"/>
                      <a:pt x="12" y="78"/>
                      <a:pt x="6" y="82"/>
                    </a:cubicBezTo>
                    <a:cubicBezTo>
                      <a:pt x="9" y="95"/>
                      <a:pt x="28" y="166"/>
                      <a:pt x="27" y="179"/>
                    </a:cubicBezTo>
                    <a:close/>
                    <a:moveTo>
                      <a:pt x="87" y="188"/>
                    </a:moveTo>
                    <a:lnTo>
                      <a:pt x="87" y="188"/>
                    </a:lnTo>
                    <a:cubicBezTo>
                      <a:pt x="28" y="188"/>
                      <a:pt x="24" y="183"/>
                      <a:pt x="23" y="182"/>
                    </a:cubicBezTo>
                    <a:cubicBezTo>
                      <a:pt x="22" y="181"/>
                      <a:pt x="22" y="180"/>
                      <a:pt x="22" y="179"/>
                    </a:cubicBezTo>
                    <a:cubicBezTo>
                      <a:pt x="23" y="171"/>
                      <a:pt x="10" y="117"/>
                      <a:pt x="0" y="82"/>
                    </a:cubicBezTo>
                    <a:cubicBezTo>
                      <a:pt x="0" y="81"/>
                      <a:pt x="0" y="80"/>
                      <a:pt x="1" y="80"/>
                    </a:cubicBezTo>
                    <a:cubicBezTo>
                      <a:pt x="3" y="76"/>
                      <a:pt x="22" y="69"/>
                      <a:pt x="66" y="54"/>
                    </a:cubicBezTo>
                    <a:cubicBezTo>
                      <a:pt x="81" y="49"/>
                      <a:pt x="96" y="44"/>
                      <a:pt x="103" y="41"/>
                    </a:cubicBezTo>
                    <a:cubicBezTo>
                      <a:pt x="122" y="33"/>
                      <a:pt x="179" y="1"/>
                      <a:pt x="180" y="1"/>
                    </a:cubicBezTo>
                    <a:cubicBezTo>
                      <a:pt x="180" y="0"/>
                      <a:pt x="181" y="0"/>
                      <a:pt x="182" y="1"/>
                    </a:cubicBezTo>
                    <a:cubicBezTo>
                      <a:pt x="183" y="1"/>
                      <a:pt x="183" y="2"/>
                      <a:pt x="183" y="3"/>
                    </a:cubicBezTo>
                    <a:lnTo>
                      <a:pt x="178" y="183"/>
                    </a:lnTo>
                    <a:cubicBezTo>
                      <a:pt x="178" y="185"/>
                      <a:pt x="177" y="186"/>
                      <a:pt x="176" y="186"/>
                    </a:cubicBezTo>
                    <a:cubicBezTo>
                      <a:pt x="175" y="186"/>
                      <a:pt x="129" y="188"/>
                      <a:pt x="87" y="18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0" name="ïśḷíḓè"/>
              <p:cNvSpPr/>
              <p:nvPr/>
            </p:nvSpPr>
            <p:spPr bwMode="auto">
              <a:xfrm>
                <a:off x="5947295" y="1704586"/>
                <a:ext cx="346387" cy="287142"/>
              </a:xfrm>
              <a:custGeom>
                <a:avLst/>
                <a:gdLst>
                  <a:gd name="T0" fmla="*/ 0 w 159"/>
                  <a:gd name="T1" fmla="*/ 7 h 133"/>
                  <a:gd name="T2" fmla="*/ 155 w 159"/>
                  <a:gd name="T3" fmla="*/ 4 h 133"/>
                  <a:gd name="T4" fmla="*/ 155 w 159"/>
                  <a:gd name="T5" fmla="*/ 73 h 133"/>
                  <a:gd name="T6" fmla="*/ 114 w 159"/>
                  <a:gd name="T7" fmla="*/ 120 h 133"/>
                  <a:gd name="T8" fmla="*/ 71 w 159"/>
                  <a:gd name="T9" fmla="*/ 131 h 133"/>
                  <a:gd name="T10" fmla="*/ 5 w 159"/>
                  <a:gd name="T11" fmla="*/ 83 h 133"/>
                  <a:gd name="T12" fmla="*/ 0 w 159"/>
                  <a:gd name="T13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33">
                    <a:moveTo>
                      <a:pt x="0" y="7"/>
                    </a:moveTo>
                    <a:cubicBezTo>
                      <a:pt x="0" y="7"/>
                      <a:pt x="156" y="0"/>
                      <a:pt x="155" y="4"/>
                    </a:cubicBezTo>
                    <a:cubicBezTo>
                      <a:pt x="154" y="8"/>
                      <a:pt x="158" y="63"/>
                      <a:pt x="155" y="73"/>
                    </a:cubicBezTo>
                    <a:cubicBezTo>
                      <a:pt x="152" y="84"/>
                      <a:pt x="125" y="109"/>
                      <a:pt x="114" y="120"/>
                    </a:cubicBezTo>
                    <a:cubicBezTo>
                      <a:pt x="102" y="131"/>
                      <a:pt x="91" y="132"/>
                      <a:pt x="71" y="131"/>
                    </a:cubicBezTo>
                    <a:cubicBezTo>
                      <a:pt x="51" y="130"/>
                      <a:pt x="5" y="83"/>
                      <a:pt x="5" y="83"/>
                    </a:cubicBezTo>
                    <a:lnTo>
                      <a:pt x="0" y="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1" name="í$ļíḋê"/>
              <p:cNvSpPr/>
              <p:nvPr/>
            </p:nvSpPr>
            <p:spPr bwMode="auto">
              <a:xfrm>
                <a:off x="5937677" y="1704586"/>
                <a:ext cx="356005" cy="296716"/>
              </a:xfrm>
              <a:custGeom>
                <a:avLst/>
                <a:gdLst>
                  <a:gd name="T0" fmla="*/ 10 w 162"/>
                  <a:gd name="T1" fmla="*/ 83 h 136"/>
                  <a:gd name="T2" fmla="*/ 74 w 162"/>
                  <a:gd name="T3" fmla="*/ 130 h 136"/>
                  <a:gd name="T4" fmla="*/ 83 w 162"/>
                  <a:gd name="T5" fmla="*/ 130 h 136"/>
                  <a:gd name="T6" fmla="*/ 114 w 162"/>
                  <a:gd name="T7" fmla="*/ 119 h 136"/>
                  <a:gd name="T8" fmla="*/ 120 w 162"/>
                  <a:gd name="T9" fmla="*/ 114 h 136"/>
                  <a:gd name="T10" fmla="*/ 155 w 162"/>
                  <a:gd name="T11" fmla="*/ 73 h 136"/>
                  <a:gd name="T12" fmla="*/ 155 w 162"/>
                  <a:gd name="T13" fmla="*/ 22 h 136"/>
                  <a:gd name="T14" fmla="*/ 154 w 162"/>
                  <a:gd name="T15" fmla="*/ 5 h 136"/>
                  <a:gd name="T16" fmla="*/ 138 w 162"/>
                  <a:gd name="T17" fmla="*/ 5 h 136"/>
                  <a:gd name="T18" fmla="*/ 5 w 162"/>
                  <a:gd name="T19" fmla="*/ 9 h 136"/>
                  <a:gd name="T20" fmla="*/ 10 w 162"/>
                  <a:gd name="T21" fmla="*/ 83 h 136"/>
                  <a:gd name="T22" fmla="*/ 83 w 162"/>
                  <a:gd name="T23" fmla="*/ 135 h 136"/>
                  <a:gd name="T24" fmla="*/ 83 w 162"/>
                  <a:gd name="T25" fmla="*/ 135 h 136"/>
                  <a:gd name="T26" fmla="*/ 73 w 162"/>
                  <a:gd name="T27" fmla="*/ 135 h 136"/>
                  <a:gd name="T28" fmla="*/ 5 w 162"/>
                  <a:gd name="T29" fmla="*/ 86 h 136"/>
                  <a:gd name="T30" fmla="*/ 5 w 162"/>
                  <a:gd name="T31" fmla="*/ 84 h 136"/>
                  <a:gd name="T32" fmla="*/ 0 w 162"/>
                  <a:gd name="T33" fmla="*/ 7 h 136"/>
                  <a:gd name="T34" fmla="*/ 1 w 162"/>
                  <a:gd name="T35" fmla="*/ 5 h 136"/>
                  <a:gd name="T36" fmla="*/ 2 w 162"/>
                  <a:gd name="T37" fmla="*/ 5 h 136"/>
                  <a:gd name="T38" fmla="*/ 138 w 162"/>
                  <a:gd name="T39" fmla="*/ 0 h 136"/>
                  <a:gd name="T40" fmla="*/ 159 w 162"/>
                  <a:gd name="T41" fmla="*/ 2 h 136"/>
                  <a:gd name="T42" fmla="*/ 159 w 162"/>
                  <a:gd name="T43" fmla="*/ 4 h 136"/>
                  <a:gd name="T44" fmla="*/ 159 w 162"/>
                  <a:gd name="T45" fmla="*/ 22 h 136"/>
                  <a:gd name="T46" fmla="*/ 159 w 162"/>
                  <a:gd name="T47" fmla="*/ 75 h 136"/>
                  <a:gd name="T48" fmla="*/ 123 w 162"/>
                  <a:gd name="T49" fmla="*/ 117 h 136"/>
                  <a:gd name="T50" fmla="*/ 118 w 162"/>
                  <a:gd name="T51" fmla="*/ 123 h 136"/>
                  <a:gd name="T52" fmla="*/ 83 w 162"/>
                  <a:gd name="T53" fmla="*/ 13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2" h="136">
                    <a:moveTo>
                      <a:pt x="10" y="83"/>
                    </a:moveTo>
                    <a:cubicBezTo>
                      <a:pt x="23" y="96"/>
                      <a:pt x="58" y="129"/>
                      <a:pt x="74" y="130"/>
                    </a:cubicBezTo>
                    <a:cubicBezTo>
                      <a:pt x="77" y="130"/>
                      <a:pt x="80" y="130"/>
                      <a:pt x="83" y="130"/>
                    </a:cubicBezTo>
                    <a:cubicBezTo>
                      <a:pt x="96" y="130"/>
                      <a:pt x="105" y="128"/>
                      <a:pt x="114" y="119"/>
                    </a:cubicBezTo>
                    <a:cubicBezTo>
                      <a:pt x="116" y="117"/>
                      <a:pt x="118" y="116"/>
                      <a:pt x="120" y="114"/>
                    </a:cubicBezTo>
                    <a:cubicBezTo>
                      <a:pt x="132" y="102"/>
                      <a:pt x="152" y="82"/>
                      <a:pt x="155" y="73"/>
                    </a:cubicBezTo>
                    <a:cubicBezTo>
                      <a:pt x="156" y="66"/>
                      <a:pt x="155" y="40"/>
                      <a:pt x="155" y="22"/>
                    </a:cubicBezTo>
                    <a:cubicBezTo>
                      <a:pt x="154" y="13"/>
                      <a:pt x="154" y="8"/>
                      <a:pt x="154" y="5"/>
                    </a:cubicBezTo>
                    <a:cubicBezTo>
                      <a:pt x="152" y="5"/>
                      <a:pt x="148" y="5"/>
                      <a:pt x="138" y="5"/>
                    </a:cubicBezTo>
                    <a:cubicBezTo>
                      <a:pt x="102" y="5"/>
                      <a:pt x="20" y="9"/>
                      <a:pt x="5" y="9"/>
                    </a:cubicBezTo>
                    <a:lnTo>
                      <a:pt x="10" y="83"/>
                    </a:lnTo>
                    <a:close/>
                    <a:moveTo>
                      <a:pt x="83" y="135"/>
                    </a:moveTo>
                    <a:lnTo>
                      <a:pt x="83" y="135"/>
                    </a:lnTo>
                    <a:cubicBezTo>
                      <a:pt x="80" y="135"/>
                      <a:pt x="77" y="135"/>
                      <a:pt x="73" y="135"/>
                    </a:cubicBezTo>
                    <a:cubicBezTo>
                      <a:pt x="53" y="134"/>
                      <a:pt x="7" y="87"/>
                      <a:pt x="5" y="86"/>
                    </a:cubicBezTo>
                    <a:cubicBezTo>
                      <a:pt x="5" y="85"/>
                      <a:pt x="5" y="84"/>
                      <a:pt x="5" y="84"/>
                    </a:cubicBezTo>
                    <a:lnTo>
                      <a:pt x="0" y="7"/>
                    </a:lnTo>
                    <a:cubicBezTo>
                      <a:pt x="0" y="7"/>
                      <a:pt x="0" y="6"/>
                      <a:pt x="1" y="5"/>
                    </a:cubicBezTo>
                    <a:lnTo>
                      <a:pt x="2" y="5"/>
                    </a:lnTo>
                    <a:cubicBezTo>
                      <a:pt x="3" y="5"/>
                      <a:pt x="98" y="0"/>
                      <a:pt x="138" y="0"/>
                    </a:cubicBezTo>
                    <a:cubicBezTo>
                      <a:pt x="157" y="0"/>
                      <a:pt x="158" y="1"/>
                      <a:pt x="159" y="2"/>
                    </a:cubicBezTo>
                    <a:cubicBezTo>
                      <a:pt x="159" y="2"/>
                      <a:pt x="159" y="3"/>
                      <a:pt x="159" y="4"/>
                    </a:cubicBezTo>
                    <a:cubicBezTo>
                      <a:pt x="159" y="6"/>
                      <a:pt x="159" y="14"/>
                      <a:pt x="159" y="22"/>
                    </a:cubicBezTo>
                    <a:cubicBezTo>
                      <a:pt x="160" y="46"/>
                      <a:pt x="161" y="68"/>
                      <a:pt x="159" y="75"/>
                    </a:cubicBezTo>
                    <a:cubicBezTo>
                      <a:pt x="156" y="85"/>
                      <a:pt x="136" y="104"/>
                      <a:pt x="123" y="117"/>
                    </a:cubicBezTo>
                    <a:cubicBezTo>
                      <a:pt x="121" y="119"/>
                      <a:pt x="119" y="121"/>
                      <a:pt x="118" y="123"/>
                    </a:cubicBezTo>
                    <a:cubicBezTo>
                      <a:pt x="107" y="133"/>
                      <a:pt x="97" y="135"/>
                      <a:pt x="83" y="13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2" name="íṩḻiḓé"/>
              <p:cNvSpPr/>
              <p:nvPr/>
            </p:nvSpPr>
            <p:spPr bwMode="auto">
              <a:xfrm>
                <a:off x="5812591" y="1513156"/>
                <a:ext cx="76975" cy="191429"/>
              </a:xfrm>
              <a:custGeom>
                <a:avLst/>
                <a:gdLst>
                  <a:gd name="T0" fmla="*/ 23 w 37"/>
                  <a:gd name="T1" fmla="*/ 20 h 89"/>
                  <a:gd name="T2" fmla="*/ 30 w 37"/>
                  <a:gd name="T3" fmla="*/ 81 h 89"/>
                  <a:gd name="T4" fmla="*/ 10 w 37"/>
                  <a:gd name="T5" fmla="*/ 62 h 89"/>
                  <a:gd name="T6" fmla="*/ 9 w 37"/>
                  <a:gd name="T7" fmla="*/ 4 h 89"/>
                  <a:gd name="T8" fmla="*/ 23 w 37"/>
                  <a:gd name="T9" fmla="*/ 2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89">
                    <a:moveTo>
                      <a:pt x="23" y="20"/>
                    </a:moveTo>
                    <a:cubicBezTo>
                      <a:pt x="23" y="20"/>
                      <a:pt x="36" y="74"/>
                      <a:pt x="30" y="81"/>
                    </a:cubicBezTo>
                    <a:cubicBezTo>
                      <a:pt x="24" y="88"/>
                      <a:pt x="10" y="62"/>
                      <a:pt x="10" y="62"/>
                    </a:cubicBezTo>
                    <a:cubicBezTo>
                      <a:pt x="10" y="62"/>
                      <a:pt x="0" y="11"/>
                      <a:pt x="9" y="4"/>
                    </a:cubicBezTo>
                    <a:cubicBezTo>
                      <a:pt x="13" y="0"/>
                      <a:pt x="23" y="20"/>
                      <a:pt x="23" y="2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3" name="ïślïďe"/>
              <p:cNvSpPr/>
              <p:nvPr/>
            </p:nvSpPr>
            <p:spPr bwMode="auto">
              <a:xfrm>
                <a:off x="5802972" y="1513156"/>
                <a:ext cx="86594" cy="181860"/>
              </a:xfrm>
              <a:custGeom>
                <a:avLst/>
                <a:gdLst>
                  <a:gd name="T0" fmla="*/ 13 w 40"/>
                  <a:gd name="T1" fmla="*/ 59 h 84"/>
                  <a:gd name="T2" fmla="*/ 29 w 40"/>
                  <a:gd name="T3" fmla="*/ 78 h 84"/>
                  <a:gd name="T4" fmla="*/ 29 w 40"/>
                  <a:gd name="T5" fmla="*/ 77 h 84"/>
                  <a:gd name="T6" fmla="*/ 22 w 40"/>
                  <a:gd name="T7" fmla="*/ 19 h 84"/>
                  <a:gd name="T8" fmla="*/ 12 w 40"/>
                  <a:gd name="T9" fmla="*/ 5 h 84"/>
                  <a:gd name="T10" fmla="*/ 13 w 40"/>
                  <a:gd name="T11" fmla="*/ 59 h 84"/>
                  <a:gd name="T12" fmla="*/ 29 w 40"/>
                  <a:gd name="T13" fmla="*/ 83 h 84"/>
                  <a:gd name="T14" fmla="*/ 29 w 40"/>
                  <a:gd name="T15" fmla="*/ 83 h 84"/>
                  <a:gd name="T16" fmla="*/ 9 w 40"/>
                  <a:gd name="T17" fmla="*/ 61 h 84"/>
                  <a:gd name="T18" fmla="*/ 9 w 40"/>
                  <a:gd name="T19" fmla="*/ 61 h 84"/>
                  <a:gd name="T20" fmla="*/ 9 w 40"/>
                  <a:gd name="T21" fmla="*/ 1 h 84"/>
                  <a:gd name="T22" fmla="*/ 12 w 40"/>
                  <a:gd name="T23" fmla="*/ 0 h 84"/>
                  <a:gd name="T24" fmla="*/ 27 w 40"/>
                  <a:gd name="T25" fmla="*/ 17 h 84"/>
                  <a:gd name="T26" fmla="*/ 27 w 40"/>
                  <a:gd name="T27" fmla="*/ 18 h 84"/>
                  <a:gd name="T28" fmla="*/ 33 w 40"/>
                  <a:gd name="T29" fmla="*/ 80 h 84"/>
                  <a:gd name="T30" fmla="*/ 29 w 40"/>
                  <a:gd name="T31" fmla="*/ 8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84">
                    <a:moveTo>
                      <a:pt x="13" y="59"/>
                    </a:moveTo>
                    <a:cubicBezTo>
                      <a:pt x="19" y="68"/>
                      <a:pt x="26" y="78"/>
                      <a:pt x="29" y="78"/>
                    </a:cubicBezTo>
                    <a:cubicBezTo>
                      <a:pt x="29" y="78"/>
                      <a:pt x="29" y="78"/>
                      <a:pt x="29" y="77"/>
                    </a:cubicBezTo>
                    <a:cubicBezTo>
                      <a:pt x="32" y="74"/>
                      <a:pt x="28" y="45"/>
                      <a:pt x="22" y="19"/>
                    </a:cubicBezTo>
                    <a:cubicBezTo>
                      <a:pt x="19" y="12"/>
                      <a:pt x="14" y="6"/>
                      <a:pt x="12" y="5"/>
                    </a:cubicBezTo>
                    <a:cubicBezTo>
                      <a:pt x="7" y="10"/>
                      <a:pt x="10" y="39"/>
                      <a:pt x="13" y="59"/>
                    </a:cubicBezTo>
                    <a:close/>
                    <a:moveTo>
                      <a:pt x="29" y="83"/>
                    </a:moveTo>
                    <a:lnTo>
                      <a:pt x="29" y="83"/>
                    </a:lnTo>
                    <a:cubicBezTo>
                      <a:pt x="21" y="83"/>
                      <a:pt x="12" y="66"/>
                      <a:pt x="9" y="61"/>
                    </a:cubicBezTo>
                    <a:lnTo>
                      <a:pt x="9" y="61"/>
                    </a:lnTo>
                    <a:cubicBezTo>
                      <a:pt x="7" y="52"/>
                      <a:pt x="0" y="9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7" y="0"/>
                      <a:pt x="24" y="12"/>
                      <a:pt x="27" y="17"/>
                    </a:cubicBezTo>
                    <a:lnTo>
                      <a:pt x="27" y="18"/>
                    </a:lnTo>
                    <a:cubicBezTo>
                      <a:pt x="30" y="31"/>
                      <a:pt x="39" y="73"/>
                      <a:pt x="33" y="80"/>
                    </a:cubicBezTo>
                    <a:cubicBezTo>
                      <a:pt x="31" y="82"/>
                      <a:pt x="30" y="83"/>
                      <a:pt x="29" y="8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4" name="íŝ1iḍè"/>
              <p:cNvSpPr/>
              <p:nvPr/>
            </p:nvSpPr>
            <p:spPr bwMode="auto">
              <a:xfrm>
                <a:off x="6303307" y="1465302"/>
                <a:ext cx="57731" cy="191429"/>
              </a:xfrm>
              <a:custGeom>
                <a:avLst/>
                <a:gdLst>
                  <a:gd name="T0" fmla="*/ 7 w 25"/>
                  <a:gd name="T1" fmla="*/ 21 h 86"/>
                  <a:gd name="T2" fmla="*/ 15 w 25"/>
                  <a:gd name="T3" fmla="*/ 2 h 86"/>
                  <a:gd name="T4" fmla="*/ 24 w 25"/>
                  <a:gd name="T5" fmla="*/ 33 h 86"/>
                  <a:gd name="T6" fmla="*/ 13 w 25"/>
                  <a:gd name="T7" fmla="*/ 83 h 86"/>
                  <a:gd name="T8" fmla="*/ 0 w 25"/>
                  <a:gd name="T9" fmla="*/ 76 h 86"/>
                  <a:gd name="T10" fmla="*/ 7 w 25"/>
                  <a:gd name="T11" fmla="*/ 2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86">
                    <a:moveTo>
                      <a:pt x="7" y="21"/>
                    </a:moveTo>
                    <a:cubicBezTo>
                      <a:pt x="7" y="21"/>
                      <a:pt x="7" y="4"/>
                      <a:pt x="15" y="2"/>
                    </a:cubicBezTo>
                    <a:cubicBezTo>
                      <a:pt x="22" y="0"/>
                      <a:pt x="24" y="21"/>
                      <a:pt x="24" y="33"/>
                    </a:cubicBezTo>
                    <a:cubicBezTo>
                      <a:pt x="24" y="45"/>
                      <a:pt x="22" y="83"/>
                      <a:pt x="13" y="83"/>
                    </a:cubicBezTo>
                    <a:cubicBezTo>
                      <a:pt x="4" y="85"/>
                      <a:pt x="0" y="83"/>
                      <a:pt x="0" y="76"/>
                    </a:cubicBezTo>
                    <a:cubicBezTo>
                      <a:pt x="0" y="69"/>
                      <a:pt x="7" y="21"/>
                      <a:pt x="7" y="2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5" name="ïSľîḓé"/>
              <p:cNvSpPr/>
              <p:nvPr/>
            </p:nvSpPr>
            <p:spPr bwMode="auto">
              <a:xfrm>
                <a:off x="6293683" y="1465302"/>
                <a:ext cx="67356" cy="191429"/>
              </a:xfrm>
              <a:custGeom>
                <a:avLst/>
                <a:gdLst>
                  <a:gd name="T0" fmla="*/ 18 w 31"/>
                  <a:gd name="T1" fmla="*/ 5 h 88"/>
                  <a:gd name="T2" fmla="*/ 18 w 31"/>
                  <a:gd name="T3" fmla="*/ 5 h 88"/>
                  <a:gd name="T4" fmla="*/ 11 w 31"/>
                  <a:gd name="T5" fmla="*/ 21 h 88"/>
                  <a:gd name="T6" fmla="*/ 5 w 31"/>
                  <a:gd name="T7" fmla="*/ 77 h 88"/>
                  <a:gd name="T8" fmla="*/ 11 w 31"/>
                  <a:gd name="T9" fmla="*/ 82 h 88"/>
                  <a:gd name="T10" fmla="*/ 15 w 31"/>
                  <a:gd name="T11" fmla="*/ 82 h 88"/>
                  <a:gd name="T12" fmla="*/ 25 w 31"/>
                  <a:gd name="T13" fmla="*/ 34 h 88"/>
                  <a:gd name="T14" fmla="*/ 18 w 31"/>
                  <a:gd name="T15" fmla="*/ 5 h 88"/>
                  <a:gd name="T16" fmla="*/ 11 w 31"/>
                  <a:gd name="T17" fmla="*/ 87 h 88"/>
                  <a:gd name="T18" fmla="*/ 0 w 31"/>
                  <a:gd name="T19" fmla="*/ 77 h 88"/>
                  <a:gd name="T20" fmla="*/ 6 w 31"/>
                  <a:gd name="T21" fmla="*/ 21 h 88"/>
                  <a:gd name="T22" fmla="*/ 17 w 31"/>
                  <a:gd name="T23" fmla="*/ 0 h 88"/>
                  <a:gd name="T24" fmla="*/ 18 w 31"/>
                  <a:gd name="T25" fmla="*/ 0 h 88"/>
                  <a:gd name="T26" fmla="*/ 28 w 31"/>
                  <a:gd name="T27" fmla="*/ 13 h 88"/>
                  <a:gd name="T28" fmla="*/ 30 w 31"/>
                  <a:gd name="T29" fmla="*/ 34 h 88"/>
                  <a:gd name="T30" fmla="*/ 16 w 31"/>
                  <a:gd name="T31" fmla="*/ 87 h 88"/>
                  <a:gd name="T32" fmla="*/ 11 w 31"/>
                  <a:gd name="T33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88">
                    <a:moveTo>
                      <a:pt x="18" y="5"/>
                    </a:moveTo>
                    <a:lnTo>
                      <a:pt x="18" y="5"/>
                    </a:lnTo>
                    <a:cubicBezTo>
                      <a:pt x="14" y="6"/>
                      <a:pt x="12" y="16"/>
                      <a:pt x="11" y="21"/>
                    </a:cubicBezTo>
                    <a:cubicBezTo>
                      <a:pt x="11" y="22"/>
                      <a:pt x="5" y="70"/>
                      <a:pt x="5" y="77"/>
                    </a:cubicBezTo>
                    <a:cubicBezTo>
                      <a:pt x="5" y="81"/>
                      <a:pt x="6" y="82"/>
                      <a:pt x="11" y="82"/>
                    </a:cubicBezTo>
                    <a:cubicBezTo>
                      <a:pt x="12" y="82"/>
                      <a:pt x="14" y="82"/>
                      <a:pt x="15" y="82"/>
                    </a:cubicBezTo>
                    <a:cubicBezTo>
                      <a:pt x="20" y="81"/>
                      <a:pt x="25" y="55"/>
                      <a:pt x="25" y="34"/>
                    </a:cubicBezTo>
                    <a:cubicBezTo>
                      <a:pt x="25" y="17"/>
                      <a:pt x="21" y="5"/>
                      <a:pt x="18" y="5"/>
                    </a:cubicBezTo>
                    <a:close/>
                    <a:moveTo>
                      <a:pt x="11" y="87"/>
                    </a:moveTo>
                    <a:cubicBezTo>
                      <a:pt x="6" y="87"/>
                      <a:pt x="0" y="86"/>
                      <a:pt x="0" y="77"/>
                    </a:cubicBezTo>
                    <a:cubicBezTo>
                      <a:pt x="0" y="70"/>
                      <a:pt x="6" y="23"/>
                      <a:pt x="6" y="21"/>
                    </a:cubicBezTo>
                    <a:cubicBezTo>
                      <a:pt x="6" y="19"/>
                      <a:pt x="7" y="2"/>
                      <a:pt x="17" y="0"/>
                    </a:cubicBezTo>
                    <a:lnTo>
                      <a:pt x="18" y="0"/>
                    </a:lnTo>
                    <a:cubicBezTo>
                      <a:pt x="22" y="0"/>
                      <a:pt x="26" y="4"/>
                      <a:pt x="28" y="13"/>
                    </a:cubicBezTo>
                    <a:cubicBezTo>
                      <a:pt x="29" y="19"/>
                      <a:pt x="30" y="26"/>
                      <a:pt x="30" y="34"/>
                    </a:cubicBezTo>
                    <a:cubicBezTo>
                      <a:pt x="30" y="34"/>
                      <a:pt x="30" y="86"/>
                      <a:pt x="16" y="87"/>
                    </a:cubicBezTo>
                    <a:cubicBezTo>
                      <a:pt x="14" y="87"/>
                      <a:pt x="12" y="87"/>
                      <a:pt x="11" y="8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ï$ľiḑê"/>
              <p:cNvSpPr/>
              <p:nvPr/>
            </p:nvSpPr>
            <p:spPr bwMode="auto">
              <a:xfrm>
                <a:off x="5841458" y="1206871"/>
                <a:ext cx="481092" cy="679572"/>
              </a:xfrm>
              <a:custGeom>
                <a:avLst/>
                <a:gdLst>
                  <a:gd name="T0" fmla="*/ 3 w 220"/>
                  <a:gd name="T1" fmla="*/ 105 h 313"/>
                  <a:gd name="T2" fmla="*/ 68 w 220"/>
                  <a:gd name="T3" fmla="*/ 18 h 313"/>
                  <a:gd name="T4" fmla="*/ 184 w 220"/>
                  <a:gd name="T5" fmla="*/ 27 h 313"/>
                  <a:gd name="T6" fmla="*/ 215 w 220"/>
                  <a:gd name="T7" fmla="*/ 122 h 313"/>
                  <a:gd name="T8" fmla="*/ 214 w 220"/>
                  <a:gd name="T9" fmla="*/ 168 h 313"/>
                  <a:gd name="T10" fmla="*/ 201 w 220"/>
                  <a:gd name="T11" fmla="*/ 248 h 313"/>
                  <a:gd name="T12" fmla="*/ 156 w 220"/>
                  <a:gd name="T13" fmla="*/ 302 h 313"/>
                  <a:gd name="T14" fmla="*/ 89 w 220"/>
                  <a:gd name="T15" fmla="*/ 312 h 313"/>
                  <a:gd name="T16" fmla="*/ 13 w 220"/>
                  <a:gd name="T17" fmla="*/ 216 h 313"/>
                  <a:gd name="T18" fmla="*/ 3 w 220"/>
                  <a:gd name="T19" fmla="*/ 105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" h="313">
                    <a:moveTo>
                      <a:pt x="3" y="105"/>
                    </a:moveTo>
                    <a:cubicBezTo>
                      <a:pt x="0" y="61"/>
                      <a:pt x="30" y="37"/>
                      <a:pt x="68" y="18"/>
                    </a:cubicBezTo>
                    <a:cubicBezTo>
                      <a:pt x="105" y="0"/>
                      <a:pt x="166" y="13"/>
                      <a:pt x="184" y="27"/>
                    </a:cubicBezTo>
                    <a:cubicBezTo>
                      <a:pt x="202" y="40"/>
                      <a:pt x="212" y="109"/>
                      <a:pt x="215" y="122"/>
                    </a:cubicBezTo>
                    <a:cubicBezTo>
                      <a:pt x="219" y="135"/>
                      <a:pt x="212" y="146"/>
                      <a:pt x="214" y="168"/>
                    </a:cubicBezTo>
                    <a:cubicBezTo>
                      <a:pt x="215" y="189"/>
                      <a:pt x="199" y="235"/>
                      <a:pt x="201" y="248"/>
                    </a:cubicBezTo>
                    <a:cubicBezTo>
                      <a:pt x="202" y="261"/>
                      <a:pt x="167" y="292"/>
                      <a:pt x="156" y="302"/>
                    </a:cubicBezTo>
                    <a:cubicBezTo>
                      <a:pt x="144" y="311"/>
                      <a:pt x="104" y="312"/>
                      <a:pt x="89" y="312"/>
                    </a:cubicBezTo>
                    <a:cubicBezTo>
                      <a:pt x="74" y="312"/>
                      <a:pt x="18" y="227"/>
                      <a:pt x="13" y="216"/>
                    </a:cubicBezTo>
                    <a:cubicBezTo>
                      <a:pt x="8" y="204"/>
                      <a:pt x="3" y="105"/>
                      <a:pt x="3" y="10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7" name="îŝlidè"/>
              <p:cNvSpPr/>
              <p:nvPr/>
            </p:nvSpPr>
            <p:spPr bwMode="auto">
              <a:xfrm>
                <a:off x="5841458" y="1226014"/>
                <a:ext cx="490711" cy="669999"/>
              </a:xfrm>
              <a:custGeom>
                <a:avLst/>
                <a:gdLst>
                  <a:gd name="T0" fmla="*/ 115 w 223"/>
                  <a:gd name="T1" fmla="*/ 5 h 308"/>
                  <a:gd name="T2" fmla="*/ 71 w 223"/>
                  <a:gd name="T3" fmla="*/ 14 h 308"/>
                  <a:gd name="T4" fmla="*/ 9 w 223"/>
                  <a:gd name="T5" fmla="*/ 98 h 308"/>
                  <a:gd name="T6" fmla="*/ 18 w 223"/>
                  <a:gd name="T7" fmla="*/ 207 h 308"/>
                  <a:gd name="T8" fmla="*/ 91 w 223"/>
                  <a:gd name="T9" fmla="*/ 302 h 308"/>
                  <a:gd name="T10" fmla="*/ 157 w 223"/>
                  <a:gd name="T11" fmla="*/ 293 h 308"/>
                  <a:gd name="T12" fmla="*/ 200 w 223"/>
                  <a:gd name="T13" fmla="*/ 241 h 308"/>
                  <a:gd name="T14" fmla="*/ 206 w 223"/>
                  <a:gd name="T15" fmla="*/ 207 h 308"/>
                  <a:gd name="T16" fmla="*/ 213 w 223"/>
                  <a:gd name="T17" fmla="*/ 161 h 308"/>
                  <a:gd name="T18" fmla="*/ 215 w 223"/>
                  <a:gd name="T19" fmla="*/ 135 h 308"/>
                  <a:gd name="T20" fmla="*/ 215 w 223"/>
                  <a:gd name="T21" fmla="*/ 115 h 308"/>
                  <a:gd name="T22" fmla="*/ 212 w 223"/>
                  <a:gd name="T23" fmla="*/ 103 h 308"/>
                  <a:gd name="T24" fmla="*/ 185 w 223"/>
                  <a:gd name="T25" fmla="*/ 21 h 308"/>
                  <a:gd name="T26" fmla="*/ 115 w 223"/>
                  <a:gd name="T27" fmla="*/ 5 h 308"/>
                  <a:gd name="T28" fmla="*/ 91 w 223"/>
                  <a:gd name="T29" fmla="*/ 307 h 308"/>
                  <a:gd name="T30" fmla="*/ 14 w 223"/>
                  <a:gd name="T31" fmla="*/ 209 h 308"/>
                  <a:gd name="T32" fmla="*/ 4 w 223"/>
                  <a:gd name="T33" fmla="*/ 98 h 308"/>
                  <a:gd name="T34" fmla="*/ 69 w 223"/>
                  <a:gd name="T35" fmla="*/ 9 h 308"/>
                  <a:gd name="T36" fmla="*/ 115 w 223"/>
                  <a:gd name="T37" fmla="*/ 0 h 308"/>
                  <a:gd name="T38" fmla="*/ 188 w 223"/>
                  <a:gd name="T39" fmla="*/ 17 h 308"/>
                  <a:gd name="T40" fmla="*/ 217 w 223"/>
                  <a:gd name="T41" fmla="*/ 102 h 308"/>
                  <a:gd name="T42" fmla="*/ 220 w 223"/>
                  <a:gd name="T43" fmla="*/ 114 h 308"/>
                  <a:gd name="T44" fmla="*/ 219 w 223"/>
                  <a:gd name="T45" fmla="*/ 135 h 308"/>
                  <a:gd name="T46" fmla="*/ 218 w 223"/>
                  <a:gd name="T47" fmla="*/ 160 h 308"/>
                  <a:gd name="T48" fmla="*/ 211 w 223"/>
                  <a:gd name="T49" fmla="*/ 208 h 308"/>
                  <a:gd name="T50" fmla="*/ 205 w 223"/>
                  <a:gd name="T51" fmla="*/ 241 h 308"/>
                  <a:gd name="T52" fmla="*/ 160 w 223"/>
                  <a:gd name="T53" fmla="*/ 297 h 308"/>
                  <a:gd name="T54" fmla="*/ 91 w 223"/>
                  <a:gd name="T55" fmla="*/ 3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3" h="308">
                    <a:moveTo>
                      <a:pt x="115" y="5"/>
                    </a:moveTo>
                    <a:cubicBezTo>
                      <a:pt x="98" y="5"/>
                      <a:pt x="83" y="8"/>
                      <a:pt x="71" y="14"/>
                    </a:cubicBezTo>
                    <a:cubicBezTo>
                      <a:pt x="25" y="35"/>
                      <a:pt x="6" y="61"/>
                      <a:pt x="9" y="98"/>
                    </a:cubicBezTo>
                    <a:cubicBezTo>
                      <a:pt x="10" y="125"/>
                      <a:pt x="15" y="198"/>
                      <a:pt x="18" y="207"/>
                    </a:cubicBezTo>
                    <a:cubicBezTo>
                      <a:pt x="24" y="219"/>
                      <a:pt x="79" y="302"/>
                      <a:pt x="91" y="302"/>
                    </a:cubicBezTo>
                    <a:cubicBezTo>
                      <a:pt x="105" y="302"/>
                      <a:pt x="146" y="302"/>
                      <a:pt x="157" y="293"/>
                    </a:cubicBezTo>
                    <a:cubicBezTo>
                      <a:pt x="179" y="274"/>
                      <a:pt x="201" y="250"/>
                      <a:pt x="200" y="241"/>
                    </a:cubicBezTo>
                    <a:cubicBezTo>
                      <a:pt x="199" y="235"/>
                      <a:pt x="202" y="222"/>
                      <a:pt x="206" y="207"/>
                    </a:cubicBezTo>
                    <a:cubicBezTo>
                      <a:pt x="210" y="191"/>
                      <a:pt x="214" y="172"/>
                      <a:pt x="213" y="161"/>
                    </a:cubicBezTo>
                    <a:cubicBezTo>
                      <a:pt x="212" y="150"/>
                      <a:pt x="214" y="142"/>
                      <a:pt x="215" y="135"/>
                    </a:cubicBezTo>
                    <a:cubicBezTo>
                      <a:pt x="216" y="127"/>
                      <a:pt x="217" y="121"/>
                      <a:pt x="215" y="115"/>
                    </a:cubicBezTo>
                    <a:cubicBezTo>
                      <a:pt x="214" y="113"/>
                      <a:pt x="214" y="108"/>
                      <a:pt x="212" y="103"/>
                    </a:cubicBezTo>
                    <a:cubicBezTo>
                      <a:pt x="208" y="80"/>
                      <a:pt x="199" y="32"/>
                      <a:pt x="185" y="21"/>
                    </a:cubicBezTo>
                    <a:cubicBezTo>
                      <a:pt x="174" y="13"/>
                      <a:pt x="145" y="5"/>
                      <a:pt x="115" y="5"/>
                    </a:cubicBezTo>
                    <a:close/>
                    <a:moveTo>
                      <a:pt x="91" y="307"/>
                    </a:moveTo>
                    <a:cubicBezTo>
                      <a:pt x="74" y="307"/>
                      <a:pt x="18" y="220"/>
                      <a:pt x="14" y="209"/>
                    </a:cubicBezTo>
                    <a:cubicBezTo>
                      <a:pt x="9" y="197"/>
                      <a:pt x="4" y="102"/>
                      <a:pt x="4" y="98"/>
                    </a:cubicBezTo>
                    <a:cubicBezTo>
                      <a:pt x="0" y="48"/>
                      <a:pt x="37" y="24"/>
                      <a:pt x="69" y="9"/>
                    </a:cubicBezTo>
                    <a:cubicBezTo>
                      <a:pt x="81" y="3"/>
                      <a:pt x="97" y="0"/>
                      <a:pt x="115" y="0"/>
                    </a:cubicBezTo>
                    <a:cubicBezTo>
                      <a:pt x="147" y="0"/>
                      <a:pt x="176" y="9"/>
                      <a:pt x="188" y="17"/>
                    </a:cubicBezTo>
                    <a:cubicBezTo>
                      <a:pt x="203" y="29"/>
                      <a:pt x="212" y="76"/>
                      <a:pt x="217" y="102"/>
                    </a:cubicBezTo>
                    <a:cubicBezTo>
                      <a:pt x="218" y="107"/>
                      <a:pt x="219" y="112"/>
                      <a:pt x="220" y="114"/>
                    </a:cubicBezTo>
                    <a:cubicBezTo>
                      <a:pt x="222" y="121"/>
                      <a:pt x="221" y="128"/>
                      <a:pt x="219" y="135"/>
                    </a:cubicBezTo>
                    <a:cubicBezTo>
                      <a:pt x="218" y="142"/>
                      <a:pt x="217" y="150"/>
                      <a:pt x="218" y="160"/>
                    </a:cubicBezTo>
                    <a:cubicBezTo>
                      <a:pt x="219" y="172"/>
                      <a:pt x="215" y="191"/>
                      <a:pt x="211" y="208"/>
                    </a:cubicBezTo>
                    <a:cubicBezTo>
                      <a:pt x="207" y="222"/>
                      <a:pt x="204" y="235"/>
                      <a:pt x="205" y="241"/>
                    </a:cubicBezTo>
                    <a:cubicBezTo>
                      <a:pt x="207" y="255"/>
                      <a:pt x="171" y="287"/>
                      <a:pt x="160" y="297"/>
                    </a:cubicBezTo>
                    <a:cubicBezTo>
                      <a:pt x="149" y="306"/>
                      <a:pt x="116" y="307"/>
                      <a:pt x="91" y="30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8" name="íş1îḍè"/>
              <p:cNvSpPr/>
              <p:nvPr/>
            </p:nvSpPr>
            <p:spPr bwMode="auto">
              <a:xfrm>
                <a:off x="5908807" y="1857728"/>
                <a:ext cx="413742" cy="459428"/>
              </a:xfrm>
              <a:custGeom>
                <a:avLst/>
                <a:gdLst>
                  <a:gd name="T0" fmla="*/ 4 w 191"/>
                  <a:gd name="T1" fmla="*/ 7 h 213"/>
                  <a:gd name="T2" fmla="*/ 80 w 191"/>
                  <a:gd name="T3" fmla="*/ 47 h 213"/>
                  <a:gd name="T4" fmla="*/ 113 w 191"/>
                  <a:gd name="T5" fmla="*/ 43 h 213"/>
                  <a:gd name="T6" fmla="*/ 189 w 191"/>
                  <a:gd name="T7" fmla="*/ 0 h 213"/>
                  <a:gd name="T8" fmla="*/ 190 w 191"/>
                  <a:gd name="T9" fmla="*/ 212 h 213"/>
                  <a:gd name="T10" fmla="*/ 0 w 191"/>
                  <a:gd name="T11" fmla="*/ 203 h 213"/>
                  <a:gd name="T12" fmla="*/ 4 w 191"/>
                  <a:gd name="T13" fmla="*/ 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213">
                    <a:moveTo>
                      <a:pt x="4" y="7"/>
                    </a:moveTo>
                    <a:cubicBezTo>
                      <a:pt x="4" y="7"/>
                      <a:pt x="66" y="47"/>
                      <a:pt x="80" y="47"/>
                    </a:cubicBezTo>
                    <a:cubicBezTo>
                      <a:pt x="94" y="47"/>
                      <a:pt x="108" y="46"/>
                      <a:pt x="113" y="43"/>
                    </a:cubicBezTo>
                    <a:cubicBezTo>
                      <a:pt x="118" y="41"/>
                      <a:pt x="189" y="0"/>
                      <a:pt x="189" y="0"/>
                    </a:cubicBezTo>
                    <a:lnTo>
                      <a:pt x="190" y="212"/>
                    </a:lnTo>
                    <a:lnTo>
                      <a:pt x="0" y="203"/>
                    </a:lnTo>
                    <a:lnTo>
                      <a:pt x="4" y="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9" name="îSľîďe"/>
              <p:cNvSpPr/>
              <p:nvPr/>
            </p:nvSpPr>
            <p:spPr bwMode="auto">
              <a:xfrm>
                <a:off x="5908807" y="1857728"/>
                <a:ext cx="423361" cy="469002"/>
              </a:xfrm>
              <a:custGeom>
                <a:avLst/>
                <a:gdLst>
                  <a:gd name="T0" fmla="*/ 5 w 196"/>
                  <a:gd name="T1" fmla="*/ 203 h 217"/>
                  <a:gd name="T2" fmla="*/ 190 w 196"/>
                  <a:gd name="T3" fmla="*/ 211 h 217"/>
                  <a:gd name="T4" fmla="*/ 189 w 196"/>
                  <a:gd name="T5" fmla="*/ 7 h 217"/>
                  <a:gd name="T6" fmla="*/ 117 w 196"/>
                  <a:gd name="T7" fmla="*/ 48 h 217"/>
                  <a:gd name="T8" fmla="*/ 83 w 196"/>
                  <a:gd name="T9" fmla="*/ 52 h 217"/>
                  <a:gd name="T10" fmla="*/ 9 w 196"/>
                  <a:gd name="T11" fmla="*/ 14 h 217"/>
                  <a:gd name="T12" fmla="*/ 5 w 196"/>
                  <a:gd name="T13" fmla="*/ 203 h 217"/>
                  <a:gd name="T14" fmla="*/ 192 w 196"/>
                  <a:gd name="T15" fmla="*/ 216 h 217"/>
                  <a:gd name="T16" fmla="*/ 192 w 196"/>
                  <a:gd name="T17" fmla="*/ 216 h 217"/>
                  <a:gd name="T18" fmla="*/ 2 w 196"/>
                  <a:gd name="T19" fmla="*/ 207 h 217"/>
                  <a:gd name="T20" fmla="*/ 0 w 196"/>
                  <a:gd name="T21" fmla="*/ 205 h 217"/>
                  <a:gd name="T22" fmla="*/ 4 w 196"/>
                  <a:gd name="T23" fmla="*/ 10 h 217"/>
                  <a:gd name="T24" fmla="*/ 5 w 196"/>
                  <a:gd name="T25" fmla="*/ 8 h 217"/>
                  <a:gd name="T26" fmla="*/ 8 w 196"/>
                  <a:gd name="T27" fmla="*/ 8 h 217"/>
                  <a:gd name="T28" fmla="*/ 83 w 196"/>
                  <a:gd name="T29" fmla="*/ 47 h 217"/>
                  <a:gd name="T30" fmla="*/ 114 w 196"/>
                  <a:gd name="T31" fmla="*/ 44 h 217"/>
                  <a:gd name="T32" fmla="*/ 191 w 196"/>
                  <a:gd name="T33" fmla="*/ 0 h 217"/>
                  <a:gd name="T34" fmla="*/ 193 w 196"/>
                  <a:gd name="T35" fmla="*/ 0 h 217"/>
                  <a:gd name="T36" fmla="*/ 194 w 196"/>
                  <a:gd name="T37" fmla="*/ 3 h 217"/>
                  <a:gd name="T38" fmla="*/ 195 w 196"/>
                  <a:gd name="T39" fmla="*/ 214 h 217"/>
                  <a:gd name="T40" fmla="*/ 195 w 196"/>
                  <a:gd name="T41" fmla="*/ 214 h 217"/>
                  <a:gd name="T42" fmla="*/ 193 w 196"/>
                  <a:gd name="T43" fmla="*/ 216 h 217"/>
                  <a:gd name="T44" fmla="*/ 192 w 196"/>
                  <a:gd name="T4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6" h="217">
                    <a:moveTo>
                      <a:pt x="5" y="203"/>
                    </a:moveTo>
                    <a:lnTo>
                      <a:pt x="190" y="211"/>
                    </a:lnTo>
                    <a:lnTo>
                      <a:pt x="189" y="7"/>
                    </a:lnTo>
                    <a:cubicBezTo>
                      <a:pt x="175" y="15"/>
                      <a:pt x="121" y="46"/>
                      <a:pt x="117" y="48"/>
                    </a:cubicBezTo>
                    <a:cubicBezTo>
                      <a:pt x="111" y="51"/>
                      <a:pt x="95" y="52"/>
                      <a:pt x="83" y="52"/>
                    </a:cubicBezTo>
                    <a:cubicBezTo>
                      <a:pt x="70" y="52"/>
                      <a:pt x="23" y="23"/>
                      <a:pt x="9" y="14"/>
                    </a:cubicBezTo>
                    <a:lnTo>
                      <a:pt x="5" y="203"/>
                    </a:lnTo>
                    <a:close/>
                    <a:moveTo>
                      <a:pt x="192" y="216"/>
                    </a:moveTo>
                    <a:lnTo>
                      <a:pt x="192" y="216"/>
                    </a:lnTo>
                    <a:lnTo>
                      <a:pt x="2" y="207"/>
                    </a:lnTo>
                    <a:cubicBezTo>
                      <a:pt x="1" y="207"/>
                      <a:pt x="0" y="206"/>
                      <a:pt x="0" y="205"/>
                    </a:cubicBezTo>
                    <a:lnTo>
                      <a:pt x="4" y="10"/>
                    </a:lnTo>
                    <a:cubicBezTo>
                      <a:pt x="4" y="9"/>
                      <a:pt x="5" y="8"/>
                      <a:pt x="5" y="8"/>
                    </a:cubicBezTo>
                    <a:cubicBezTo>
                      <a:pt x="6" y="7"/>
                      <a:pt x="7" y="7"/>
                      <a:pt x="8" y="8"/>
                    </a:cubicBezTo>
                    <a:cubicBezTo>
                      <a:pt x="25" y="19"/>
                      <a:pt x="72" y="47"/>
                      <a:pt x="83" y="47"/>
                    </a:cubicBezTo>
                    <a:cubicBezTo>
                      <a:pt x="99" y="47"/>
                      <a:pt x="110" y="46"/>
                      <a:pt x="114" y="44"/>
                    </a:cubicBezTo>
                    <a:cubicBezTo>
                      <a:pt x="119" y="42"/>
                      <a:pt x="190" y="1"/>
                      <a:pt x="191" y="0"/>
                    </a:cubicBezTo>
                    <a:cubicBezTo>
                      <a:pt x="191" y="0"/>
                      <a:pt x="192" y="0"/>
                      <a:pt x="193" y="0"/>
                    </a:cubicBezTo>
                    <a:cubicBezTo>
                      <a:pt x="194" y="1"/>
                      <a:pt x="194" y="2"/>
                      <a:pt x="194" y="3"/>
                    </a:cubicBezTo>
                    <a:lnTo>
                      <a:pt x="195" y="214"/>
                    </a:lnTo>
                    <a:lnTo>
                      <a:pt x="195" y="214"/>
                    </a:lnTo>
                    <a:cubicBezTo>
                      <a:pt x="195" y="215"/>
                      <a:pt x="194" y="216"/>
                      <a:pt x="193" y="216"/>
                    </a:cubicBezTo>
                    <a:lnTo>
                      <a:pt x="192" y="216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0" name="í$ḷíḍe"/>
              <p:cNvSpPr/>
              <p:nvPr/>
            </p:nvSpPr>
            <p:spPr bwMode="auto">
              <a:xfrm>
                <a:off x="6014651" y="2087441"/>
                <a:ext cx="173193" cy="191429"/>
              </a:xfrm>
              <a:custGeom>
                <a:avLst/>
                <a:gdLst>
                  <a:gd name="T0" fmla="*/ 0 w 80"/>
                  <a:gd name="T1" fmla="*/ 87 h 88"/>
                  <a:gd name="T2" fmla="*/ 36 w 80"/>
                  <a:gd name="T3" fmla="*/ 0 h 88"/>
                  <a:gd name="T4" fmla="*/ 61 w 80"/>
                  <a:gd name="T5" fmla="*/ 4 h 88"/>
                  <a:gd name="T6" fmla="*/ 59 w 80"/>
                  <a:gd name="T7" fmla="*/ 21 h 88"/>
                  <a:gd name="T8" fmla="*/ 79 w 80"/>
                  <a:gd name="T9" fmla="*/ 86 h 88"/>
                  <a:gd name="T10" fmla="*/ 0 w 80"/>
                  <a:gd name="T11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88">
                    <a:moveTo>
                      <a:pt x="0" y="87"/>
                    </a:moveTo>
                    <a:cubicBezTo>
                      <a:pt x="0" y="87"/>
                      <a:pt x="19" y="26"/>
                      <a:pt x="36" y="0"/>
                    </a:cubicBezTo>
                    <a:cubicBezTo>
                      <a:pt x="36" y="0"/>
                      <a:pt x="61" y="2"/>
                      <a:pt x="61" y="4"/>
                    </a:cubicBezTo>
                    <a:cubicBezTo>
                      <a:pt x="62" y="7"/>
                      <a:pt x="58" y="13"/>
                      <a:pt x="59" y="21"/>
                    </a:cubicBezTo>
                    <a:cubicBezTo>
                      <a:pt x="61" y="28"/>
                      <a:pt x="73" y="74"/>
                      <a:pt x="79" y="86"/>
                    </a:cubicBezTo>
                    <a:lnTo>
                      <a:pt x="0" y="8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1" name="íŝḷiḋé"/>
              <p:cNvSpPr/>
              <p:nvPr/>
            </p:nvSpPr>
            <p:spPr bwMode="auto">
              <a:xfrm>
                <a:off x="6005027" y="2087441"/>
                <a:ext cx="192437" cy="201003"/>
              </a:xfrm>
              <a:custGeom>
                <a:avLst/>
                <a:gdLst>
                  <a:gd name="T0" fmla="*/ 41 w 87"/>
                  <a:gd name="T1" fmla="*/ 6 h 93"/>
                  <a:gd name="T2" fmla="*/ 6 w 87"/>
                  <a:gd name="T3" fmla="*/ 87 h 93"/>
                  <a:gd name="T4" fmla="*/ 80 w 87"/>
                  <a:gd name="T5" fmla="*/ 86 h 93"/>
                  <a:gd name="T6" fmla="*/ 60 w 87"/>
                  <a:gd name="T7" fmla="*/ 24 h 93"/>
                  <a:gd name="T8" fmla="*/ 62 w 87"/>
                  <a:gd name="T9" fmla="*/ 11 h 93"/>
                  <a:gd name="T10" fmla="*/ 63 w 87"/>
                  <a:gd name="T11" fmla="*/ 8 h 93"/>
                  <a:gd name="T12" fmla="*/ 41 w 87"/>
                  <a:gd name="T13" fmla="*/ 6 h 93"/>
                  <a:gd name="T14" fmla="*/ 3 w 87"/>
                  <a:gd name="T15" fmla="*/ 92 h 93"/>
                  <a:gd name="T16" fmla="*/ 1 w 87"/>
                  <a:gd name="T17" fmla="*/ 91 h 93"/>
                  <a:gd name="T18" fmla="*/ 1 w 87"/>
                  <a:gd name="T19" fmla="*/ 89 h 93"/>
                  <a:gd name="T20" fmla="*/ 38 w 87"/>
                  <a:gd name="T21" fmla="*/ 2 h 93"/>
                  <a:gd name="T22" fmla="*/ 40 w 87"/>
                  <a:gd name="T23" fmla="*/ 0 h 93"/>
                  <a:gd name="T24" fmla="*/ 68 w 87"/>
                  <a:gd name="T25" fmla="*/ 6 h 93"/>
                  <a:gd name="T26" fmla="*/ 67 w 87"/>
                  <a:gd name="T27" fmla="*/ 12 h 93"/>
                  <a:gd name="T28" fmla="*/ 65 w 87"/>
                  <a:gd name="T29" fmla="*/ 23 h 93"/>
                  <a:gd name="T30" fmla="*/ 86 w 87"/>
                  <a:gd name="T31" fmla="*/ 87 h 93"/>
                  <a:gd name="T32" fmla="*/ 86 w 87"/>
                  <a:gd name="T33" fmla="*/ 89 h 93"/>
                  <a:gd name="T34" fmla="*/ 84 w 87"/>
                  <a:gd name="T35" fmla="*/ 91 h 93"/>
                  <a:gd name="T36" fmla="*/ 3 w 87"/>
                  <a:gd name="T37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93">
                    <a:moveTo>
                      <a:pt x="41" y="6"/>
                    </a:moveTo>
                    <a:cubicBezTo>
                      <a:pt x="27" y="28"/>
                      <a:pt x="11" y="75"/>
                      <a:pt x="6" y="87"/>
                    </a:cubicBezTo>
                    <a:lnTo>
                      <a:pt x="80" y="86"/>
                    </a:lnTo>
                    <a:cubicBezTo>
                      <a:pt x="73" y="70"/>
                      <a:pt x="62" y="30"/>
                      <a:pt x="60" y="24"/>
                    </a:cubicBezTo>
                    <a:cubicBezTo>
                      <a:pt x="59" y="19"/>
                      <a:pt x="61" y="14"/>
                      <a:pt x="62" y="11"/>
                    </a:cubicBezTo>
                    <a:cubicBezTo>
                      <a:pt x="63" y="10"/>
                      <a:pt x="63" y="9"/>
                      <a:pt x="63" y="8"/>
                    </a:cubicBezTo>
                    <a:cubicBezTo>
                      <a:pt x="60" y="7"/>
                      <a:pt x="50" y="6"/>
                      <a:pt x="41" y="6"/>
                    </a:cubicBezTo>
                    <a:close/>
                    <a:moveTo>
                      <a:pt x="3" y="92"/>
                    </a:moveTo>
                    <a:cubicBezTo>
                      <a:pt x="2" y="92"/>
                      <a:pt x="1" y="92"/>
                      <a:pt x="1" y="91"/>
                    </a:cubicBezTo>
                    <a:cubicBezTo>
                      <a:pt x="1" y="91"/>
                      <a:pt x="0" y="90"/>
                      <a:pt x="1" y="89"/>
                    </a:cubicBezTo>
                    <a:cubicBezTo>
                      <a:pt x="1" y="87"/>
                      <a:pt x="21" y="27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cubicBezTo>
                      <a:pt x="66" y="2"/>
                      <a:pt x="67" y="5"/>
                      <a:pt x="68" y="6"/>
                    </a:cubicBezTo>
                    <a:cubicBezTo>
                      <a:pt x="69" y="8"/>
                      <a:pt x="68" y="10"/>
                      <a:pt x="67" y="12"/>
                    </a:cubicBezTo>
                    <a:cubicBezTo>
                      <a:pt x="66" y="15"/>
                      <a:pt x="65" y="19"/>
                      <a:pt x="65" y="23"/>
                    </a:cubicBezTo>
                    <a:cubicBezTo>
                      <a:pt x="67" y="30"/>
                      <a:pt x="79" y="75"/>
                      <a:pt x="86" y="87"/>
                    </a:cubicBezTo>
                    <a:cubicBezTo>
                      <a:pt x="86" y="88"/>
                      <a:pt x="86" y="89"/>
                      <a:pt x="86" y="89"/>
                    </a:cubicBezTo>
                    <a:cubicBezTo>
                      <a:pt x="85" y="90"/>
                      <a:pt x="85" y="91"/>
                      <a:pt x="84" y="91"/>
                    </a:cubicBezTo>
                    <a:lnTo>
                      <a:pt x="3" y="92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íṥḷíḋe"/>
              <p:cNvSpPr/>
              <p:nvPr/>
            </p:nvSpPr>
            <p:spPr bwMode="auto">
              <a:xfrm>
                <a:off x="6014651" y="1972584"/>
                <a:ext cx="202056" cy="143574"/>
              </a:xfrm>
              <a:custGeom>
                <a:avLst/>
                <a:gdLst>
                  <a:gd name="T0" fmla="*/ 10 w 94"/>
                  <a:gd name="T1" fmla="*/ 2 h 68"/>
                  <a:gd name="T2" fmla="*/ 78 w 94"/>
                  <a:gd name="T3" fmla="*/ 0 h 68"/>
                  <a:gd name="T4" fmla="*/ 93 w 94"/>
                  <a:gd name="T5" fmla="*/ 22 h 68"/>
                  <a:gd name="T6" fmla="*/ 59 w 94"/>
                  <a:gd name="T7" fmla="*/ 67 h 68"/>
                  <a:gd name="T8" fmla="*/ 29 w 94"/>
                  <a:gd name="T9" fmla="*/ 61 h 68"/>
                  <a:gd name="T10" fmla="*/ 0 w 94"/>
                  <a:gd name="T11" fmla="*/ 27 h 68"/>
                  <a:gd name="T12" fmla="*/ 10 w 94"/>
                  <a:gd name="T13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68">
                    <a:moveTo>
                      <a:pt x="10" y="2"/>
                    </a:moveTo>
                    <a:cubicBezTo>
                      <a:pt x="10" y="2"/>
                      <a:pt x="60" y="7"/>
                      <a:pt x="78" y="0"/>
                    </a:cubicBezTo>
                    <a:lnTo>
                      <a:pt x="93" y="22"/>
                    </a:lnTo>
                    <a:lnTo>
                      <a:pt x="59" y="67"/>
                    </a:lnTo>
                    <a:cubicBezTo>
                      <a:pt x="59" y="67"/>
                      <a:pt x="42" y="52"/>
                      <a:pt x="29" y="61"/>
                    </a:cubicBezTo>
                    <a:cubicBezTo>
                      <a:pt x="29" y="61"/>
                      <a:pt x="11" y="35"/>
                      <a:pt x="0" y="27"/>
                    </a:cubicBezTo>
                    <a:lnTo>
                      <a:pt x="10" y="2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3" name="ïsļîďé"/>
              <p:cNvSpPr/>
              <p:nvPr/>
            </p:nvSpPr>
            <p:spPr bwMode="auto">
              <a:xfrm>
                <a:off x="6014651" y="1963015"/>
                <a:ext cx="211681" cy="162711"/>
              </a:xfrm>
              <a:custGeom>
                <a:avLst/>
                <a:gdLst>
                  <a:gd name="T0" fmla="*/ 41 w 99"/>
                  <a:gd name="T1" fmla="*/ 59 h 74"/>
                  <a:gd name="T2" fmla="*/ 61 w 99"/>
                  <a:gd name="T3" fmla="*/ 67 h 74"/>
                  <a:gd name="T4" fmla="*/ 92 w 99"/>
                  <a:gd name="T5" fmla="*/ 25 h 74"/>
                  <a:gd name="T6" fmla="*/ 79 w 99"/>
                  <a:gd name="T7" fmla="*/ 5 h 74"/>
                  <a:gd name="T8" fmla="*/ 46 w 99"/>
                  <a:gd name="T9" fmla="*/ 9 h 74"/>
                  <a:gd name="T10" fmla="*/ 15 w 99"/>
                  <a:gd name="T11" fmla="*/ 8 h 74"/>
                  <a:gd name="T12" fmla="*/ 5 w 99"/>
                  <a:gd name="T13" fmla="*/ 29 h 74"/>
                  <a:gd name="T14" fmla="*/ 32 w 99"/>
                  <a:gd name="T15" fmla="*/ 60 h 74"/>
                  <a:gd name="T16" fmla="*/ 41 w 99"/>
                  <a:gd name="T17" fmla="*/ 59 h 74"/>
                  <a:gd name="T18" fmla="*/ 61 w 99"/>
                  <a:gd name="T19" fmla="*/ 73 h 74"/>
                  <a:gd name="T20" fmla="*/ 59 w 99"/>
                  <a:gd name="T21" fmla="*/ 72 h 74"/>
                  <a:gd name="T22" fmla="*/ 41 w 99"/>
                  <a:gd name="T23" fmla="*/ 64 h 74"/>
                  <a:gd name="T24" fmla="*/ 33 w 99"/>
                  <a:gd name="T25" fmla="*/ 66 h 74"/>
                  <a:gd name="T26" fmla="*/ 30 w 99"/>
                  <a:gd name="T27" fmla="*/ 65 h 74"/>
                  <a:gd name="T28" fmla="*/ 1 w 99"/>
                  <a:gd name="T29" fmla="*/ 32 h 74"/>
                  <a:gd name="T30" fmla="*/ 0 w 99"/>
                  <a:gd name="T31" fmla="*/ 28 h 74"/>
                  <a:gd name="T32" fmla="*/ 11 w 99"/>
                  <a:gd name="T33" fmla="*/ 4 h 74"/>
                  <a:gd name="T34" fmla="*/ 13 w 99"/>
                  <a:gd name="T35" fmla="*/ 2 h 74"/>
                  <a:gd name="T36" fmla="*/ 46 w 99"/>
                  <a:gd name="T37" fmla="*/ 4 h 74"/>
                  <a:gd name="T38" fmla="*/ 79 w 99"/>
                  <a:gd name="T39" fmla="*/ 0 h 74"/>
                  <a:gd name="T40" fmla="*/ 82 w 99"/>
                  <a:gd name="T41" fmla="*/ 1 h 74"/>
                  <a:gd name="T42" fmla="*/ 97 w 99"/>
                  <a:gd name="T43" fmla="*/ 23 h 74"/>
                  <a:gd name="T44" fmla="*/ 97 w 99"/>
                  <a:gd name="T45" fmla="*/ 26 h 74"/>
                  <a:gd name="T46" fmla="*/ 63 w 99"/>
                  <a:gd name="T47" fmla="*/ 72 h 74"/>
                  <a:gd name="T48" fmla="*/ 62 w 99"/>
                  <a:gd name="T49" fmla="*/ 73 h 74"/>
                  <a:gd name="T50" fmla="*/ 61 w 99"/>
                  <a:gd name="T51" fmla="*/ 7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9" h="74">
                    <a:moveTo>
                      <a:pt x="41" y="59"/>
                    </a:moveTo>
                    <a:cubicBezTo>
                      <a:pt x="49" y="59"/>
                      <a:pt x="57" y="64"/>
                      <a:pt x="61" y="67"/>
                    </a:cubicBezTo>
                    <a:lnTo>
                      <a:pt x="92" y="25"/>
                    </a:lnTo>
                    <a:lnTo>
                      <a:pt x="79" y="5"/>
                    </a:lnTo>
                    <a:cubicBezTo>
                      <a:pt x="72" y="8"/>
                      <a:pt x="61" y="9"/>
                      <a:pt x="46" y="9"/>
                    </a:cubicBezTo>
                    <a:cubicBezTo>
                      <a:pt x="32" y="9"/>
                      <a:pt x="19" y="8"/>
                      <a:pt x="15" y="8"/>
                    </a:cubicBezTo>
                    <a:lnTo>
                      <a:pt x="5" y="29"/>
                    </a:lnTo>
                    <a:cubicBezTo>
                      <a:pt x="15" y="37"/>
                      <a:pt x="29" y="55"/>
                      <a:pt x="32" y="60"/>
                    </a:cubicBezTo>
                    <a:cubicBezTo>
                      <a:pt x="35" y="59"/>
                      <a:pt x="38" y="59"/>
                      <a:pt x="41" y="59"/>
                    </a:cubicBezTo>
                    <a:close/>
                    <a:moveTo>
                      <a:pt x="61" y="73"/>
                    </a:moveTo>
                    <a:cubicBezTo>
                      <a:pt x="60" y="73"/>
                      <a:pt x="60" y="73"/>
                      <a:pt x="59" y="72"/>
                    </a:cubicBezTo>
                    <a:cubicBezTo>
                      <a:pt x="59" y="72"/>
                      <a:pt x="50" y="64"/>
                      <a:pt x="41" y="64"/>
                    </a:cubicBezTo>
                    <a:cubicBezTo>
                      <a:pt x="38" y="64"/>
                      <a:pt x="35" y="65"/>
                      <a:pt x="33" y="66"/>
                    </a:cubicBezTo>
                    <a:cubicBezTo>
                      <a:pt x="32" y="67"/>
                      <a:pt x="31" y="66"/>
                      <a:pt x="30" y="65"/>
                    </a:cubicBezTo>
                    <a:cubicBezTo>
                      <a:pt x="30" y="65"/>
                      <a:pt x="12" y="39"/>
                      <a:pt x="1" y="32"/>
                    </a:cubicBezTo>
                    <a:cubicBezTo>
                      <a:pt x="0" y="31"/>
                      <a:pt x="0" y="29"/>
                      <a:pt x="0" y="28"/>
                    </a:cubicBezTo>
                    <a:lnTo>
                      <a:pt x="11" y="4"/>
                    </a:lnTo>
                    <a:cubicBezTo>
                      <a:pt x="11" y="3"/>
                      <a:pt x="12" y="2"/>
                      <a:pt x="13" y="2"/>
                    </a:cubicBezTo>
                    <a:cubicBezTo>
                      <a:pt x="13" y="2"/>
                      <a:pt x="29" y="4"/>
                      <a:pt x="46" y="4"/>
                    </a:cubicBezTo>
                    <a:cubicBezTo>
                      <a:pt x="61" y="4"/>
                      <a:pt x="73" y="3"/>
                      <a:pt x="79" y="0"/>
                    </a:cubicBezTo>
                    <a:cubicBezTo>
                      <a:pt x="80" y="0"/>
                      <a:pt x="81" y="0"/>
                      <a:pt x="82" y="1"/>
                    </a:cubicBezTo>
                    <a:lnTo>
                      <a:pt x="97" y="23"/>
                    </a:lnTo>
                    <a:cubicBezTo>
                      <a:pt x="98" y="24"/>
                      <a:pt x="98" y="25"/>
                      <a:pt x="97" y="26"/>
                    </a:cubicBezTo>
                    <a:lnTo>
                      <a:pt x="63" y="72"/>
                    </a:lnTo>
                    <a:lnTo>
                      <a:pt x="62" y="73"/>
                    </a:lnTo>
                    <a:cubicBezTo>
                      <a:pt x="61" y="73"/>
                      <a:pt x="61" y="73"/>
                      <a:pt x="61" y="7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4" name="í$ļïďé"/>
              <p:cNvSpPr/>
              <p:nvPr/>
            </p:nvSpPr>
            <p:spPr bwMode="auto">
              <a:xfrm>
                <a:off x="5908807" y="1848159"/>
                <a:ext cx="182818" cy="220139"/>
              </a:xfrm>
              <a:custGeom>
                <a:avLst/>
                <a:gdLst>
                  <a:gd name="T0" fmla="*/ 15 w 82"/>
                  <a:gd name="T1" fmla="*/ 0 h 103"/>
                  <a:gd name="T2" fmla="*/ 81 w 82"/>
                  <a:gd name="T3" fmla="*/ 52 h 103"/>
                  <a:gd name="T4" fmla="*/ 47 w 82"/>
                  <a:gd name="T5" fmla="*/ 101 h 103"/>
                  <a:gd name="T6" fmla="*/ 0 w 82"/>
                  <a:gd name="T7" fmla="*/ 36 h 103"/>
                  <a:gd name="T8" fmla="*/ 15 w 82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3">
                    <a:moveTo>
                      <a:pt x="15" y="0"/>
                    </a:moveTo>
                    <a:cubicBezTo>
                      <a:pt x="16" y="13"/>
                      <a:pt x="81" y="52"/>
                      <a:pt x="81" y="52"/>
                    </a:cubicBezTo>
                    <a:cubicBezTo>
                      <a:pt x="60" y="67"/>
                      <a:pt x="50" y="102"/>
                      <a:pt x="47" y="101"/>
                    </a:cubicBezTo>
                    <a:cubicBezTo>
                      <a:pt x="42" y="99"/>
                      <a:pt x="0" y="40"/>
                      <a:pt x="0" y="36"/>
                    </a:cubicBezTo>
                    <a:cubicBezTo>
                      <a:pt x="0" y="32"/>
                      <a:pt x="15" y="0"/>
                      <a:pt x="15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5" name="íṩlíďè"/>
              <p:cNvSpPr/>
              <p:nvPr/>
            </p:nvSpPr>
            <p:spPr bwMode="auto">
              <a:xfrm>
                <a:off x="5899190" y="1848159"/>
                <a:ext cx="192437" cy="229714"/>
              </a:xfrm>
              <a:custGeom>
                <a:avLst/>
                <a:gdLst>
                  <a:gd name="T0" fmla="*/ 5 w 86"/>
                  <a:gd name="T1" fmla="*/ 38 h 107"/>
                  <a:gd name="T2" fmla="*/ 49 w 86"/>
                  <a:gd name="T3" fmla="*/ 100 h 107"/>
                  <a:gd name="T4" fmla="*/ 53 w 86"/>
                  <a:gd name="T5" fmla="*/ 92 h 107"/>
                  <a:gd name="T6" fmla="*/ 79 w 86"/>
                  <a:gd name="T7" fmla="*/ 55 h 107"/>
                  <a:gd name="T8" fmla="*/ 18 w 86"/>
                  <a:gd name="T9" fmla="*/ 8 h 107"/>
                  <a:gd name="T10" fmla="*/ 5 w 86"/>
                  <a:gd name="T11" fmla="*/ 38 h 107"/>
                  <a:gd name="T12" fmla="*/ 49 w 86"/>
                  <a:gd name="T13" fmla="*/ 106 h 107"/>
                  <a:gd name="T14" fmla="*/ 49 w 86"/>
                  <a:gd name="T15" fmla="*/ 106 h 107"/>
                  <a:gd name="T16" fmla="*/ 48 w 86"/>
                  <a:gd name="T17" fmla="*/ 106 h 107"/>
                  <a:gd name="T18" fmla="*/ 0 w 86"/>
                  <a:gd name="T19" fmla="*/ 39 h 107"/>
                  <a:gd name="T20" fmla="*/ 16 w 86"/>
                  <a:gd name="T21" fmla="*/ 2 h 107"/>
                  <a:gd name="T22" fmla="*/ 18 w 86"/>
                  <a:gd name="T23" fmla="*/ 0 h 107"/>
                  <a:gd name="T24" fmla="*/ 20 w 86"/>
                  <a:gd name="T25" fmla="*/ 3 h 107"/>
                  <a:gd name="T26" fmla="*/ 84 w 86"/>
                  <a:gd name="T27" fmla="*/ 53 h 107"/>
                  <a:gd name="T28" fmla="*/ 85 w 86"/>
                  <a:gd name="T29" fmla="*/ 55 h 107"/>
                  <a:gd name="T30" fmla="*/ 84 w 86"/>
                  <a:gd name="T31" fmla="*/ 57 h 107"/>
                  <a:gd name="T32" fmla="*/ 58 w 86"/>
                  <a:gd name="T33" fmla="*/ 94 h 107"/>
                  <a:gd name="T34" fmla="*/ 49 w 86"/>
                  <a:gd name="T35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6" h="107">
                    <a:moveTo>
                      <a:pt x="5" y="38"/>
                    </a:moveTo>
                    <a:cubicBezTo>
                      <a:pt x="7" y="45"/>
                      <a:pt x="42" y="93"/>
                      <a:pt x="49" y="100"/>
                    </a:cubicBezTo>
                    <a:cubicBezTo>
                      <a:pt x="50" y="99"/>
                      <a:pt x="52" y="95"/>
                      <a:pt x="53" y="92"/>
                    </a:cubicBezTo>
                    <a:cubicBezTo>
                      <a:pt x="59" y="81"/>
                      <a:pt x="67" y="65"/>
                      <a:pt x="79" y="55"/>
                    </a:cubicBezTo>
                    <a:cubicBezTo>
                      <a:pt x="65" y="47"/>
                      <a:pt x="27" y="23"/>
                      <a:pt x="18" y="8"/>
                    </a:cubicBezTo>
                    <a:cubicBezTo>
                      <a:pt x="11" y="22"/>
                      <a:pt x="5" y="36"/>
                      <a:pt x="5" y="38"/>
                    </a:cubicBezTo>
                    <a:close/>
                    <a:moveTo>
                      <a:pt x="49" y="106"/>
                    </a:moveTo>
                    <a:lnTo>
                      <a:pt x="49" y="106"/>
                    </a:lnTo>
                    <a:lnTo>
                      <a:pt x="48" y="106"/>
                    </a:lnTo>
                    <a:cubicBezTo>
                      <a:pt x="43" y="104"/>
                      <a:pt x="0" y="44"/>
                      <a:pt x="0" y="39"/>
                    </a:cubicBezTo>
                    <a:cubicBezTo>
                      <a:pt x="0" y="34"/>
                      <a:pt x="12" y="9"/>
                      <a:pt x="16" y="2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19" y="0"/>
                      <a:pt x="20" y="1"/>
                      <a:pt x="20" y="3"/>
                    </a:cubicBezTo>
                    <a:cubicBezTo>
                      <a:pt x="21" y="11"/>
                      <a:pt x="60" y="38"/>
                      <a:pt x="84" y="53"/>
                    </a:cubicBezTo>
                    <a:cubicBezTo>
                      <a:pt x="85" y="53"/>
                      <a:pt x="85" y="54"/>
                      <a:pt x="85" y="55"/>
                    </a:cubicBezTo>
                    <a:cubicBezTo>
                      <a:pt x="85" y="56"/>
                      <a:pt x="85" y="57"/>
                      <a:pt x="84" y="57"/>
                    </a:cubicBezTo>
                    <a:cubicBezTo>
                      <a:pt x="71" y="66"/>
                      <a:pt x="63" y="83"/>
                      <a:pt x="58" y="94"/>
                    </a:cubicBezTo>
                    <a:cubicBezTo>
                      <a:pt x="54" y="102"/>
                      <a:pt x="52" y="106"/>
                      <a:pt x="49" y="10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6" name="iṩliḓè"/>
              <p:cNvSpPr/>
              <p:nvPr/>
            </p:nvSpPr>
            <p:spPr bwMode="auto">
              <a:xfrm>
                <a:off x="6149357" y="1809873"/>
                <a:ext cx="202056" cy="258425"/>
              </a:xfrm>
              <a:custGeom>
                <a:avLst/>
                <a:gdLst>
                  <a:gd name="T0" fmla="*/ 63 w 91"/>
                  <a:gd name="T1" fmla="*/ 0 h 117"/>
                  <a:gd name="T2" fmla="*/ 90 w 91"/>
                  <a:gd name="T3" fmla="*/ 25 h 117"/>
                  <a:gd name="T4" fmla="*/ 90 w 91"/>
                  <a:gd name="T5" fmla="*/ 42 h 117"/>
                  <a:gd name="T6" fmla="*/ 35 w 91"/>
                  <a:gd name="T7" fmla="*/ 116 h 117"/>
                  <a:gd name="T8" fmla="*/ 0 w 91"/>
                  <a:gd name="T9" fmla="*/ 71 h 117"/>
                  <a:gd name="T10" fmla="*/ 61 w 91"/>
                  <a:gd name="T11" fmla="*/ 12 h 117"/>
                  <a:gd name="T12" fmla="*/ 63 w 91"/>
                  <a:gd name="T1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7">
                    <a:moveTo>
                      <a:pt x="63" y="0"/>
                    </a:moveTo>
                    <a:lnTo>
                      <a:pt x="90" y="25"/>
                    </a:lnTo>
                    <a:lnTo>
                      <a:pt x="90" y="42"/>
                    </a:lnTo>
                    <a:cubicBezTo>
                      <a:pt x="85" y="64"/>
                      <a:pt x="35" y="116"/>
                      <a:pt x="35" y="116"/>
                    </a:cubicBezTo>
                    <a:cubicBezTo>
                      <a:pt x="33" y="108"/>
                      <a:pt x="0" y="71"/>
                      <a:pt x="0" y="71"/>
                    </a:cubicBezTo>
                    <a:cubicBezTo>
                      <a:pt x="25" y="54"/>
                      <a:pt x="61" y="12"/>
                      <a:pt x="61" y="12"/>
                    </a:cubicBezTo>
                    <a:lnTo>
                      <a:pt x="6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7" name="îsḷíḋê"/>
              <p:cNvSpPr/>
              <p:nvPr/>
            </p:nvSpPr>
            <p:spPr bwMode="auto">
              <a:xfrm>
                <a:off x="6139732" y="1800298"/>
                <a:ext cx="211681" cy="267999"/>
              </a:xfrm>
              <a:custGeom>
                <a:avLst/>
                <a:gdLst>
                  <a:gd name="T0" fmla="*/ 6 w 97"/>
                  <a:gd name="T1" fmla="*/ 74 h 122"/>
                  <a:gd name="T2" fmla="*/ 39 w 97"/>
                  <a:gd name="T3" fmla="*/ 114 h 122"/>
                  <a:gd name="T4" fmla="*/ 91 w 97"/>
                  <a:gd name="T5" fmla="*/ 44 h 122"/>
                  <a:gd name="T6" fmla="*/ 91 w 97"/>
                  <a:gd name="T7" fmla="*/ 29 h 122"/>
                  <a:gd name="T8" fmla="*/ 68 w 97"/>
                  <a:gd name="T9" fmla="*/ 7 h 122"/>
                  <a:gd name="T10" fmla="*/ 67 w 97"/>
                  <a:gd name="T11" fmla="*/ 15 h 122"/>
                  <a:gd name="T12" fmla="*/ 66 w 97"/>
                  <a:gd name="T13" fmla="*/ 16 h 122"/>
                  <a:gd name="T14" fmla="*/ 6 w 97"/>
                  <a:gd name="T15" fmla="*/ 74 h 122"/>
                  <a:gd name="T16" fmla="*/ 38 w 97"/>
                  <a:gd name="T17" fmla="*/ 121 h 122"/>
                  <a:gd name="T18" fmla="*/ 37 w 97"/>
                  <a:gd name="T19" fmla="*/ 121 h 122"/>
                  <a:gd name="T20" fmla="*/ 35 w 97"/>
                  <a:gd name="T21" fmla="*/ 119 h 122"/>
                  <a:gd name="T22" fmla="*/ 0 w 97"/>
                  <a:gd name="T23" fmla="*/ 75 h 122"/>
                  <a:gd name="T24" fmla="*/ 0 w 97"/>
                  <a:gd name="T25" fmla="*/ 73 h 122"/>
                  <a:gd name="T26" fmla="*/ 1 w 97"/>
                  <a:gd name="T27" fmla="*/ 71 h 122"/>
                  <a:gd name="T28" fmla="*/ 62 w 97"/>
                  <a:gd name="T29" fmla="*/ 13 h 122"/>
                  <a:gd name="T30" fmla="*/ 63 w 97"/>
                  <a:gd name="T31" fmla="*/ 2 h 122"/>
                  <a:gd name="T32" fmla="*/ 65 w 97"/>
                  <a:gd name="T33" fmla="*/ 0 h 122"/>
                  <a:gd name="T34" fmla="*/ 68 w 97"/>
                  <a:gd name="T35" fmla="*/ 0 h 122"/>
                  <a:gd name="T36" fmla="*/ 96 w 97"/>
                  <a:gd name="T37" fmla="*/ 26 h 122"/>
                  <a:gd name="T38" fmla="*/ 96 w 97"/>
                  <a:gd name="T39" fmla="*/ 28 h 122"/>
                  <a:gd name="T40" fmla="*/ 96 w 97"/>
                  <a:gd name="T41" fmla="*/ 44 h 122"/>
                  <a:gd name="T42" fmla="*/ 96 w 97"/>
                  <a:gd name="T43" fmla="*/ 45 h 122"/>
                  <a:gd name="T44" fmla="*/ 39 w 97"/>
                  <a:gd name="T45" fmla="*/ 120 h 122"/>
                  <a:gd name="T46" fmla="*/ 38 w 97"/>
                  <a:gd name="T47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22">
                    <a:moveTo>
                      <a:pt x="6" y="74"/>
                    </a:moveTo>
                    <a:cubicBezTo>
                      <a:pt x="13" y="82"/>
                      <a:pt x="33" y="103"/>
                      <a:pt x="39" y="114"/>
                    </a:cubicBezTo>
                    <a:cubicBezTo>
                      <a:pt x="49" y="103"/>
                      <a:pt x="87" y="62"/>
                      <a:pt x="91" y="44"/>
                    </a:cubicBezTo>
                    <a:lnTo>
                      <a:pt x="91" y="29"/>
                    </a:lnTo>
                    <a:lnTo>
                      <a:pt x="68" y="7"/>
                    </a:lnTo>
                    <a:lnTo>
                      <a:pt x="67" y="15"/>
                    </a:lnTo>
                    <a:cubicBezTo>
                      <a:pt x="67" y="15"/>
                      <a:pt x="67" y="16"/>
                      <a:pt x="66" y="16"/>
                    </a:cubicBezTo>
                    <a:cubicBezTo>
                      <a:pt x="65" y="18"/>
                      <a:pt x="31" y="56"/>
                      <a:pt x="6" y="74"/>
                    </a:cubicBezTo>
                    <a:close/>
                    <a:moveTo>
                      <a:pt x="38" y="121"/>
                    </a:moveTo>
                    <a:lnTo>
                      <a:pt x="37" y="121"/>
                    </a:lnTo>
                    <a:cubicBezTo>
                      <a:pt x="36" y="120"/>
                      <a:pt x="36" y="120"/>
                      <a:pt x="35" y="119"/>
                    </a:cubicBezTo>
                    <a:cubicBezTo>
                      <a:pt x="34" y="113"/>
                      <a:pt x="13" y="89"/>
                      <a:pt x="0" y="75"/>
                    </a:cubicBezTo>
                    <a:cubicBezTo>
                      <a:pt x="0" y="74"/>
                      <a:pt x="0" y="73"/>
                      <a:pt x="0" y="73"/>
                    </a:cubicBezTo>
                    <a:cubicBezTo>
                      <a:pt x="0" y="72"/>
                      <a:pt x="0" y="71"/>
                      <a:pt x="1" y="71"/>
                    </a:cubicBezTo>
                    <a:cubicBezTo>
                      <a:pt x="24" y="56"/>
                      <a:pt x="58" y="18"/>
                      <a:pt x="62" y="13"/>
                    </a:cubicBezTo>
                    <a:lnTo>
                      <a:pt x="63" y="2"/>
                    </a:lnTo>
                    <a:cubicBezTo>
                      <a:pt x="64" y="1"/>
                      <a:pt x="64" y="0"/>
                      <a:pt x="65" y="0"/>
                    </a:cubicBezTo>
                    <a:cubicBezTo>
                      <a:pt x="66" y="0"/>
                      <a:pt x="67" y="0"/>
                      <a:pt x="68" y="0"/>
                    </a:cubicBezTo>
                    <a:lnTo>
                      <a:pt x="96" y="26"/>
                    </a:lnTo>
                    <a:cubicBezTo>
                      <a:pt x="96" y="26"/>
                      <a:pt x="96" y="27"/>
                      <a:pt x="96" y="28"/>
                    </a:cubicBezTo>
                    <a:lnTo>
                      <a:pt x="96" y="44"/>
                    </a:lnTo>
                    <a:cubicBezTo>
                      <a:pt x="96" y="44"/>
                      <a:pt x="96" y="44"/>
                      <a:pt x="96" y="45"/>
                    </a:cubicBezTo>
                    <a:cubicBezTo>
                      <a:pt x="90" y="67"/>
                      <a:pt x="42" y="118"/>
                      <a:pt x="39" y="120"/>
                    </a:cubicBezTo>
                    <a:lnTo>
                      <a:pt x="38" y="12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8" name="îśḷiḑê"/>
              <p:cNvSpPr/>
              <p:nvPr/>
            </p:nvSpPr>
            <p:spPr bwMode="auto">
              <a:xfrm>
                <a:off x="5697128" y="1857728"/>
                <a:ext cx="250168" cy="478569"/>
              </a:xfrm>
              <a:custGeom>
                <a:avLst/>
                <a:gdLst>
                  <a:gd name="T0" fmla="*/ 108 w 114"/>
                  <a:gd name="T1" fmla="*/ 0 h 221"/>
                  <a:gd name="T2" fmla="*/ 111 w 114"/>
                  <a:gd name="T3" fmla="*/ 210 h 221"/>
                  <a:gd name="T4" fmla="*/ 19 w 114"/>
                  <a:gd name="T5" fmla="*/ 205 h 221"/>
                  <a:gd name="T6" fmla="*/ 0 w 114"/>
                  <a:gd name="T7" fmla="*/ 99 h 221"/>
                  <a:gd name="T8" fmla="*/ 46 w 114"/>
                  <a:gd name="T9" fmla="*/ 84 h 221"/>
                  <a:gd name="T10" fmla="*/ 27 w 114"/>
                  <a:gd name="T11" fmla="*/ 64 h 221"/>
                  <a:gd name="T12" fmla="*/ 90 w 114"/>
                  <a:gd name="T13" fmla="*/ 18 h 221"/>
                  <a:gd name="T14" fmla="*/ 108 w 114"/>
                  <a:gd name="T15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221">
                    <a:moveTo>
                      <a:pt x="108" y="0"/>
                    </a:moveTo>
                    <a:cubicBezTo>
                      <a:pt x="108" y="0"/>
                      <a:pt x="103" y="173"/>
                      <a:pt x="111" y="210"/>
                    </a:cubicBezTo>
                    <a:cubicBezTo>
                      <a:pt x="113" y="220"/>
                      <a:pt x="19" y="205"/>
                      <a:pt x="19" y="205"/>
                    </a:cubicBezTo>
                    <a:lnTo>
                      <a:pt x="0" y="99"/>
                    </a:lnTo>
                    <a:cubicBezTo>
                      <a:pt x="0" y="99"/>
                      <a:pt x="40" y="88"/>
                      <a:pt x="46" y="84"/>
                    </a:cubicBezTo>
                    <a:cubicBezTo>
                      <a:pt x="51" y="80"/>
                      <a:pt x="29" y="69"/>
                      <a:pt x="27" y="64"/>
                    </a:cubicBezTo>
                    <a:cubicBezTo>
                      <a:pt x="25" y="59"/>
                      <a:pt x="83" y="31"/>
                      <a:pt x="90" y="18"/>
                    </a:cubicBezTo>
                    <a:cubicBezTo>
                      <a:pt x="93" y="14"/>
                      <a:pt x="103" y="1"/>
                      <a:pt x="10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9" name="íṣľide"/>
              <p:cNvSpPr/>
              <p:nvPr/>
            </p:nvSpPr>
            <p:spPr bwMode="auto">
              <a:xfrm>
                <a:off x="5697127" y="1857729"/>
                <a:ext cx="259793" cy="478569"/>
              </a:xfrm>
              <a:custGeom>
                <a:avLst/>
                <a:gdLst>
                  <a:gd name="T0" fmla="*/ 24 w 118"/>
                  <a:gd name="T1" fmla="*/ 205 h 219"/>
                  <a:gd name="T2" fmla="*/ 101 w 118"/>
                  <a:gd name="T3" fmla="*/ 213 h 219"/>
                  <a:gd name="T4" fmla="*/ 112 w 118"/>
                  <a:gd name="T5" fmla="*/ 212 h 219"/>
                  <a:gd name="T6" fmla="*/ 108 w 118"/>
                  <a:gd name="T7" fmla="*/ 6 h 219"/>
                  <a:gd name="T8" fmla="*/ 96 w 118"/>
                  <a:gd name="T9" fmla="*/ 21 h 219"/>
                  <a:gd name="T10" fmla="*/ 56 w 118"/>
                  <a:gd name="T11" fmla="*/ 50 h 219"/>
                  <a:gd name="T12" fmla="*/ 33 w 118"/>
                  <a:gd name="T13" fmla="*/ 66 h 219"/>
                  <a:gd name="T14" fmla="*/ 40 w 118"/>
                  <a:gd name="T15" fmla="*/ 72 h 219"/>
                  <a:gd name="T16" fmla="*/ 52 w 118"/>
                  <a:gd name="T17" fmla="*/ 84 h 219"/>
                  <a:gd name="T18" fmla="*/ 50 w 118"/>
                  <a:gd name="T19" fmla="*/ 88 h 219"/>
                  <a:gd name="T20" fmla="*/ 5 w 118"/>
                  <a:gd name="T21" fmla="*/ 102 h 219"/>
                  <a:gd name="T22" fmla="*/ 24 w 118"/>
                  <a:gd name="T23" fmla="*/ 205 h 219"/>
                  <a:gd name="T24" fmla="*/ 101 w 118"/>
                  <a:gd name="T25" fmla="*/ 218 h 219"/>
                  <a:gd name="T26" fmla="*/ 21 w 118"/>
                  <a:gd name="T27" fmla="*/ 210 h 219"/>
                  <a:gd name="T28" fmla="*/ 19 w 118"/>
                  <a:gd name="T29" fmla="*/ 207 h 219"/>
                  <a:gd name="T30" fmla="*/ 0 w 118"/>
                  <a:gd name="T31" fmla="*/ 101 h 219"/>
                  <a:gd name="T32" fmla="*/ 2 w 118"/>
                  <a:gd name="T33" fmla="*/ 98 h 219"/>
                  <a:gd name="T34" fmla="*/ 47 w 118"/>
                  <a:gd name="T35" fmla="*/ 84 h 219"/>
                  <a:gd name="T36" fmla="*/ 38 w 118"/>
                  <a:gd name="T37" fmla="*/ 76 h 219"/>
                  <a:gd name="T38" fmla="*/ 27 w 118"/>
                  <a:gd name="T39" fmla="*/ 67 h 219"/>
                  <a:gd name="T40" fmla="*/ 53 w 118"/>
                  <a:gd name="T41" fmla="*/ 46 h 219"/>
                  <a:gd name="T42" fmla="*/ 91 w 118"/>
                  <a:gd name="T43" fmla="*/ 18 h 219"/>
                  <a:gd name="T44" fmla="*/ 110 w 118"/>
                  <a:gd name="T45" fmla="*/ 0 h 219"/>
                  <a:gd name="T46" fmla="*/ 113 w 118"/>
                  <a:gd name="T47" fmla="*/ 0 h 219"/>
                  <a:gd name="T48" fmla="*/ 113 w 118"/>
                  <a:gd name="T49" fmla="*/ 2 h 219"/>
                  <a:gd name="T50" fmla="*/ 117 w 118"/>
                  <a:gd name="T51" fmla="*/ 212 h 219"/>
                  <a:gd name="T52" fmla="*/ 116 w 118"/>
                  <a:gd name="T53" fmla="*/ 215 h 219"/>
                  <a:gd name="T54" fmla="*/ 101 w 118"/>
                  <a:gd name="T55" fmla="*/ 21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8" h="219">
                    <a:moveTo>
                      <a:pt x="24" y="205"/>
                    </a:moveTo>
                    <a:cubicBezTo>
                      <a:pt x="33" y="206"/>
                      <a:pt x="78" y="213"/>
                      <a:pt x="101" y="213"/>
                    </a:cubicBezTo>
                    <a:cubicBezTo>
                      <a:pt x="108" y="213"/>
                      <a:pt x="111" y="212"/>
                      <a:pt x="112" y="212"/>
                    </a:cubicBezTo>
                    <a:cubicBezTo>
                      <a:pt x="104" y="176"/>
                      <a:pt x="108" y="33"/>
                      <a:pt x="108" y="6"/>
                    </a:cubicBezTo>
                    <a:cubicBezTo>
                      <a:pt x="104" y="9"/>
                      <a:pt x="98" y="17"/>
                      <a:pt x="96" y="21"/>
                    </a:cubicBezTo>
                    <a:cubicBezTo>
                      <a:pt x="91" y="28"/>
                      <a:pt x="72" y="40"/>
                      <a:pt x="56" y="50"/>
                    </a:cubicBezTo>
                    <a:cubicBezTo>
                      <a:pt x="47" y="56"/>
                      <a:pt x="35" y="63"/>
                      <a:pt x="33" y="66"/>
                    </a:cubicBezTo>
                    <a:cubicBezTo>
                      <a:pt x="34" y="67"/>
                      <a:pt x="38" y="70"/>
                      <a:pt x="40" y="72"/>
                    </a:cubicBezTo>
                    <a:cubicBezTo>
                      <a:pt x="48" y="77"/>
                      <a:pt x="52" y="81"/>
                      <a:pt x="52" y="84"/>
                    </a:cubicBezTo>
                    <a:cubicBezTo>
                      <a:pt x="52" y="86"/>
                      <a:pt x="52" y="87"/>
                      <a:pt x="50" y="88"/>
                    </a:cubicBezTo>
                    <a:cubicBezTo>
                      <a:pt x="45" y="92"/>
                      <a:pt x="14" y="100"/>
                      <a:pt x="5" y="102"/>
                    </a:cubicBezTo>
                    <a:lnTo>
                      <a:pt x="24" y="205"/>
                    </a:lnTo>
                    <a:close/>
                    <a:moveTo>
                      <a:pt x="101" y="218"/>
                    </a:moveTo>
                    <a:cubicBezTo>
                      <a:pt x="75" y="218"/>
                      <a:pt x="24" y="210"/>
                      <a:pt x="21" y="210"/>
                    </a:cubicBezTo>
                    <a:cubicBezTo>
                      <a:pt x="20" y="210"/>
                      <a:pt x="19" y="208"/>
                      <a:pt x="19" y="207"/>
                    </a:cubicBezTo>
                    <a:lnTo>
                      <a:pt x="0" y="101"/>
                    </a:lnTo>
                    <a:cubicBezTo>
                      <a:pt x="0" y="100"/>
                      <a:pt x="1" y="98"/>
                      <a:pt x="2" y="98"/>
                    </a:cubicBezTo>
                    <a:cubicBezTo>
                      <a:pt x="18" y="94"/>
                      <a:pt x="43" y="87"/>
                      <a:pt x="47" y="84"/>
                    </a:cubicBezTo>
                    <a:cubicBezTo>
                      <a:pt x="46" y="82"/>
                      <a:pt x="41" y="78"/>
                      <a:pt x="38" y="76"/>
                    </a:cubicBezTo>
                    <a:cubicBezTo>
                      <a:pt x="32" y="72"/>
                      <a:pt x="29" y="69"/>
                      <a:pt x="27" y="67"/>
                    </a:cubicBezTo>
                    <a:cubicBezTo>
                      <a:pt x="26" y="63"/>
                      <a:pt x="31" y="60"/>
                      <a:pt x="53" y="46"/>
                    </a:cubicBezTo>
                    <a:cubicBezTo>
                      <a:pt x="69" y="36"/>
                      <a:pt x="88" y="24"/>
                      <a:pt x="91" y="18"/>
                    </a:cubicBezTo>
                    <a:cubicBezTo>
                      <a:pt x="93" y="15"/>
                      <a:pt x="104" y="1"/>
                      <a:pt x="110" y="0"/>
                    </a:cubicBezTo>
                    <a:cubicBezTo>
                      <a:pt x="111" y="0"/>
                      <a:pt x="112" y="0"/>
                      <a:pt x="113" y="0"/>
                    </a:cubicBezTo>
                    <a:cubicBezTo>
                      <a:pt x="113" y="1"/>
                      <a:pt x="114" y="1"/>
                      <a:pt x="113" y="2"/>
                    </a:cubicBezTo>
                    <a:cubicBezTo>
                      <a:pt x="113" y="4"/>
                      <a:pt x="109" y="175"/>
                      <a:pt x="117" y="212"/>
                    </a:cubicBezTo>
                    <a:cubicBezTo>
                      <a:pt x="117" y="213"/>
                      <a:pt x="117" y="214"/>
                      <a:pt x="116" y="215"/>
                    </a:cubicBezTo>
                    <a:cubicBezTo>
                      <a:pt x="115" y="217"/>
                      <a:pt x="112" y="218"/>
                      <a:pt x="101" y="21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0" name="îṩḷiďé"/>
              <p:cNvSpPr/>
              <p:nvPr/>
            </p:nvSpPr>
            <p:spPr bwMode="auto">
              <a:xfrm>
                <a:off x="6842129" y="2192731"/>
                <a:ext cx="76975" cy="95714"/>
              </a:xfrm>
              <a:custGeom>
                <a:avLst/>
                <a:gdLst>
                  <a:gd name="T0" fmla="*/ 0 w 37"/>
                  <a:gd name="T1" fmla="*/ 34 h 42"/>
                  <a:gd name="T2" fmla="*/ 18 w 37"/>
                  <a:gd name="T3" fmla="*/ 12 h 42"/>
                  <a:gd name="T4" fmla="*/ 27 w 37"/>
                  <a:gd name="T5" fmla="*/ 0 h 42"/>
                  <a:gd name="T6" fmla="*/ 35 w 37"/>
                  <a:gd name="T7" fmla="*/ 9 h 42"/>
                  <a:gd name="T8" fmla="*/ 30 w 37"/>
                  <a:gd name="T9" fmla="*/ 34 h 42"/>
                  <a:gd name="T10" fmla="*/ 24 w 37"/>
                  <a:gd name="T11" fmla="*/ 41 h 42"/>
                  <a:gd name="T12" fmla="*/ 0 w 37"/>
                  <a:gd name="T13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2">
                    <a:moveTo>
                      <a:pt x="0" y="34"/>
                    </a:moveTo>
                    <a:lnTo>
                      <a:pt x="18" y="12"/>
                    </a:lnTo>
                    <a:lnTo>
                      <a:pt x="27" y="0"/>
                    </a:lnTo>
                    <a:cubicBezTo>
                      <a:pt x="27" y="0"/>
                      <a:pt x="36" y="4"/>
                      <a:pt x="35" y="9"/>
                    </a:cubicBezTo>
                    <a:cubicBezTo>
                      <a:pt x="35" y="14"/>
                      <a:pt x="34" y="30"/>
                      <a:pt x="30" y="34"/>
                    </a:cubicBezTo>
                    <a:cubicBezTo>
                      <a:pt x="27" y="38"/>
                      <a:pt x="24" y="41"/>
                      <a:pt x="24" y="41"/>
                    </a:cubicBezTo>
                    <a:lnTo>
                      <a:pt x="0" y="3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1" name="íşļíḋé"/>
              <p:cNvSpPr/>
              <p:nvPr/>
            </p:nvSpPr>
            <p:spPr bwMode="auto">
              <a:xfrm>
                <a:off x="6832503" y="2183155"/>
                <a:ext cx="96219" cy="105289"/>
              </a:xfrm>
              <a:custGeom>
                <a:avLst/>
                <a:gdLst>
                  <a:gd name="T0" fmla="*/ 7 w 44"/>
                  <a:gd name="T1" fmla="*/ 36 h 48"/>
                  <a:gd name="T2" fmla="*/ 27 w 44"/>
                  <a:gd name="T3" fmla="*/ 42 h 48"/>
                  <a:gd name="T4" fmla="*/ 32 w 44"/>
                  <a:gd name="T5" fmla="*/ 35 h 48"/>
                  <a:gd name="T6" fmla="*/ 37 w 44"/>
                  <a:gd name="T7" fmla="*/ 17 h 48"/>
                  <a:gd name="T8" fmla="*/ 37 w 44"/>
                  <a:gd name="T9" fmla="*/ 12 h 48"/>
                  <a:gd name="T10" fmla="*/ 32 w 44"/>
                  <a:gd name="T11" fmla="*/ 5 h 48"/>
                  <a:gd name="T12" fmla="*/ 23 w 44"/>
                  <a:gd name="T13" fmla="*/ 16 h 48"/>
                  <a:gd name="T14" fmla="*/ 7 w 44"/>
                  <a:gd name="T15" fmla="*/ 36 h 48"/>
                  <a:gd name="T16" fmla="*/ 28 w 44"/>
                  <a:gd name="T17" fmla="*/ 47 h 48"/>
                  <a:gd name="T18" fmla="*/ 27 w 44"/>
                  <a:gd name="T19" fmla="*/ 47 h 48"/>
                  <a:gd name="T20" fmla="*/ 2 w 44"/>
                  <a:gd name="T21" fmla="*/ 40 h 48"/>
                  <a:gd name="T22" fmla="*/ 0 w 44"/>
                  <a:gd name="T23" fmla="*/ 39 h 48"/>
                  <a:gd name="T24" fmla="*/ 1 w 44"/>
                  <a:gd name="T25" fmla="*/ 36 h 48"/>
                  <a:gd name="T26" fmla="*/ 19 w 44"/>
                  <a:gd name="T27" fmla="*/ 13 h 48"/>
                  <a:gd name="T28" fmla="*/ 29 w 44"/>
                  <a:gd name="T29" fmla="*/ 1 h 48"/>
                  <a:gd name="T30" fmla="*/ 32 w 44"/>
                  <a:gd name="T31" fmla="*/ 0 h 48"/>
                  <a:gd name="T32" fmla="*/ 42 w 44"/>
                  <a:gd name="T33" fmla="*/ 13 h 48"/>
                  <a:gd name="T34" fmla="*/ 42 w 44"/>
                  <a:gd name="T35" fmla="*/ 17 h 48"/>
                  <a:gd name="T36" fmla="*/ 36 w 44"/>
                  <a:gd name="T37" fmla="*/ 39 h 48"/>
                  <a:gd name="T38" fmla="*/ 30 w 44"/>
                  <a:gd name="T39" fmla="*/ 46 h 48"/>
                  <a:gd name="T40" fmla="*/ 28 w 44"/>
                  <a:gd name="T41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" h="48">
                    <a:moveTo>
                      <a:pt x="7" y="36"/>
                    </a:moveTo>
                    <a:lnTo>
                      <a:pt x="27" y="42"/>
                    </a:lnTo>
                    <a:cubicBezTo>
                      <a:pt x="28" y="40"/>
                      <a:pt x="30" y="38"/>
                      <a:pt x="32" y="35"/>
                    </a:cubicBezTo>
                    <a:cubicBezTo>
                      <a:pt x="35" y="33"/>
                      <a:pt x="36" y="23"/>
                      <a:pt x="37" y="17"/>
                    </a:cubicBezTo>
                    <a:cubicBezTo>
                      <a:pt x="37" y="15"/>
                      <a:pt x="37" y="13"/>
                      <a:pt x="37" y="12"/>
                    </a:cubicBezTo>
                    <a:cubicBezTo>
                      <a:pt x="37" y="10"/>
                      <a:pt x="35" y="7"/>
                      <a:pt x="32" y="5"/>
                    </a:cubicBezTo>
                    <a:lnTo>
                      <a:pt x="23" y="16"/>
                    </a:lnTo>
                    <a:lnTo>
                      <a:pt x="7" y="36"/>
                    </a:lnTo>
                    <a:close/>
                    <a:moveTo>
                      <a:pt x="28" y="47"/>
                    </a:moveTo>
                    <a:lnTo>
                      <a:pt x="27" y="47"/>
                    </a:lnTo>
                    <a:lnTo>
                      <a:pt x="2" y="40"/>
                    </a:lnTo>
                    <a:cubicBezTo>
                      <a:pt x="1" y="40"/>
                      <a:pt x="1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lnTo>
                      <a:pt x="19" y="13"/>
                    </a:lnTo>
                    <a:lnTo>
                      <a:pt x="29" y="1"/>
                    </a:lnTo>
                    <a:cubicBezTo>
                      <a:pt x="30" y="0"/>
                      <a:pt x="31" y="0"/>
                      <a:pt x="32" y="0"/>
                    </a:cubicBezTo>
                    <a:cubicBezTo>
                      <a:pt x="34" y="1"/>
                      <a:pt x="43" y="6"/>
                      <a:pt x="42" y="13"/>
                    </a:cubicBezTo>
                    <a:cubicBezTo>
                      <a:pt x="42" y="14"/>
                      <a:pt x="42" y="15"/>
                      <a:pt x="42" y="17"/>
                    </a:cubicBezTo>
                    <a:cubicBezTo>
                      <a:pt x="41" y="27"/>
                      <a:pt x="40" y="35"/>
                      <a:pt x="36" y="39"/>
                    </a:cubicBezTo>
                    <a:cubicBezTo>
                      <a:pt x="32" y="43"/>
                      <a:pt x="30" y="46"/>
                      <a:pt x="30" y="46"/>
                    </a:cubicBezTo>
                    <a:cubicBezTo>
                      <a:pt x="29" y="47"/>
                      <a:pt x="29" y="47"/>
                      <a:pt x="28" y="4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ïšľíďé"/>
              <p:cNvSpPr/>
              <p:nvPr/>
            </p:nvSpPr>
            <p:spPr bwMode="auto">
              <a:xfrm>
                <a:off x="6303305" y="1819443"/>
                <a:ext cx="240542" cy="478569"/>
              </a:xfrm>
              <a:custGeom>
                <a:avLst/>
                <a:gdLst>
                  <a:gd name="T0" fmla="*/ 0 w 112"/>
                  <a:gd name="T1" fmla="*/ 0 h 219"/>
                  <a:gd name="T2" fmla="*/ 23 w 112"/>
                  <a:gd name="T3" fmla="*/ 18 h 219"/>
                  <a:gd name="T4" fmla="*/ 86 w 112"/>
                  <a:gd name="T5" fmla="*/ 61 h 219"/>
                  <a:gd name="T6" fmla="*/ 67 w 112"/>
                  <a:gd name="T7" fmla="*/ 75 h 219"/>
                  <a:gd name="T8" fmla="*/ 111 w 112"/>
                  <a:gd name="T9" fmla="*/ 91 h 219"/>
                  <a:gd name="T10" fmla="*/ 76 w 112"/>
                  <a:gd name="T11" fmla="*/ 218 h 219"/>
                  <a:gd name="T12" fmla="*/ 1 w 112"/>
                  <a:gd name="T13" fmla="*/ 211 h 219"/>
                  <a:gd name="T14" fmla="*/ 0 w 112"/>
                  <a:gd name="T15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219">
                    <a:moveTo>
                      <a:pt x="0" y="0"/>
                    </a:moveTo>
                    <a:cubicBezTo>
                      <a:pt x="0" y="0"/>
                      <a:pt x="14" y="5"/>
                      <a:pt x="23" y="18"/>
                    </a:cubicBezTo>
                    <a:cubicBezTo>
                      <a:pt x="32" y="30"/>
                      <a:pt x="86" y="61"/>
                      <a:pt x="86" y="61"/>
                    </a:cubicBezTo>
                    <a:lnTo>
                      <a:pt x="67" y="75"/>
                    </a:lnTo>
                    <a:lnTo>
                      <a:pt x="111" y="91"/>
                    </a:lnTo>
                    <a:cubicBezTo>
                      <a:pt x="111" y="120"/>
                      <a:pt x="76" y="218"/>
                      <a:pt x="76" y="218"/>
                    </a:cubicBezTo>
                    <a:lnTo>
                      <a:pt x="1" y="211"/>
                    </a:lnTo>
                    <a:cubicBezTo>
                      <a:pt x="4" y="183"/>
                      <a:pt x="0" y="0"/>
                      <a:pt x="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3" name="ïṧḻîḋé"/>
              <p:cNvSpPr/>
              <p:nvPr/>
            </p:nvSpPr>
            <p:spPr bwMode="auto">
              <a:xfrm>
                <a:off x="6303304" y="1809874"/>
                <a:ext cx="259786" cy="488139"/>
              </a:xfrm>
              <a:custGeom>
                <a:avLst/>
                <a:gdLst>
                  <a:gd name="T0" fmla="*/ 6 w 118"/>
                  <a:gd name="T1" fmla="*/ 211 h 224"/>
                  <a:gd name="T2" fmla="*/ 77 w 118"/>
                  <a:gd name="T3" fmla="*/ 218 h 224"/>
                  <a:gd name="T4" fmla="*/ 112 w 118"/>
                  <a:gd name="T5" fmla="*/ 95 h 224"/>
                  <a:gd name="T6" fmla="*/ 70 w 118"/>
                  <a:gd name="T7" fmla="*/ 79 h 224"/>
                  <a:gd name="T8" fmla="*/ 68 w 118"/>
                  <a:gd name="T9" fmla="*/ 77 h 224"/>
                  <a:gd name="T10" fmla="*/ 69 w 118"/>
                  <a:gd name="T11" fmla="*/ 75 h 224"/>
                  <a:gd name="T12" fmla="*/ 85 w 118"/>
                  <a:gd name="T13" fmla="*/ 64 h 224"/>
                  <a:gd name="T14" fmla="*/ 24 w 118"/>
                  <a:gd name="T15" fmla="*/ 22 h 224"/>
                  <a:gd name="T16" fmla="*/ 5 w 118"/>
                  <a:gd name="T17" fmla="*/ 6 h 224"/>
                  <a:gd name="T18" fmla="*/ 6 w 118"/>
                  <a:gd name="T19" fmla="*/ 211 h 224"/>
                  <a:gd name="T20" fmla="*/ 79 w 118"/>
                  <a:gd name="T21" fmla="*/ 223 h 224"/>
                  <a:gd name="T22" fmla="*/ 78 w 118"/>
                  <a:gd name="T23" fmla="*/ 223 h 224"/>
                  <a:gd name="T24" fmla="*/ 3 w 118"/>
                  <a:gd name="T25" fmla="*/ 215 h 224"/>
                  <a:gd name="T26" fmla="*/ 2 w 118"/>
                  <a:gd name="T27" fmla="*/ 215 h 224"/>
                  <a:gd name="T28" fmla="*/ 1 w 118"/>
                  <a:gd name="T29" fmla="*/ 212 h 224"/>
                  <a:gd name="T30" fmla="*/ 0 w 118"/>
                  <a:gd name="T31" fmla="*/ 3 h 224"/>
                  <a:gd name="T32" fmla="*/ 1 w 118"/>
                  <a:gd name="T33" fmla="*/ 0 h 224"/>
                  <a:gd name="T34" fmla="*/ 4 w 118"/>
                  <a:gd name="T35" fmla="*/ 0 h 224"/>
                  <a:gd name="T36" fmla="*/ 28 w 118"/>
                  <a:gd name="T37" fmla="*/ 19 h 224"/>
                  <a:gd name="T38" fmla="*/ 91 w 118"/>
                  <a:gd name="T39" fmla="*/ 62 h 224"/>
                  <a:gd name="T40" fmla="*/ 92 w 118"/>
                  <a:gd name="T41" fmla="*/ 64 h 224"/>
                  <a:gd name="T42" fmla="*/ 91 w 118"/>
                  <a:gd name="T43" fmla="*/ 66 h 224"/>
                  <a:gd name="T44" fmla="*/ 76 w 118"/>
                  <a:gd name="T45" fmla="*/ 76 h 224"/>
                  <a:gd name="T46" fmla="*/ 115 w 118"/>
                  <a:gd name="T47" fmla="*/ 91 h 224"/>
                  <a:gd name="T48" fmla="*/ 117 w 118"/>
                  <a:gd name="T49" fmla="*/ 93 h 224"/>
                  <a:gd name="T50" fmla="*/ 81 w 118"/>
                  <a:gd name="T51" fmla="*/ 221 h 224"/>
                  <a:gd name="T52" fmla="*/ 79 w 118"/>
                  <a:gd name="T53" fmla="*/ 22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224">
                    <a:moveTo>
                      <a:pt x="6" y="211"/>
                    </a:moveTo>
                    <a:lnTo>
                      <a:pt x="77" y="218"/>
                    </a:lnTo>
                    <a:cubicBezTo>
                      <a:pt x="82" y="204"/>
                      <a:pt x="110" y="123"/>
                      <a:pt x="112" y="95"/>
                    </a:cubicBezTo>
                    <a:lnTo>
                      <a:pt x="70" y="79"/>
                    </a:lnTo>
                    <a:cubicBezTo>
                      <a:pt x="69" y="79"/>
                      <a:pt x="68" y="78"/>
                      <a:pt x="68" y="77"/>
                    </a:cubicBezTo>
                    <a:cubicBezTo>
                      <a:pt x="68" y="76"/>
                      <a:pt x="68" y="75"/>
                      <a:pt x="69" y="75"/>
                    </a:cubicBezTo>
                    <a:lnTo>
                      <a:pt x="85" y="64"/>
                    </a:lnTo>
                    <a:cubicBezTo>
                      <a:pt x="72" y="57"/>
                      <a:pt x="32" y="33"/>
                      <a:pt x="24" y="22"/>
                    </a:cubicBezTo>
                    <a:cubicBezTo>
                      <a:pt x="18" y="14"/>
                      <a:pt x="10" y="9"/>
                      <a:pt x="5" y="6"/>
                    </a:cubicBezTo>
                    <a:cubicBezTo>
                      <a:pt x="6" y="33"/>
                      <a:pt x="9" y="179"/>
                      <a:pt x="6" y="211"/>
                    </a:cubicBezTo>
                    <a:close/>
                    <a:moveTo>
                      <a:pt x="79" y="223"/>
                    </a:moveTo>
                    <a:cubicBezTo>
                      <a:pt x="78" y="223"/>
                      <a:pt x="78" y="223"/>
                      <a:pt x="78" y="223"/>
                    </a:cubicBezTo>
                    <a:lnTo>
                      <a:pt x="3" y="215"/>
                    </a:lnTo>
                    <a:lnTo>
                      <a:pt x="2" y="215"/>
                    </a:lnTo>
                    <a:cubicBezTo>
                      <a:pt x="1" y="214"/>
                      <a:pt x="1" y="213"/>
                      <a:pt x="1" y="212"/>
                    </a:cubicBezTo>
                    <a:cubicBezTo>
                      <a:pt x="4" y="186"/>
                      <a:pt x="0" y="4"/>
                      <a:pt x="0" y="3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18" y="6"/>
                      <a:pt x="28" y="19"/>
                    </a:cubicBezTo>
                    <a:cubicBezTo>
                      <a:pt x="36" y="31"/>
                      <a:pt x="90" y="61"/>
                      <a:pt x="91" y="62"/>
                    </a:cubicBezTo>
                    <a:cubicBezTo>
                      <a:pt x="91" y="62"/>
                      <a:pt x="92" y="63"/>
                      <a:pt x="92" y="64"/>
                    </a:cubicBezTo>
                    <a:cubicBezTo>
                      <a:pt x="92" y="64"/>
                      <a:pt x="91" y="65"/>
                      <a:pt x="91" y="66"/>
                    </a:cubicBezTo>
                    <a:lnTo>
                      <a:pt x="76" y="76"/>
                    </a:lnTo>
                    <a:lnTo>
                      <a:pt x="115" y="91"/>
                    </a:lnTo>
                    <a:cubicBezTo>
                      <a:pt x="116" y="91"/>
                      <a:pt x="117" y="92"/>
                      <a:pt x="117" y="93"/>
                    </a:cubicBezTo>
                    <a:cubicBezTo>
                      <a:pt x="117" y="123"/>
                      <a:pt x="82" y="217"/>
                      <a:pt x="81" y="221"/>
                    </a:cubicBezTo>
                    <a:cubicBezTo>
                      <a:pt x="81" y="222"/>
                      <a:pt x="80" y="223"/>
                      <a:pt x="79" y="22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4" name="ï$ḻíďè"/>
              <p:cNvSpPr/>
              <p:nvPr/>
            </p:nvSpPr>
            <p:spPr bwMode="auto">
              <a:xfrm>
                <a:off x="5304323" y="2202702"/>
                <a:ext cx="75475" cy="175356"/>
              </a:xfrm>
              <a:custGeom>
                <a:avLst/>
                <a:gdLst>
                  <a:gd name="T0" fmla="*/ 0 w 34"/>
                  <a:gd name="T1" fmla="*/ 5 h 80"/>
                  <a:gd name="T2" fmla="*/ 17 w 34"/>
                  <a:gd name="T3" fmla="*/ 0 h 80"/>
                  <a:gd name="T4" fmla="*/ 31 w 34"/>
                  <a:gd name="T5" fmla="*/ 10 h 80"/>
                  <a:gd name="T6" fmla="*/ 33 w 34"/>
                  <a:gd name="T7" fmla="*/ 33 h 80"/>
                  <a:gd name="T8" fmla="*/ 28 w 34"/>
                  <a:gd name="T9" fmla="*/ 69 h 80"/>
                  <a:gd name="T10" fmla="*/ 17 w 34"/>
                  <a:gd name="T11" fmla="*/ 79 h 80"/>
                  <a:gd name="T12" fmla="*/ 4 w 34"/>
                  <a:gd name="T13" fmla="*/ 66 h 80"/>
                  <a:gd name="T14" fmla="*/ 5 w 34"/>
                  <a:gd name="T15" fmla="*/ 33 h 80"/>
                  <a:gd name="T16" fmla="*/ 5 w 34"/>
                  <a:gd name="T17" fmla="*/ 9 h 80"/>
                  <a:gd name="T18" fmla="*/ 0 w 34"/>
                  <a:gd name="T1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80">
                    <a:moveTo>
                      <a:pt x="0" y="5"/>
                    </a:moveTo>
                    <a:cubicBezTo>
                      <a:pt x="0" y="5"/>
                      <a:pt x="16" y="0"/>
                      <a:pt x="17" y="0"/>
                    </a:cubicBezTo>
                    <a:cubicBezTo>
                      <a:pt x="19" y="0"/>
                      <a:pt x="30" y="7"/>
                      <a:pt x="31" y="10"/>
                    </a:cubicBezTo>
                    <a:cubicBezTo>
                      <a:pt x="32" y="12"/>
                      <a:pt x="33" y="30"/>
                      <a:pt x="33" y="33"/>
                    </a:cubicBezTo>
                    <a:cubicBezTo>
                      <a:pt x="33" y="36"/>
                      <a:pt x="28" y="66"/>
                      <a:pt x="28" y="69"/>
                    </a:cubicBezTo>
                    <a:cubicBezTo>
                      <a:pt x="28" y="72"/>
                      <a:pt x="22" y="78"/>
                      <a:pt x="17" y="79"/>
                    </a:cubicBezTo>
                    <a:cubicBezTo>
                      <a:pt x="10" y="79"/>
                      <a:pt x="4" y="72"/>
                      <a:pt x="4" y="66"/>
                    </a:cubicBezTo>
                    <a:cubicBezTo>
                      <a:pt x="3" y="60"/>
                      <a:pt x="4" y="38"/>
                      <a:pt x="5" y="33"/>
                    </a:cubicBezTo>
                    <a:cubicBezTo>
                      <a:pt x="6" y="28"/>
                      <a:pt x="5" y="9"/>
                      <a:pt x="5" y="9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5" name="ïšľiḍè"/>
              <p:cNvSpPr/>
              <p:nvPr/>
            </p:nvSpPr>
            <p:spPr bwMode="auto">
              <a:xfrm>
                <a:off x="5294886" y="2192963"/>
                <a:ext cx="84912" cy="185095"/>
              </a:xfrm>
              <a:custGeom>
                <a:avLst/>
                <a:gdLst>
                  <a:gd name="T0" fmla="*/ 19 w 39"/>
                  <a:gd name="T1" fmla="*/ 82 h 83"/>
                  <a:gd name="T2" fmla="*/ 4 w 39"/>
                  <a:gd name="T3" fmla="*/ 68 h 83"/>
                  <a:gd name="T4" fmla="*/ 6 w 39"/>
                  <a:gd name="T5" fmla="*/ 35 h 83"/>
                  <a:gd name="T6" fmla="*/ 5 w 39"/>
                  <a:gd name="T7" fmla="*/ 11 h 83"/>
                  <a:gd name="T8" fmla="*/ 6 w 39"/>
                  <a:gd name="T9" fmla="*/ 8 h 83"/>
                  <a:gd name="T10" fmla="*/ 3 w 39"/>
                  <a:gd name="T11" fmla="*/ 10 h 83"/>
                  <a:gd name="T12" fmla="*/ 0 w 39"/>
                  <a:gd name="T13" fmla="*/ 8 h 83"/>
                  <a:gd name="T14" fmla="*/ 2 w 39"/>
                  <a:gd name="T15" fmla="*/ 5 h 83"/>
                  <a:gd name="T16" fmla="*/ 20 w 39"/>
                  <a:gd name="T17" fmla="*/ 0 h 83"/>
                  <a:gd name="T18" fmla="*/ 35 w 39"/>
                  <a:gd name="T19" fmla="*/ 11 h 83"/>
                  <a:gd name="T20" fmla="*/ 38 w 39"/>
                  <a:gd name="T21" fmla="*/ 35 h 83"/>
                  <a:gd name="T22" fmla="*/ 34 w 39"/>
                  <a:gd name="T23" fmla="*/ 61 h 83"/>
                  <a:gd name="T24" fmla="*/ 33 w 39"/>
                  <a:gd name="T25" fmla="*/ 70 h 83"/>
                  <a:gd name="T26" fmla="*/ 20 w 39"/>
                  <a:gd name="T27" fmla="*/ 82 h 83"/>
                  <a:gd name="T28" fmla="*/ 19 w 39"/>
                  <a:gd name="T29" fmla="*/ 82 h 83"/>
                  <a:gd name="T30" fmla="*/ 7 w 39"/>
                  <a:gd name="T31" fmla="*/ 8 h 83"/>
                  <a:gd name="T32" fmla="*/ 8 w 39"/>
                  <a:gd name="T33" fmla="*/ 8 h 83"/>
                  <a:gd name="T34" fmla="*/ 6 w 39"/>
                  <a:gd name="T35" fmla="*/ 8 h 83"/>
                  <a:gd name="T36" fmla="*/ 7 w 39"/>
                  <a:gd name="T37" fmla="*/ 8 h 83"/>
                  <a:gd name="T38" fmla="*/ 10 w 39"/>
                  <a:gd name="T39" fmla="*/ 11 h 83"/>
                  <a:gd name="T40" fmla="*/ 11 w 39"/>
                  <a:gd name="T41" fmla="*/ 35 h 83"/>
                  <a:gd name="T42" fmla="*/ 9 w 39"/>
                  <a:gd name="T43" fmla="*/ 68 h 83"/>
                  <a:gd name="T44" fmla="*/ 19 w 39"/>
                  <a:gd name="T45" fmla="*/ 78 h 83"/>
                  <a:gd name="T46" fmla="*/ 28 w 39"/>
                  <a:gd name="T47" fmla="*/ 70 h 83"/>
                  <a:gd name="T48" fmla="*/ 29 w 39"/>
                  <a:gd name="T49" fmla="*/ 60 h 83"/>
                  <a:gd name="T50" fmla="*/ 33 w 39"/>
                  <a:gd name="T51" fmla="*/ 35 h 83"/>
                  <a:gd name="T52" fmla="*/ 31 w 39"/>
                  <a:gd name="T53" fmla="*/ 13 h 83"/>
                  <a:gd name="T54" fmla="*/ 19 w 39"/>
                  <a:gd name="T55" fmla="*/ 5 h 83"/>
                  <a:gd name="T56" fmla="*/ 8 w 39"/>
                  <a:gd name="T57" fmla="*/ 8 h 83"/>
                  <a:gd name="T58" fmla="*/ 10 w 39"/>
                  <a:gd name="T59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83">
                    <a:moveTo>
                      <a:pt x="19" y="82"/>
                    </a:moveTo>
                    <a:cubicBezTo>
                      <a:pt x="11" y="82"/>
                      <a:pt x="5" y="75"/>
                      <a:pt x="4" y="68"/>
                    </a:cubicBezTo>
                    <a:cubicBezTo>
                      <a:pt x="4" y="62"/>
                      <a:pt x="5" y="40"/>
                      <a:pt x="6" y="35"/>
                    </a:cubicBezTo>
                    <a:cubicBezTo>
                      <a:pt x="6" y="31"/>
                      <a:pt x="5" y="16"/>
                      <a:pt x="5" y="11"/>
                    </a:cubicBezTo>
                    <a:cubicBezTo>
                      <a:pt x="5" y="10"/>
                      <a:pt x="6" y="9"/>
                      <a:pt x="6" y="8"/>
                    </a:cubicBezTo>
                    <a:cubicBezTo>
                      <a:pt x="5" y="9"/>
                      <a:pt x="4" y="9"/>
                      <a:pt x="3" y="10"/>
                    </a:cubicBezTo>
                    <a:cubicBezTo>
                      <a:pt x="2" y="10"/>
                      <a:pt x="1" y="9"/>
                      <a:pt x="0" y="8"/>
                    </a:cubicBezTo>
                    <a:cubicBezTo>
                      <a:pt x="0" y="7"/>
                      <a:pt x="1" y="5"/>
                      <a:pt x="2" y="5"/>
                    </a:cubicBezTo>
                    <a:cubicBezTo>
                      <a:pt x="18" y="0"/>
                      <a:pt x="20" y="0"/>
                      <a:pt x="20" y="0"/>
                    </a:cubicBezTo>
                    <a:cubicBezTo>
                      <a:pt x="22" y="0"/>
                      <a:pt x="34" y="7"/>
                      <a:pt x="35" y="11"/>
                    </a:cubicBezTo>
                    <a:cubicBezTo>
                      <a:pt x="37" y="14"/>
                      <a:pt x="38" y="35"/>
                      <a:pt x="38" y="35"/>
                    </a:cubicBezTo>
                    <a:cubicBezTo>
                      <a:pt x="38" y="37"/>
                      <a:pt x="36" y="47"/>
                      <a:pt x="34" y="61"/>
                    </a:cubicBezTo>
                    <a:cubicBezTo>
                      <a:pt x="33" y="65"/>
                      <a:pt x="33" y="70"/>
                      <a:pt x="33" y="70"/>
                    </a:cubicBezTo>
                    <a:cubicBezTo>
                      <a:pt x="32" y="74"/>
                      <a:pt x="26" y="82"/>
                      <a:pt x="20" y="82"/>
                    </a:cubicBezTo>
                    <a:lnTo>
                      <a:pt x="19" y="82"/>
                    </a:lnTo>
                    <a:close/>
                    <a:moveTo>
                      <a:pt x="7" y="8"/>
                    </a:moveTo>
                    <a:cubicBezTo>
                      <a:pt x="7" y="8"/>
                      <a:pt x="7" y="8"/>
                      <a:pt x="8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lose/>
                    <a:moveTo>
                      <a:pt x="10" y="11"/>
                    </a:moveTo>
                    <a:cubicBezTo>
                      <a:pt x="10" y="13"/>
                      <a:pt x="12" y="30"/>
                      <a:pt x="11" y="35"/>
                    </a:cubicBezTo>
                    <a:cubicBezTo>
                      <a:pt x="10" y="40"/>
                      <a:pt x="9" y="62"/>
                      <a:pt x="9" y="68"/>
                    </a:cubicBezTo>
                    <a:cubicBezTo>
                      <a:pt x="10" y="72"/>
                      <a:pt x="14" y="78"/>
                      <a:pt x="19" y="78"/>
                    </a:cubicBezTo>
                    <a:cubicBezTo>
                      <a:pt x="23" y="77"/>
                      <a:pt x="28" y="72"/>
                      <a:pt x="28" y="70"/>
                    </a:cubicBezTo>
                    <a:cubicBezTo>
                      <a:pt x="28" y="69"/>
                      <a:pt x="28" y="65"/>
                      <a:pt x="29" y="60"/>
                    </a:cubicBezTo>
                    <a:cubicBezTo>
                      <a:pt x="30" y="52"/>
                      <a:pt x="33" y="37"/>
                      <a:pt x="33" y="35"/>
                    </a:cubicBezTo>
                    <a:cubicBezTo>
                      <a:pt x="33" y="31"/>
                      <a:pt x="32" y="15"/>
                      <a:pt x="31" y="13"/>
                    </a:cubicBezTo>
                    <a:cubicBezTo>
                      <a:pt x="30" y="11"/>
                      <a:pt x="22" y="6"/>
                      <a:pt x="19" y="5"/>
                    </a:cubicBezTo>
                    <a:cubicBezTo>
                      <a:pt x="18" y="5"/>
                      <a:pt x="13" y="6"/>
                      <a:pt x="8" y="8"/>
                    </a:cubicBezTo>
                    <a:cubicBezTo>
                      <a:pt x="9" y="8"/>
                      <a:pt x="10" y="9"/>
                      <a:pt x="10" y="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6" name="îŝlidè"/>
              <p:cNvSpPr/>
              <p:nvPr/>
            </p:nvSpPr>
            <p:spPr bwMode="auto">
              <a:xfrm>
                <a:off x="5106199" y="2183218"/>
                <a:ext cx="207556" cy="233808"/>
              </a:xfrm>
              <a:custGeom>
                <a:avLst/>
                <a:gdLst>
                  <a:gd name="T0" fmla="*/ 55 w 95"/>
                  <a:gd name="T1" fmla="*/ 10 h 105"/>
                  <a:gd name="T2" fmla="*/ 70 w 95"/>
                  <a:gd name="T3" fmla="*/ 0 h 105"/>
                  <a:gd name="T4" fmla="*/ 94 w 95"/>
                  <a:gd name="T5" fmla="*/ 18 h 105"/>
                  <a:gd name="T6" fmla="*/ 94 w 95"/>
                  <a:gd name="T7" fmla="*/ 42 h 105"/>
                  <a:gd name="T8" fmla="*/ 92 w 95"/>
                  <a:gd name="T9" fmla="*/ 79 h 105"/>
                  <a:gd name="T10" fmla="*/ 85 w 95"/>
                  <a:gd name="T11" fmla="*/ 103 h 105"/>
                  <a:gd name="T12" fmla="*/ 65 w 95"/>
                  <a:gd name="T13" fmla="*/ 96 h 105"/>
                  <a:gd name="T14" fmla="*/ 66 w 95"/>
                  <a:gd name="T15" fmla="*/ 37 h 105"/>
                  <a:gd name="T16" fmla="*/ 0 w 95"/>
                  <a:gd name="T17" fmla="*/ 36 h 105"/>
                  <a:gd name="T18" fmla="*/ 13 w 95"/>
                  <a:gd name="T19" fmla="*/ 8 h 105"/>
                  <a:gd name="T20" fmla="*/ 36 w 95"/>
                  <a:gd name="T21" fmla="*/ 10 h 105"/>
                  <a:gd name="T22" fmla="*/ 55 w 95"/>
                  <a:gd name="T23" fmla="*/ 1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" h="105">
                    <a:moveTo>
                      <a:pt x="55" y="10"/>
                    </a:moveTo>
                    <a:cubicBezTo>
                      <a:pt x="55" y="10"/>
                      <a:pt x="68" y="0"/>
                      <a:pt x="70" y="0"/>
                    </a:cubicBezTo>
                    <a:cubicBezTo>
                      <a:pt x="79" y="3"/>
                      <a:pt x="93" y="14"/>
                      <a:pt x="94" y="18"/>
                    </a:cubicBezTo>
                    <a:cubicBezTo>
                      <a:pt x="94" y="21"/>
                      <a:pt x="94" y="38"/>
                      <a:pt x="94" y="42"/>
                    </a:cubicBezTo>
                    <a:cubicBezTo>
                      <a:pt x="93" y="46"/>
                      <a:pt x="92" y="76"/>
                      <a:pt x="92" y="79"/>
                    </a:cubicBezTo>
                    <a:cubicBezTo>
                      <a:pt x="92" y="97"/>
                      <a:pt x="88" y="102"/>
                      <a:pt x="85" y="103"/>
                    </a:cubicBezTo>
                    <a:cubicBezTo>
                      <a:pt x="72" y="104"/>
                      <a:pt x="67" y="99"/>
                      <a:pt x="65" y="96"/>
                    </a:cubicBezTo>
                    <a:cubicBezTo>
                      <a:pt x="64" y="94"/>
                      <a:pt x="66" y="37"/>
                      <a:pt x="66" y="37"/>
                    </a:cubicBezTo>
                    <a:lnTo>
                      <a:pt x="0" y="36"/>
                    </a:lnTo>
                    <a:cubicBezTo>
                      <a:pt x="0" y="36"/>
                      <a:pt x="4" y="13"/>
                      <a:pt x="13" y="8"/>
                    </a:cubicBezTo>
                    <a:cubicBezTo>
                      <a:pt x="16" y="7"/>
                      <a:pt x="33" y="7"/>
                      <a:pt x="36" y="10"/>
                    </a:cubicBezTo>
                    <a:cubicBezTo>
                      <a:pt x="36" y="10"/>
                      <a:pt x="51" y="5"/>
                      <a:pt x="55" y="1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7" name="iś1iḋé"/>
              <p:cNvSpPr/>
              <p:nvPr/>
            </p:nvSpPr>
            <p:spPr bwMode="auto">
              <a:xfrm>
                <a:off x="5106201" y="2183218"/>
                <a:ext cx="207556" cy="233808"/>
              </a:xfrm>
              <a:custGeom>
                <a:avLst/>
                <a:gdLst>
                  <a:gd name="T0" fmla="*/ 69 w 99"/>
                  <a:gd name="T1" fmla="*/ 97 h 108"/>
                  <a:gd name="T2" fmla="*/ 81 w 99"/>
                  <a:gd name="T3" fmla="*/ 102 h 108"/>
                  <a:gd name="T4" fmla="*/ 86 w 99"/>
                  <a:gd name="T5" fmla="*/ 102 h 108"/>
                  <a:gd name="T6" fmla="*/ 91 w 99"/>
                  <a:gd name="T7" fmla="*/ 80 h 108"/>
                  <a:gd name="T8" fmla="*/ 92 w 99"/>
                  <a:gd name="T9" fmla="*/ 44 h 108"/>
                  <a:gd name="T10" fmla="*/ 92 w 99"/>
                  <a:gd name="T11" fmla="*/ 19 h 108"/>
                  <a:gd name="T12" fmla="*/ 71 w 99"/>
                  <a:gd name="T13" fmla="*/ 4 h 108"/>
                  <a:gd name="T14" fmla="*/ 58 w 99"/>
                  <a:gd name="T15" fmla="*/ 13 h 108"/>
                  <a:gd name="T16" fmla="*/ 55 w 99"/>
                  <a:gd name="T17" fmla="*/ 12 h 108"/>
                  <a:gd name="T18" fmla="*/ 50 w 99"/>
                  <a:gd name="T19" fmla="*/ 11 h 108"/>
                  <a:gd name="T20" fmla="*/ 38 w 99"/>
                  <a:gd name="T21" fmla="*/ 13 h 108"/>
                  <a:gd name="T22" fmla="*/ 36 w 99"/>
                  <a:gd name="T23" fmla="*/ 13 h 108"/>
                  <a:gd name="T24" fmla="*/ 26 w 99"/>
                  <a:gd name="T25" fmla="*/ 11 h 108"/>
                  <a:gd name="T26" fmla="*/ 16 w 99"/>
                  <a:gd name="T27" fmla="*/ 12 h 108"/>
                  <a:gd name="T28" fmla="*/ 5 w 99"/>
                  <a:gd name="T29" fmla="*/ 35 h 108"/>
                  <a:gd name="T30" fmla="*/ 68 w 99"/>
                  <a:gd name="T31" fmla="*/ 36 h 108"/>
                  <a:gd name="T32" fmla="*/ 69 w 99"/>
                  <a:gd name="T33" fmla="*/ 37 h 108"/>
                  <a:gd name="T34" fmla="*/ 70 w 99"/>
                  <a:gd name="T35" fmla="*/ 38 h 108"/>
                  <a:gd name="T36" fmla="*/ 69 w 99"/>
                  <a:gd name="T37" fmla="*/ 97 h 108"/>
                  <a:gd name="T38" fmla="*/ 81 w 99"/>
                  <a:gd name="T39" fmla="*/ 107 h 108"/>
                  <a:gd name="T40" fmla="*/ 65 w 99"/>
                  <a:gd name="T41" fmla="*/ 99 h 108"/>
                  <a:gd name="T42" fmla="*/ 65 w 99"/>
                  <a:gd name="T43" fmla="*/ 41 h 108"/>
                  <a:gd name="T44" fmla="*/ 2 w 99"/>
                  <a:gd name="T45" fmla="*/ 40 h 108"/>
                  <a:gd name="T46" fmla="*/ 0 w 99"/>
                  <a:gd name="T47" fmla="*/ 39 h 108"/>
                  <a:gd name="T48" fmla="*/ 0 w 99"/>
                  <a:gd name="T49" fmla="*/ 37 h 108"/>
                  <a:gd name="T50" fmla="*/ 14 w 99"/>
                  <a:gd name="T51" fmla="*/ 8 h 108"/>
                  <a:gd name="T52" fmla="*/ 26 w 99"/>
                  <a:gd name="T53" fmla="*/ 7 h 108"/>
                  <a:gd name="T54" fmla="*/ 38 w 99"/>
                  <a:gd name="T55" fmla="*/ 8 h 108"/>
                  <a:gd name="T56" fmla="*/ 50 w 99"/>
                  <a:gd name="T57" fmla="*/ 7 h 108"/>
                  <a:gd name="T58" fmla="*/ 56 w 99"/>
                  <a:gd name="T59" fmla="*/ 8 h 108"/>
                  <a:gd name="T60" fmla="*/ 71 w 99"/>
                  <a:gd name="T61" fmla="*/ 0 h 108"/>
                  <a:gd name="T62" fmla="*/ 72 w 99"/>
                  <a:gd name="T63" fmla="*/ 0 h 108"/>
                  <a:gd name="T64" fmla="*/ 97 w 99"/>
                  <a:gd name="T65" fmla="*/ 18 h 108"/>
                  <a:gd name="T66" fmla="*/ 97 w 99"/>
                  <a:gd name="T67" fmla="*/ 44 h 108"/>
                  <a:gd name="T68" fmla="*/ 95 w 99"/>
                  <a:gd name="T69" fmla="*/ 80 h 108"/>
                  <a:gd name="T70" fmla="*/ 86 w 99"/>
                  <a:gd name="T71" fmla="*/ 107 h 108"/>
                  <a:gd name="T72" fmla="*/ 81 w 99"/>
                  <a:gd name="T73" fmla="*/ 10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" h="108">
                    <a:moveTo>
                      <a:pt x="69" y="97"/>
                    </a:moveTo>
                    <a:cubicBezTo>
                      <a:pt x="70" y="99"/>
                      <a:pt x="74" y="102"/>
                      <a:pt x="81" y="102"/>
                    </a:cubicBezTo>
                    <a:cubicBezTo>
                      <a:pt x="82" y="102"/>
                      <a:pt x="84" y="102"/>
                      <a:pt x="86" y="102"/>
                    </a:cubicBezTo>
                    <a:cubicBezTo>
                      <a:pt x="87" y="101"/>
                      <a:pt x="91" y="97"/>
                      <a:pt x="91" y="80"/>
                    </a:cubicBezTo>
                    <a:cubicBezTo>
                      <a:pt x="91" y="78"/>
                      <a:pt x="92" y="47"/>
                      <a:pt x="92" y="44"/>
                    </a:cubicBezTo>
                    <a:cubicBezTo>
                      <a:pt x="92" y="39"/>
                      <a:pt x="93" y="22"/>
                      <a:pt x="92" y="19"/>
                    </a:cubicBezTo>
                    <a:cubicBezTo>
                      <a:pt x="92" y="17"/>
                      <a:pt x="80" y="7"/>
                      <a:pt x="71" y="4"/>
                    </a:cubicBezTo>
                    <a:cubicBezTo>
                      <a:pt x="70" y="5"/>
                      <a:pt x="63" y="9"/>
                      <a:pt x="58" y="13"/>
                    </a:cubicBezTo>
                    <a:cubicBezTo>
                      <a:pt x="57" y="14"/>
                      <a:pt x="55" y="14"/>
                      <a:pt x="55" y="12"/>
                    </a:cubicBezTo>
                    <a:cubicBezTo>
                      <a:pt x="54" y="12"/>
                      <a:pt x="53" y="11"/>
                      <a:pt x="50" y="11"/>
                    </a:cubicBezTo>
                    <a:cubicBezTo>
                      <a:pt x="45" y="11"/>
                      <a:pt x="39" y="13"/>
                      <a:pt x="38" y="13"/>
                    </a:cubicBezTo>
                    <a:cubicBezTo>
                      <a:pt x="38" y="14"/>
                      <a:pt x="37" y="14"/>
                      <a:pt x="36" y="13"/>
                    </a:cubicBezTo>
                    <a:cubicBezTo>
                      <a:pt x="36" y="12"/>
                      <a:pt x="33" y="11"/>
                      <a:pt x="26" y="11"/>
                    </a:cubicBezTo>
                    <a:cubicBezTo>
                      <a:pt x="21" y="11"/>
                      <a:pt x="17" y="12"/>
                      <a:pt x="16" y="12"/>
                    </a:cubicBezTo>
                    <a:cubicBezTo>
                      <a:pt x="11" y="15"/>
                      <a:pt x="7" y="28"/>
                      <a:pt x="5" y="35"/>
                    </a:cubicBezTo>
                    <a:lnTo>
                      <a:pt x="68" y="36"/>
                    </a:lnTo>
                    <a:cubicBezTo>
                      <a:pt x="68" y="36"/>
                      <a:pt x="69" y="36"/>
                      <a:pt x="69" y="37"/>
                    </a:cubicBezTo>
                    <a:cubicBezTo>
                      <a:pt x="70" y="37"/>
                      <a:pt x="70" y="38"/>
                      <a:pt x="70" y="38"/>
                    </a:cubicBezTo>
                    <a:cubicBezTo>
                      <a:pt x="69" y="59"/>
                      <a:pt x="68" y="93"/>
                      <a:pt x="69" y="97"/>
                    </a:cubicBezTo>
                    <a:close/>
                    <a:moveTo>
                      <a:pt x="81" y="107"/>
                    </a:moveTo>
                    <a:cubicBezTo>
                      <a:pt x="71" y="107"/>
                      <a:pt x="67" y="102"/>
                      <a:pt x="65" y="99"/>
                    </a:cubicBezTo>
                    <a:cubicBezTo>
                      <a:pt x="63" y="96"/>
                      <a:pt x="64" y="67"/>
                      <a:pt x="65" y="41"/>
                    </a:cubicBezTo>
                    <a:lnTo>
                      <a:pt x="2" y="40"/>
                    </a:lnTo>
                    <a:cubicBezTo>
                      <a:pt x="2" y="40"/>
                      <a:pt x="1" y="39"/>
                      <a:pt x="0" y="39"/>
                    </a:cubicBezTo>
                    <a:cubicBezTo>
                      <a:pt x="0" y="38"/>
                      <a:pt x="0" y="37"/>
                      <a:pt x="0" y="37"/>
                    </a:cubicBezTo>
                    <a:cubicBezTo>
                      <a:pt x="0" y="34"/>
                      <a:pt x="4" y="13"/>
                      <a:pt x="14" y="8"/>
                    </a:cubicBezTo>
                    <a:cubicBezTo>
                      <a:pt x="16" y="7"/>
                      <a:pt x="25" y="7"/>
                      <a:pt x="26" y="7"/>
                    </a:cubicBezTo>
                    <a:cubicBezTo>
                      <a:pt x="32" y="7"/>
                      <a:pt x="36" y="7"/>
                      <a:pt x="38" y="8"/>
                    </a:cubicBezTo>
                    <a:cubicBezTo>
                      <a:pt x="40" y="8"/>
                      <a:pt x="45" y="7"/>
                      <a:pt x="50" y="7"/>
                    </a:cubicBezTo>
                    <a:cubicBezTo>
                      <a:pt x="53" y="7"/>
                      <a:pt x="55" y="7"/>
                      <a:pt x="56" y="8"/>
                    </a:cubicBezTo>
                    <a:cubicBezTo>
                      <a:pt x="62" y="4"/>
                      <a:pt x="69" y="0"/>
                      <a:pt x="71" y="0"/>
                    </a:cubicBezTo>
                    <a:lnTo>
                      <a:pt x="72" y="0"/>
                    </a:lnTo>
                    <a:cubicBezTo>
                      <a:pt x="82" y="2"/>
                      <a:pt x="97" y="14"/>
                      <a:pt x="97" y="18"/>
                    </a:cubicBezTo>
                    <a:cubicBezTo>
                      <a:pt x="98" y="22"/>
                      <a:pt x="97" y="40"/>
                      <a:pt x="97" y="44"/>
                    </a:cubicBezTo>
                    <a:cubicBezTo>
                      <a:pt x="97" y="48"/>
                      <a:pt x="95" y="78"/>
                      <a:pt x="95" y="80"/>
                    </a:cubicBezTo>
                    <a:cubicBezTo>
                      <a:pt x="97" y="103"/>
                      <a:pt x="90" y="106"/>
                      <a:pt x="86" y="107"/>
                    </a:cubicBezTo>
                    <a:cubicBezTo>
                      <a:pt x="84" y="107"/>
                      <a:pt x="83" y="107"/>
                      <a:pt x="81" y="10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8" name="ísļîḍè"/>
              <p:cNvSpPr/>
              <p:nvPr/>
            </p:nvSpPr>
            <p:spPr bwMode="auto">
              <a:xfrm>
                <a:off x="5200543" y="2222186"/>
                <a:ext cx="66043" cy="204585"/>
              </a:xfrm>
              <a:custGeom>
                <a:avLst/>
                <a:gdLst>
                  <a:gd name="T0" fmla="*/ 23 w 30"/>
                  <a:gd name="T1" fmla="*/ 0 h 93"/>
                  <a:gd name="T2" fmla="*/ 28 w 30"/>
                  <a:gd name="T3" fmla="*/ 9 h 93"/>
                  <a:gd name="T4" fmla="*/ 26 w 30"/>
                  <a:gd name="T5" fmla="*/ 50 h 93"/>
                  <a:gd name="T6" fmla="*/ 25 w 30"/>
                  <a:gd name="T7" fmla="*/ 82 h 93"/>
                  <a:gd name="T8" fmla="*/ 16 w 30"/>
                  <a:gd name="T9" fmla="*/ 92 h 93"/>
                  <a:gd name="T10" fmla="*/ 2 w 30"/>
                  <a:gd name="T11" fmla="*/ 85 h 93"/>
                  <a:gd name="T12" fmla="*/ 1 w 30"/>
                  <a:gd name="T13" fmla="*/ 59 h 93"/>
                  <a:gd name="T14" fmla="*/ 3 w 30"/>
                  <a:gd name="T15" fmla="*/ 17 h 93"/>
                  <a:gd name="T16" fmla="*/ 1 w 30"/>
                  <a:gd name="T17" fmla="*/ 4 h 93"/>
                  <a:gd name="T18" fmla="*/ 23 w 30"/>
                  <a:gd name="T1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93">
                    <a:moveTo>
                      <a:pt x="23" y="0"/>
                    </a:moveTo>
                    <a:cubicBezTo>
                      <a:pt x="23" y="0"/>
                      <a:pt x="27" y="7"/>
                      <a:pt x="28" y="9"/>
                    </a:cubicBezTo>
                    <a:cubicBezTo>
                      <a:pt x="29" y="12"/>
                      <a:pt x="26" y="47"/>
                      <a:pt x="26" y="50"/>
                    </a:cubicBezTo>
                    <a:cubicBezTo>
                      <a:pt x="26" y="52"/>
                      <a:pt x="25" y="80"/>
                      <a:pt x="25" y="82"/>
                    </a:cubicBezTo>
                    <a:cubicBezTo>
                      <a:pt x="25" y="84"/>
                      <a:pt x="21" y="92"/>
                      <a:pt x="16" y="92"/>
                    </a:cubicBezTo>
                    <a:cubicBezTo>
                      <a:pt x="11" y="91"/>
                      <a:pt x="4" y="88"/>
                      <a:pt x="2" y="85"/>
                    </a:cubicBezTo>
                    <a:cubicBezTo>
                      <a:pt x="0" y="81"/>
                      <a:pt x="1" y="62"/>
                      <a:pt x="1" y="59"/>
                    </a:cubicBezTo>
                    <a:cubicBezTo>
                      <a:pt x="1" y="54"/>
                      <a:pt x="3" y="18"/>
                      <a:pt x="3" y="17"/>
                    </a:cubicBezTo>
                    <a:cubicBezTo>
                      <a:pt x="3" y="15"/>
                      <a:pt x="1" y="4"/>
                      <a:pt x="1" y="4"/>
                    </a:cubicBezTo>
                    <a:lnTo>
                      <a:pt x="2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9" name="íşlídé"/>
              <p:cNvSpPr/>
              <p:nvPr/>
            </p:nvSpPr>
            <p:spPr bwMode="auto">
              <a:xfrm>
                <a:off x="5191113" y="2212447"/>
                <a:ext cx="66038" cy="214324"/>
              </a:xfrm>
              <a:custGeom>
                <a:avLst/>
                <a:gdLst>
                  <a:gd name="T0" fmla="*/ 17 w 33"/>
                  <a:gd name="T1" fmla="*/ 97 h 98"/>
                  <a:gd name="T2" fmla="*/ 17 w 33"/>
                  <a:gd name="T3" fmla="*/ 97 h 98"/>
                  <a:gd name="T4" fmla="*/ 1 w 33"/>
                  <a:gd name="T5" fmla="*/ 88 h 98"/>
                  <a:gd name="T6" fmla="*/ 0 w 33"/>
                  <a:gd name="T7" fmla="*/ 69 h 98"/>
                  <a:gd name="T8" fmla="*/ 0 w 33"/>
                  <a:gd name="T9" fmla="*/ 61 h 98"/>
                  <a:gd name="T10" fmla="*/ 1 w 33"/>
                  <a:gd name="T11" fmla="*/ 26 h 98"/>
                  <a:gd name="T12" fmla="*/ 1 w 33"/>
                  <a:gd name="T13" fmla="*/ 20 h 98"/>
                  <a:gd name="T14" fmla="*/ 0 w 33"/>
                  <a:gd name="T15" fmla="*/ 6 h 98"/>
                  <a:gd name="T16" fmla="*/ 2 w 33"/>
                  <a:gd name="T17" fmla="*/ 4 h 98"/>
                  <a:gd name="T18" fmla="*/ 5 w 33"/>
                  <a:gd name="T19" fmla="*/ 6 h 98"/>
                  <a:gd name="T20" fmla="*/ 6 w 33"/>
                  <a:gd name="T21" fmla="*/ 20 h 98"/>
                  <a:gd name="T22" fmla="*/ 6 w 33"/>
                  <a:gd name="T23" fmla="*/ 26 h 98"/>
                  <a:gd name="T24" fmla="*/ 5 w 33"/>
                  <a:gd name="T25" fmla="*/ 61 h 98"/>
                  <a:gd name="T26" fmla="*/ 5 w 33"/>
                  <a:gd name="T27" fmla="*/ 69 h 98"/>
                  <a:gd name="T28" fmla="*/ 5 w 33"/>
                  <a:gd name="T29" fmla="*/ 86 h 98"/>
                  <a:gd name="T30" fmla="*/ 17 w 33"/>
                  <a:gd name="T31" fmla="*/ 92 h 98"/>
                  <a:gd name="T32" fmla="*/ 23 w 33"/>
                  <a:gd name="T33" fmla="*/ 85 h 98"/>
                  <a:gd name="T34" fmla="*/ 24 w 33"/>
                  <a:gd name="T35" fmla="*/ 69 h 98"/>
                  <a:gd name="T36" fmla="*/ 24 w 33"/>
                  <a:gd name="T37" fmla="*/ 52 h 98"/>
                  <a:gd name="T38" fmla="*/ 25 w 33"/>
                  <a:gd name="T39" fmla="*/ 39 h 98"/>
                  <a:gd name="T40" fmla="*/ 27 w 33"/>
                  <a:gd name="T41" fmla="*/ 13 h 98"/>
                  <a:gd name="T42" fmla="*/ 21 w 33"/>
                  <a:gd name="T43" fmla="*/ 4 h 98"/>
                  <a:gd name="T44" fmla="*/ 22 w 33"/>
                  <a:gd name="T45" fmla="*/ 1 h 98"/>
                  <a:gd name="T46" fmla="*/ 26 w 33"/>
                  <a:gd name="T47" fmla="*/ 1 h 98"/>
                  <a:gd name="T48" fmla="*/ 31 w 33"/>
                  <a:gd name="T49" fmla="*/ 11 h 98"/>
                  <a:gd name="T50" fmla="*/ 30 w 33"/>
                  <a:gd name="T51" fmla="*/ 40 h 98"/>
                  <a:gd name="T52" fmla="*/ 29 w 33"/>
                  <a:gd name="T53" fmla="*/ 52 h 98"/>
                  <a:gd name="T54" fmla="*/ 29 w 33"/>
                  <a:gd name="T55" fmla="*/ 69 h 98"/>
                  <a:gd name="T56" fmla="*/ 28 w 33"/>
                  <a:gd name="T57" fmla="*/ 84 h 98"/>
                  <a:gd name="T58" fmla="*/ 25 w 33"/>
                  <a:gd name="T59" fmla="*/ 92 h 98"/>
                  <a:gd name="T60" fmla="*/ 17 w 33"/>
                  <a:gd name="T61" fmla="*/ 9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98">
                    <a:moveTo>
                      <a:pt x="17" y="97"/>
                    </a:moveTo>
                    <a:lnTo>
                      <a:pt x="17" y="97"/>
                    </a:lnTo>
                    <a:cubicBezTo>
                      <a:pt x="11" y="96"/>
                      <a:pt x="4" y="93"/>
                      <a:pt x="1" y="88"/>
                    </a:cubicBezTo>
                    <a:cubicBezTo>
                      <a:pt x="0" y="86"/>
                      <a:pt x="0" y="78"/>
                      <a:pt x="0" y="69"/>
                    </a:cubicBezTo>
                    <a:cubicBezTo>
                      <a:pt x="0" y="65"/>
                      <a:pt x="1" y="63"/>
                      <a:pt x="0" y="61"/>
                    </a:cubicBezTo>
                    <a:cubicBezTo>
                      <a:pt x="0" y="58"/>
                      <a:pt x="1" y="42"/>
                      <a:pt x="1" y="26"/>
                    </a:cubicBezTo>
                    <a:cubicBezTo>
                      <a:pt x="1" y="23"/>
                      <a:pt x="1" y="20"/>
                      <a:pt x="1" y="20"/>
                    </a:cubicBezTo>
                    <a:cubicBezTo>
                      <a:pt x="1" y="19"/>
                      <a:pt x="1" y="11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4" y="3"/>
                      <a:pt x="5" y="4"/>
                      <a:pt x="5" y="6"/>
                    </a:cubicBezTo>
                    <a:cubicBezTo>
                      <a:pt x="5" y="8"/>
                      <a:pt x="6" y="18"/>
                      <a:pt x="6" y="20"/>
                    </a:cubicBezTo>
                    <a:cubicBezTo>
                      <a:pt x="6" y="20"/>
                      <a:pt x="6" y="23"/>
                      <a:pt x="6" y="26"/>
                    </a:cubicBezTo>
                    <a:cubicBezTo>
                      <a:pt x="6" y="37"/>
                      <a:pt x="5" y="58"/>
                      <a:pt x="5" y="61"/>
                    </a:cubicBezTo>
                    <a:cubicBezTo>
                      <a:pt x="5" y="62"/>
                      <a:pt x="5" y="65"/>
                      <a:pt x="5" y="69"/>
                    </a:cubicBezTo>
                    <a:cubicBezTo>
                      <a:pt x="5" y="74"/>
                      <a:pt x="5" y="84"/>
                      <a:pt x="5" y="86"/>
                    </a:cubicBezTo>
                    <a:cubicBezTo>
                      <a:pt x="7" y="88"/>
                      <a:pt x="13" y="91"/>
                      <a:pt x="17" y="92"/>
                    </a:cubicBezTo>
                    <a:cubicBezTo>
                      <a:pt x="20" y="92"/>
                      <a:pt x="23" y="86"/>
                      <a:pt x="23" y="85"/>
                    </a:cubicBezTo>
                    <a:cubicBezTo>
                      <a:pt x="23" y="84"/>
                      <a:pt x="23" y="80"/>
                      <a:pt x="24" y="69"/>
                    </a:cubicBezTo>
                    <a:cubicBezTo>
                      <a:pt x="24" y="62"/>
                      <a:pt x="25" y="53"/>
                      <a:pt x="24" y="52"/>
                    </a:cubicBezTo>
                    <a:cubicBezTo>
                      <a:pt x="24" y="51"/>
                      <a:pt x="24" y="49"/>
                      <a:pt x="25" y="39"/>
                    </a:cubicBezTo>
                    <a:cubicBezTo>
                      <a:pt x="26" y="31"/>
                      <a:pt x="27" y="15"/>
                      <a:pt x="27" y="13"/>
                    </a:cubicBezTo>
                    <a:cubicBezTo>
                      <a:pt x="26" y="11"/>
                      <a:pt x="22" y="6"/>
                      <a:pt x="21" y="4"/>
                    </a:cubicBezTo>
                    <a:cubicBezTo>
                      <a:pt x="21" y="3"/>
                      <a:pt x="21" y="1"/>
                      <a:pt x="22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6" y="2"/>
                      <a:pt x="30" y="8"/>
                      <a:pt x="31" y="11"/>
                    </a:cubicBezTo>
                    <a:cubicBezTo>
                      <a:pt x="32" y="13"/>
                      <a:pt x="32" y="19"/>
                      <a:pt x="30" y="40"/>
                    </a:cubicBezTo>
                    <a:cubicBezTo>
                      <a:pt x="29" y="45"/>
                      <a:pt x="29" y="51"/>
                      <a:pt x="29" y="52"/>
                    </a:cubicBezTo>
                    <a:cubicBezTo>
                      <a:pt x="29" y="53"/>
                      <a:pt x="29" y="58"/>
                      <a:pt x="29" y="69"/>
                    </a:cubicBezTo>
                    <a:cubicBezTo>
                      <a:pt x="29" y="75"/>
                      <a:pt x="28" y="83"/>
                      <a:pt x="28" y="84"/>
                    </a:cubicBezTo>
                    <a:cubicBezTo>
                      <a:pt x="29" y="86"/>
                      <a:pt x="26" y="91"/>
                      <a:pt x="25" y="92"/>
                    </a:cubicBezTo>
                    <a:cubicBezTo>
                      <a:pt x="22" y="95"/>
                      <a:pt x="20" y="97"/>
                      <a:pt x="17" y="9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0" name="ïş1íḍè"/>
              <p:cNvSpPr/>
              <p:nvPr/>
            </p:nvSpPr>
            <p:spPr bwMode="auto">
              <a:xfrm>
                <a:off x="5134507" y="2222186"/>
                <a:ext cx="66038" cy="136388"/>
              </a:xfrm>
              <a:custGeom>
                <a:avLst/>
                <a:gdLst>
                  <a:gd name="T0" fmla="*/ 26 w 31"/>
                  <a:gd name="T1" fmla="*/ 0 h 63"/>
                  <a:gd name="T2" fmla="*/ 30 w 31"/>
                  <a:gd name="T3" fmla="*/ 13 h 63"/>
                  <a:gd name="T4" fmla="*/ 28 w 31"/>
                  <a:gd name="T5" fmla="*/ 61 h 63"/>
                  <a:gd name="T6" fmla="*/ 13 w 31"/>
                  <a:gd name="T7" fmla="*/ 57 h 63"/>
                  <a:gd name="T8" fmla="*/ 10 w 31"/>
                  <a:gd name="T9" fmla="*/ 28 h 63"/>
                  <a:gd name="T10" fmla="*/ 0 w 31"/>
                  <a:gd name="T11" fmla="*/ 17 h 63"/>
                  <a:gd name="T12" fmla="*/ 0 w 31"/>
                  <a:gd name="T13" fmla="*/ 9 h 63"/>
                  <a:gd name="T14" fmla="*/ 26 w 31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63">
                    <a:moveTo>
                      <a:pt x="26" y="0"/>
                    </a:moveTo>
                    <a:cubicBezTo>
                      <a:pt x="26" y="0"/>
                      <a:pt x="29" y="11"/>
                      <a:pt x="30" y="13"/>
                    </a:cubicBezTo>
                    <a:cubicBezTo>
                      <a:pt x="30" y="16"/>
                      <a:pt x="28" y="61"/>
                      <a:pt x="28" y="61"/>
                    </a:cubicBezTo>
                    <a:cubicBezTo>
                      <a:pt x="28" y="61"/>
                      <a:pt x="16" y="62"/>
                      <a:pt x="13" y="57"/>
                    </a:cubicBezTo>
                    <a:cubicBezTo>
                      <a:pt x="11" y="53"/>
                      <a:pt x="10" y="31"/>
                      <a:pt x="10" y="28"/>
                    </a:cubicBezTo>
                    <a:cubicBezTo>
                      <a:pt x="10" y="24"/>
                      <a:pt x="1" y="19"/>
                      <a:pt x="0" y="17"/>
                    </a:cubicBezTo>
                    <a:cubicBezTo>
                      <a:pt x="0" y="15"/>
                      <a:pt x="0" y="9"/>
                      <a:pt x="0" y="9"/>
                    </a:cubicBezTo>
                    <a:lnTo>
                      <a:pt x="26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1" name="íšľiḓe"/>
              <p:cNvSpPr/>
              <p:nvPr/>
            </p:nvSpPr>
            <p:spPr bwMode="auto">
              <a:xfrm>
                <a:off x="5134508" y="2212447"/>
                <a:ext cx="75475" cy="146127"/>
              </a:xfrm>
              <a:custGeom>
                <a:avLst/>
                <a:gdLst>
                  <a:gd name="T0" fmla="*/ 29 w 36"/>
                  <a:gd name="T1" fmla="*/ 66 h 67"/>
                  <a:gd name="T2" fmla="*/ 13 w 36"/>
                  <a:gd name="T3" fmla="*/ 61 h 67"/>
                  <a:gd name="T4" fmla="*/ 10 w 36"/>
                  <a:gd name="T5" fmla="*/ 30 h 67"/>
                  <a:gd name="T6" fmla="*/ 5 w 36"/>
                  <a:gd name="T7" fmla="*/ 26 h 67"/>
                  <a:gd name="T8" fmla="*/ 0 w 36"/>
                  <a:gd name="T9" fmla="*/ 21 h 67"/>
                  <a:gd name="T10" fmla="*/ 0 w 36"/>
                  <a:gd name="T11" fmla="*/ 12 h 67"/>
                  <a:gd name="T12" fmla="*/ 2 w 36"/>
                  <a:gd name="T13" fmla="*/ 9 h 67"/>
                  <a:gd name="T14" fmla="*/ 5 w 36"/>
                  <a:gd name="T15" fmla="*/ 12 h 67"/>
                  <a:gd name="T16" fmla="*/ 5 w 36"/>
                  <a:gd name="T17" fmla="*/ 19 h 67"/>
                  <a:gd name="T18" fmla="*/ 8 w 36"/>
                  <a:gd name="T19" fmla="*/ 22 h 67"/>
                  <a:gd name="T20" fmla="*/ 15 w 36"/>
                  <a:gd name="T21" fmla="*/ 30 h 67"/>
                  <a:gd name="T22" fmla="*/ 18 w 36"/>
                  <a:gd name="T23" fmla="*/ 59 h 67"/>
                  <a:gd name="T24" fmla="*/ 28 w 36"/>
                  <a:gd name="T25" fmla="*/ 61 h 67"/>
                  <a:gd name="T26" fmla="*/ 29 w 36"/>
                  <a:gd name="T27" fmla="*/ 17 h 67"/>
                  <a:gd name="T28" fmla="*/ 26 w 36"/>
                  <a:gd name="T29" fmla="*/ 4 h 67"/>
                  <a:gd name="T30" fmla="*/ 27 w 36"/>
                  <a:gd name="T31" fmla="*/ 1 h 67"/>
                  <a:gd name="T32" fmla="*/ 30 w 36"/>
                  <a:gd name="T33" fmla="*/ 3 h 67"/>
                  <a:gd name="T34" fmla="*/ 34 w 36"/>
                  <a:gd name="T35" fmla="*/ 16 h 67"/>
                  <a:gd name="T36" fmla="*/ 33 w 36"/>
                  <a:gd name="T37" fmla="*/ 64 h 67"/>
                  <a:gd name="T38" fmla="*/ 31 w 36"/>
                  <a:gd name="T39" fmla="*/ 66 h 67"/>
                  <a:gd name="T40" fmla="*/ 29 w 36"/>
                  <a:gd name="T41" fmla="*/ 6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67">
                    <a:moveTo>
                      <a:pt x="29" y="66"/>
                    </a:moveTo>
                    <a:cubicBezTo>
                      <a:pt x="25" y="66"/>
                      <a:pt x="16" y="66"/>
                      <a:pt x="13" y="61"/>
                    </a:cubicBezTo>
                    <a:cubicBezTo>
                      <a:pt x="10" y="56"/>
                      <a:pt x="10" y="33"/>
                      <a:pt x="10" y="30"/>
                    </a:cubicBezTo>
                    <a:cubicBezTo>
                      <a:pt x="10" y="29"/>
                      <a:pt x="7" y="27"/>
                      <a:pt x="5" y="26"/>
                    </a:cubicBezTo>
                    <a:cubicBezTo>
                      <a:pt x="2" y="24"/>
                      <a:pt x="1" y="22"/>
                      <a:pt x="0" y="21"/>
                    </a:cubicBezTo>
                    <a:cubicBezTo>
                      <a:pt x="0" y="19"/>
                      <a:pt x="0" y="13"/>
                      <a:pt x="0" y="12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3" y="9"/>
                      <a:pt x="5" y="10"/>
                      <a:pt x="5" y="12"/>
                    </a:cubicBezTo>
                    <a:cubicBezTo>
                      <a:pt x="5" y="14"/>
                      <a:pt x="5" y="18"/>
                      <a:pt x="5" y="19"/>
                    </a:cubicBezTo>
                    <a:cubicBezTo>
                      <a:pt x="5" y="20"/>
                      <a:pt x="7" y="21"/>
                      <a:pt x="8" y="22"/>
                    </a:cubicBezTo>
                    <a:cubicBezTo>
                      <a:pt x="11" y="25"/>
                      <a:pt x="15" y="27"/>
                      <a:pt x="15" y="30"/>
                    </a:cubicBezTo>
                    <a:cubicBezTo>
                      <a:pt x="15" y="40"/>
                      <a:pt x="16" y="56"/>
                      <a:pt x="18" y="59"/>
                    </a:cubicBezTo>
                    <a:cubicBezTo>
                      <a:pt x="19" y="60"/>
                      <a:pt x="24" y="61"/>
                      <a:pt x="28" y="61"/>
                    </a:cubicBezTo>
                    <a:cubicBezTo>
                      <a:pt x="29" y="44"/>
                      <a:pt x="29" y="18"/>
                      <a:pt x="29" y="17"/>
                    </a:cubicBezTo>
                    <a:cubicBezTo>
                      <a:pt x="29" y="14"/>
                      <a:pt x="27" y="8"/>
                      <a:pt x="26" y="4"/>
                    </a:cubicBezTo>
                    <a:cubicBezTo>
                      <a:pt x="25" y="3"/>
                      <a:pt x="26" y="1"/>
                      <a:pt x="27" y="1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1" y="4"/>
                      <a:pt x="34" y="13"/>
                      <a:pt x="34" y="16"/>
                    </a:cubicBezTo>
                    <a:cubicBezTo>
                      <a:pt x="35" y="19"/>
                      <a:pt x="33" y="56"/>
                      <a:pt x="33" y="64"/>
                    </a:cubicBezTo>
                    <a:cubicBezTo>
                      <a:pt x="33" y="65"/>
                      <a:pt x="32" y="66"/>
                      <a:pt x="31" y="66"/>
                    </a:cubicBezTo>
                    <a:cubicBezTo>
                      <a:pt x="30" y="66"/>
                      <a:pt x="30" y="66"/>
                      <a:pt x="29" y="6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2" name="îṧļîḍê"/>
              <p:cNvSpPr/>
              <p:nvPr/>
            </p:nvSpPr>
            <p:spPr bwMode="auto">
              <a:xfrm>
                <a:off x="5209981" y="2329351"/>
                <a:ext cx="47169" cy="19484"/>
              </a:xfrm>
              <a:custGeom>
                <a:avLst/>
                <a:gdLst>
                  <a:gd name="T0" fmla="*/ 15 w 20"/>
                  <a:gd name="T1" fmla="*/ 8 h 9"/>
                  <a:gd name="T2" fmla="*/ 9 w 20"/>
                  <a:gd name="T3" fmla="*/ 6 h 9"/>
                  <a:gd name="T4" fmla="*/ 3 w 20"/>
                  <a:gd name="T5" fmla="*/ 6 h 9"/>
                  <a:gd name="T6" fmla="*/ 0 w 20"/>
                  <a:gd name="T7" fmla="*/ 4 h 9"/>
                  <a:gd name="T8" fmla="*/ 2 w 20"/>
                  <a:gd name="T9" fmla="*/ 1 h 9"/>
                  <a:gd name="T10" fmla="*/ 10 w 20"/>
                  <a:gd name="T11" fmla="*/ 2 h 9"/>
                  <a:gd name="T12" fmla="*/ 16 w 20"/>
                  <a:gd name="T13" fmla="*/ 2 h 9"/>
                  <a:gd name="T14" fmla="*/ 19 w 20"/>
                  <a:gd name="T15" fmla="*/ 4 h 9"/>
                  <a:gd name="T16" fmla="*/ 17 w 20"/>
                  <a:gd name="T17" fmla="*/ 8 h 9"/>
                  <a:gd name="T18" fmla="*/ 15 w 20"/>
                  <a:gd name="T1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9">
                    <a:moveTo>
                      <a:pt x="15" y="8"/>
                    </a:moveTo>
                    <a:cubicBezTo>
                      <a:pt x="13" y="8"/>
                      <a:pt x="11" y="7"/>
                      <a:pt x="9" y="6"/>
                    </a:cubicBezTo>
                    <a:cubicBezTo>
                      <a:pt x="7" y="6"/>
                      <a:pt x="4" y="5"/>
                      <a:pt x="3" y="6"/>
                    </a:cubicBezTo>
                    <a:cubicBezTo>
                      <a:pt x="2" y="6"/>
                      <a:pt x="0" y="5"/>
                      <a:pt x="0" y="4"/>
                    </a:cubicBezTo>
                    <a:cubicBezTo>
                      <a:pt x="0" y="2"/>
                      <a:pt x="0" y="1"/>
                      <a:pt x="2" y="1"/>
                    </a:cubicBezTo>
                    <a:cubicBezTo>
                      <a:pt x="4" y="0"/>
                      <a:pt x="7" y="1"/>
                      <a:pt x="10" y="2"/>
                    </a:cubicBezTo>
                    <a:cubicBezTo>
                      <a:pt x="12" y="2"/>
                      <a:pt x="15" y="3"/>
                      <a:pt x="16" y="2"/>
                    </a:cubicBezTo>
                    <a:cubicBezTo>
                      <a:pt x="17" y="2"/>
                      <a:pt x="18" y="3"/>
                      <a:pt x="19" y="4"/>
                    </a:cubicBezTo>
                    <a:cubicBezTo>
                      <a:pt x="19" y="6"/>
                      <a:pt x="18" y="7"/>
                      <a:pt x="17" y="8"/>
                    </a:cubicBezTo>
                    <a:cubicBezTo>
                      <a:pt x="16" y="8"/>
                      <a:pt x="16" y="8"/>
                      <a:pt x="15" y="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3" name="îṧḻidê"/>
              <p:cNvSpPr/>
              <p:nvPr/>
            </p:nvSpPr>
            <p:spPr bwMode="auto">
              <a:xfrm>
                <a:off x="5219416" y="2251415"/>
                <a:ext cx="37737" cy="9739"/>
              </a:xfrm>
              <a:custGeom>
                <a:avLst/>
                <a:gdLst>
                  <a:gd name="T0" fmla="*/ 16 w 19"/>
                  <a:gd name="T1" fmla="*/ 5 h 6"/>
                  <a:gd name="T2" fmla="*/ 2 w 19"/>
                  <a:gd name="T3" fmla="*/ 5 h 6"/>
                  <a:gd name="T4" fmla="*/ 0 w 19"/>
                  <a:gd name="T5" fmla="*/ 2 h 6"/>
                  <a:gd name="T6" fmla="*/ 2 w 19"/>
                  <a:gd name="T7" fmla="*/ 0 h 6"/>
                  <a:gd name="T8" fmla="*/ 16 w 19"/>
                  <a:gd name="T9" fmla="*/ 0 h 6"/>
                  <a:gd name="T10" fmla="*/ 18 w 19"/>
                  <a:gd name="T11" fmla="*/ 2 h 6"/>
                  <a:gd name="T12" fmla="*/ 16 w 19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">
                    <a:moveTo>
                      <a:pt x="16" y="5"/>
                    </a:moveTo>
                    <a:lnTo>
                      <a:pt x="2" y="5"/>
                    </a:ln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16" y="0"/>
                    </a:lnTo>
                    <a:cubicBezTo>
                      <a:pt x="17" y="0"/>
                      <a:pt x="18" y="1"/>
                      <a:pt x="18" y="2"/>
                    </a:cubicBezTo>
                    <a:cubicBezTo>
                      <a:pt x="18" y="4"/>
                      <a:pt x="17" y="5"/>
                      <a:pt x="16" y="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4" name="îṡľiḓè"/>
              <p:cNvSpPr/>
              <p:nvPr/>
            </p:nvSpPr>
            <p:spPr bwMode="auto">
              <a:xfrm>
                <a:off x="5276021" y="2222186"/>
                <a:ext cx="37737" cy="19484"/>
              </a:xfrm>
              <a:custGeom>
                <a:avLst/>
                <a:gdLst>
                  <a:gd name="T0" fmla="*/ 16 w 19"/>
                  <a:gd name="T1" fmla="*/ 6 h 7"/>
                  <a:gd name="T2" fmla="*/ 15 w 19"/>
                  <a:gd name="T3" fmla="*/ 6 h 7"/>
                  <a:gd name="T4" fmla="*/ 2 w 19"/>
                  <a:gd name="T5" fmla="*/ 5 h 7"/>
                  <a:gd name="T6" fmla="*/ 0 w 19"/>
                  <a:gd name="T7" fmla="*/ 2 h 7"/>
                  <a:gd name="T8" fmla="*/ 2 w 19"/>
                  <a:gd name="T9" fmla="*/ 0 h 7"/>
                  <a:gd name="T10" fmla="*/ 16 w 19"/>
                  <a:gd name="T11" fmla="*/ 1 h 7"/>
                  <a:gd name="T12" fmla="*/ 18 w 19"/>
                  <a:gd name="T13" fmla="*/ 3 h 7"/>
                  <a:gd name="T14" fmla="*/ 16 w 19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7">
                    <a:moveTo>
                      <a:pt x="16" y="6"/>
                    </a:moveTo>
                    <a:cubicBezTo>
                      <a:pt x="16" y="6"/>
                      <a:pt x="16" y="6"/>
                      <a:pt x="15" y="6"/>
                    </a:cubicBezTo>
                    <a:lnTo>
                      <a:pt x="2" y="5"/>
                    </a:lnTo>
                    <a:cubicBezTo>
                      <a:pt x="0" y="5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lnTo>
                      <a:pt x="16" y="1"/>
                    </a:lnTo>
                    <a:cubicBezTo>
                      <a:pt x="17" y="1"/>
                      <a:pt x="18" y="2"/>
                      <a:pt x="18" y="3"/>
                    </a:cubicBezTo>
                    <a:cubicBezTo>
                      <a:pt x="18" y="5"/>
                      <a:pt x="17" y="6"/>
                      <a:pt x="16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iśļîḋe"/>
              <p:cNvSpPr/>
              <p:nvPr/>
            </p:nvSpPr>
            <p:spPr bwMode="auto">
              <a:xfrm>
                <a:off x="5342060" y="2222186"/>
                <a:ext cx="37737" cy="29229"/>
              </a:xfrm>
              <a:custGeom>
                <a:avLst/>
                <a:gdLst>
                  <a:gd name="T0" fmla="*/ 14 w 17"/>
                  <a:gd name="T1" fmla="*/ 11 h 12"/>
                  <a:gd name="T2" fmla="*/ 6 w 17"/>
                  <a:gd name="T3" fmla="*/ 8 h 12"/>
                  <a:gd name="T4" fmla="*/ 2 w 17"/>
                  <a:gd name="T5" fmla="*/ 5 h 12"/>
                  <a:gd name="T6" fmla="*/ 0 w 17"/>
                  <a:gd name="T7" fmla="*/ 3 h 12"/>
                  <a:gd name="T8" fmla="*/ 2 w 17"/>
                  <a:gd name="T9" fmla="*/ 0 h 12"/>
                  <a:gd name="T10" fmla="*/ 9 w 17"/>
                  <a:gd name="T11" fmla="*/ 4 h 12"/>
                  <a:gd name="T12" fmla="*/ 14 w 17"/>
                  <a:gd name="T13" fmla="*/ 6 h 12"/>
                  <a:gd name="T14" fmla="*/ 16 w 17"/>
                  <a:gd name="T15" fmla="*/ 8 h 12"/>
                  <a:gd name="T16" fmla="*/ 14 w 17"/>
                  <a:gd name="T1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2">
                    <a:moveTo>
                      <a:pt x="14" y="11"/>
                    </a:moveTo>
                    <a:cubicBezTo>
                      <a:pt x="11" y="11"/>
                      <a:pt x="9" y="9"/>
                      <a:pt x="6" y="8"/>
                    </a:cubicBezTo>
                    <a:cubicBezTo>
                      <a:pt x="5" y="6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" y="0"/>
                      <a:pt x="7" y="2"/>
                      <a:pt x="9" y="4"/>
                    </a:cubicBezTo>
                    <a:cubicBezTo>
                      <a:pt x="11" y="5"/>
                      <a:pt x="12" y="6"/>
                      <a:pt x="14" y="6"/>
                    </a:cubicBezTo>
                    <a:cubicBezTo>
                      <a:pt x="15" y="6"/>
                      <a:pt x="16" y="6"/>
                      <a:pt x="16" y="8"/>
                    </a:cubicBezTo>
                    <a:cubicBezTo>
                      <a:pt x="16" y="9"/>
                      <a:pt x="15" y="11"/>
                      <a:pt x="14" y="1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6" name="íšḻîḓè"/>
              <p:cNvSpPr/>
              <p:nvPr/>
            </p:nvSpPr>
            <p:spPr bwMode="auto">
              <a:xfrm>
                <a:off x="5323191" y="2280638"/>
                <a:ext cx="37737" cy="19484"/>
              </a:xfrm>
              <a:custGeom>
                <a:avLst/>
                <a:gdLst>
                  <a:gd name="T0" fmla="*/ 15 w 18"/>
                  <a:gd name="T1" fmla="*/ 7 h 8"/>
                  <a:gd name="T2" fmla="*/ 14 w 18"/>
                  <a:gd name="T3" fmla="*/ 7 h 8"/>
                  <a:gd name="T4" fmla="*/ 10 w 18"/>
                  <a:gd name="T5" fmla="*/ 7 h 8"/>
                  <a:gd name="T6" fmla="*/ 3 w 18"/>
                  <a:gd name="T7" fmla="*/ 6 h 8"/>
                  <a:gd name="T8" fmla="*/ 0 w 18"/>
                  <a:gd name="T9" fmla="*/ 3 h 8"/>
                  <a:gd name="T10" fmla="*/ 3 w 18"/>
                  <a:gd name="T11" fmla="*/ 0 h 8"/>
                  <a:gd name="T12" fmla="*/ 11 w 18"/>
                  <a:gd name="T13" fmla="*/ 1 h 8"/>
                  <a:gd name="T14" fmla="*/ 15 w 18"/>
                  <a:gd name="T15" fmla="*/ 2 h 8"/>
                  <a:gd name="T16" fmla="*/ 17 w 18"/>
                  <a:gd name="T17" fmla="*/ 5 h 8"/>
                  <a:gd name="T18" fmla="*/ 15 w 18"/>
                  <a:gd name="T1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15" y="7"/>
                    </a:moveTo>
                    <a:lnTo>
                      <a:pt x="14" y="7"/>
                    </a:lnTo>
                    <a:cubicBezTo>
                      <a:pt x="13" y="7"/>
                      <a:pt x="12" y="7"/>
                      <a:pt x="10" y="7"/>
                    </a:cubicBezTo>
                    <a:cubicBezTo>
                      <a:pt x="8" y="6"/>
                      <a:pt x="5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1"/>
                      <a:pt x="11" y="1"/>
                    </a:cubicBezTo>
                    <a:cubicBezTo>
                      <a:pt x="13" y="1"/>
                      <a:pt x="14" y="2"/>
                      <a:pt x="15" y="2"/>
                    </a:cubicBezTo>
                    <a:cubicBezTo>
                      <a:pt x="16" y="2"/>
                      <a:pt x="17" y="4"/>
                      <a:pt x="17" y="5"/>
                    </a:cubicBezTo>
                    <a:cubicBezTo>
                      <a:pt x="17" y="6"/>
                      <a:pt x="16" y="7"/>
                      <a:pt x="15" y="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7" name="iśľídé"/>
              <p:cNvSpPr/>
              <p:nvPr/>
            </p:nvSpPr>
            <p:spPr bwMode="auto">
              <a:xfrm>
                <a:off x="5266570" y="2329351"/>
                <a:ext cx="37737" cy="19484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2 w 19"/>
                  <a:gd name="T5" fmla="*/ 5 h 7"/>
                  <a:gd name="T6" fmla="*/ 0 w 19"/>
                  <a:gd name="T7" fmla="*/ 3 h 7"/>
                  <a:gd name="T8" fmla="*/ 2 w 19"/>
                  <a:gd name="T9" fmla="*/ 0 h 7"/>
                  <a:gd name="T10" fmla="*/ 15 w 19"/>
                  <a:gd name="T11" fmla="*/ 1 h 7"/>
                  <a:gd name="T12" fmla="*/ 18 w 19"/>
                  <a:gd name="T13" fmla="*/ 4 h 7"/>
                  <a:gd name="T14" fmla="*/ 15 w 19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lnTo>
                      <a:pt x="15" y="6"/>
                    </a:lnTo>
                    <a:cubicBezTo>
                      <a:pt x="11" y="6"/>
                      <a:pt x="7" y="6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7" y="1"/>
                      <a:pt x="18" y="2"/>
                      <a:pt x="18" y="4"/>
                    </a:cubicBezTo>
                    <a:cubicBezTo>
                      <a:pt x="18" y="5"/>
                      <a:pt x="17" y="6"/>
                      <a:pt x="15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îŝļíḓè"/>
              <p:cNvSpPr/>
              <p:nvPr/>
            </p:nvSpPr>
            <p:spPr bwMode="auto">
              <a:xfrm>
                <a:off x="6911675" y="2173663"/>
                <a:ext cx="278404" cy="200504"/>
              </a:xfrm>
              <a:custGeom>
                <a:avLst/>
                <a:gdLst>
                  <a:gd name="T0" fmla="*/ 29 w 127"/>
                  <a:gd name="T1" fmla="*/ 14 h 92"/>
                  <a:gd name="T2" fmla="*/ 24 w 127"/>
                  <a:gd name="T3" fmla="*/ 22 h 92"/>
                  <a:gd name="T4" fmla="*/ 25 w 127"/>
                  <a:gd name="T5" fmla="*/ 38 h 92"/>
                  <a:gd name="T6" fmla="*/ 30 w 127"/>
                  <a:gd name="T7" fmla="*/ 80 h 92"/>
                  <a:gd name="T8" fmla="*/ 17 w 127"/>
                  <a:gd name="T9" fmla="*/ 90 h 92"/>
                  <a:gd name="T10" fmla="*/ 7 w 127"/>
                  <a:gd name="T11" fmla="*/ 77 h 92"/>
                  <a:gd name="T12" fmla="*/ 1 w 127"/>
                  <a:gd name="T13" fmla="*/ 50 h 92"/>
                  <a:gd name="T14" fmla="*/ 4 w 127"/>
                  <a:gd name="T15" fmla="*/ 18 h 92"/>
                  <a:gd name="T16" fmla="*/ 11 w 127"/>
                  <a:gd name="T17" fmla="*/ 9 h 92"/>
                  <a:gd name="T18" fmla="*/ 22 w 127"/>
                  <a:gd name="T19" fmla="*/ 7 h 92"/>
                  <a:gd name="T20" fmla="*/ 39 w 127"/>
                  <a:gd name="T21" fmla="*/ 6 h 92"/>
                  <a:gd name="T22" fmla="*/ 55 w 127"/>
                  <a:gd name="T23" fmla="*/ 2 h 92"/>
                  <a:gd name="T24" fmla="*/ 65 w 127"/>
                  <a:gd name="T25" fmla="*/ 7 h 92"/>
                  <a:gd name="T26" fmla="*/ 81 w 127"/>
                  <a:gd name="T27" fmla="*/ 6 h 92"/>
                  <a:gd name="T28" fmla="*/ 91 w 127"/>
                  <a:gd name="T29" fmla="*/ 13 h 92"/>
                  <a:gd name="T30" fmla="*/ 110 w 127"/>
                  <a:gd name="T31" fmla="*/ 12 h 92"/>
                  <a:gd name="T32" fmla="*/ 126 w 127"/>
                  <a:gd name="T33" fmla="*/ 42 h 92"/>
                  <a:gd name="T34" fmla="*/ 41 w 127"/>
                  <a:gd name="T35" fmla="*/ 42 h 92"/>
                  <a:gd name="T36" fmla="*/ 29 w 127"/>
                  <a:gd name="T37" fmla="*/ 1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92">
                    <a:moveTo>
                      <a:pt x="29" y="14"/>
                    </a:moveTo>
                    <a:cubicBezTo>
                      <a:pt x="29" y="14"/>
                      <a:pt x="25" y="19"/>
                      <a:pt x="24" y="22"/>
                    </a:cubicBezTo>
                    <a:cubicBezTo>
                      <a:pt x="23" y="25"/>
                      <a:pt x="24" y="33"/>
                      <a:pt x="25" y="38"/>
                    </a:cubicBezTo>
                    <a:cubicBezTo>
                      <a:pt x="26" y="43"/>
                      <a:pt x="30" y="76"/>
                      <a:pt x="30" y="80"/>
                    </a:cubicBezTo>
                    <a:cubicBezTo>
                      <a:pt x="30" y="84"/>
                      <a:pt x="26" y="88"/>
                      <a:pt x="17" y="90"/>
                    </a:cubicBezTo>
                    <a:cubicBezTo>
                      <a:pt x="9" y="91"/>
                      <a:pt x="7" y="77"/>
                      <a:pt x="7" y="77"/>
                    </a:cubicBezTo>
                    <a:cubicBezTo>
                      <a:pt x="7" y="77"/>
                      <a:pt x="2" y="56"/>
                      <a:pt x="1" y="50"/>
                    </a:cubicBezTo>
                    <a:cubicBezTo>
                      <a:pt x="0" y="45"/>
                      <a:pt x="3" y="20"/>
                      <a:pt x="4" y="18"/>
                    </a:cubicBezTo>
                    <a:cubicBezTo>
                      <a:pt x="5" y="16"/>
                      <a:pt x="8" y="12"/>
                      <a:pt x="11" y="9"/>
                    </a:cubicBezTo>
                    <a:cubicBezTo>
                      <a:pt x="13" y="7"/>
                      <a:pt x="22" y="7"/>
                      <a:pt x="22" y="7"/>
                    </a:cubicBezTo>
                    <a:cubicBezTo>
                      <a:pt x="22" y="7"/>
                      <a:pt x="35" y="6"/>
                      <a:pt x="39" y="6"/>
                    </a:cubicBezTo>
                    <a:cubicBezTo>
                      <a:pt x="42" y="7"/>
                      <a:pt x="51" y="0"/>
                      <a:pt x="55" y="2"/>
                    </a:cubicBezTo>
                    <a:cubicBezTo>
                      <a:pt x="59" y="4"/>
                      <a:pt x="65" y="7"/>
                      <a:pt x="65" y="7"/>
                    </a:cubicBezTo>
                    <a:cubicBezTo>
                      <a:pt x="65" y="7"/>
                      <a:pt x="76" y="3"/>
                      <a:pt x="81" y="6"/>
                    </a:cubicBezTo>
                    <a:cubicBezTo>
                      <a:pt x="86" y="8"/>
                      <a:pt x="91" y="13"/>
                      <a:pt x="91" y="13"/>
                    </a:cubicBezTo>
                    <a:cubicBezTo>
                      <a:pt x="91" y="13"/>
                      <a:pt x="106" y="8"/>
                      <a:pt x="110" y="12"/>
                    </a:cubicBezTo>
                    <a:cubicBezTo>
                      <a:pt x="115" y="17"/>
                      <a:pt x="126" y="40"/>
                      <a:pt x="126" y="42"/>
                    </a:cubicBezTo>
                    <a:cubicBezTo>
                      <a:pt x="125" y="42"/>
                      <a:pt x="41" y="42"/>
                      <a:pt x="41" y="42"/>
                    </a:cubicBezTo>
                    <a:lnTo>
                      <a:pt x="29" y="1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9" name="îṣḻíḑe"/>
              <p:cNvSpPr/>
              <p:nvPr/>
            </p:nvSpPr>
            <p:spPr bwMode="auto">
              <a:xfrm>
                <a:off x="6902079" y="2173661"/>
                <a:ext cx="288000" cy="200504"/>
              </a:xfrm>
              <a:custGeom>
                <a:avLst/>
                <a:gdLst>
                  <a:gd name="T0" fmla="*/ 18 w 133"/>
                  <a:gd name="T1" fmla="*/ 93 h 94"/>
                  <a:gd name="T2" fmla="*/ 13 w 133"/>
                  <a:gd name="T3" fmla="*/ 92 h 94"/>
                  <a:gd name="T4" fmla="*/ 6 w 133"/>
                  <a:gd name="T5" fmla="*/ 79 h 94"/>
                  <a:gd name="T6" fmla="*/ 1 w 133"/>
                  <a:gd name="T7" fmla="*/ 52 h 94"/>
                  <a:gd name="T8" fmla="*/ 4 w 133"/>
                  <a:gd name="T9" fmla="*/ 18 h 94"/>
                  <a:gd name="T10" fmla="*/ 11 w 133"/>
                  <a:gd name="T11" fmla="*/ 8 h 94"/>
                  <a:gd name="T12" fmla="*/ 24 w 133"/>
                  <a:gd name="T13" fmla="*/ 6 h 94"/>
                  <a:gd name="T14" fmla="*/ 41 w 133"/>
                  <a:gd name="T15" fmla="*/ 5 h 94"/>
                  <a:gd name="T16" fmla="*/ 47 w 133"/>
                  <a:gd name="T17" fmla="*/ 3 h 94"/>
                  <a:gd name="T18" fmla="*/ 58 w 133"/>
                  <a:gd name="T19" fmla="*/ 1 h 94"/>
                  <a:gd name="T20" fmla="*/ 67 w 133"/>
                  <a:gd name="T21" fmla="*/ 6 h 94"/>
                  <a:gd name="T22" fmla="*/ 84 w 133"/>
                  <a:gd name="T23" fmla="*/ 5 h 94"/>
                  <a:gd name="T24" fmla="*/ 94 w 133"/>
                  <a:gd name="T25" fmla="*/ 11 h 94"/>
                  <a:gd name="T26" fmla="*/ 114 w 133"/>
                  <a:gd name="T27" fmla="*/ 12 h 94"/>
                  <a:gd name="T28" fmla="*/ 130 w 133"/>
                  <a:gd name="T29" fmla="*/ 44 h 94"/>
                  <a:gd name="T30" fmla="*/ 43 w 133"/>
                  <a:gd name="T31" fmla="*/ 45 h 94"/>
                  <a:gd name="T32" fmla="*/ 41 w 133"/>
                  <a:gd name="T33" fmla="*/ 43 h 94"/>
                  <a:gd name="T34" fmla="*/ 43 w 133"/>
                  <a:gd name="T35" fmla="*/ 40 h 94"/>
                  <a:gd name="T36" fmla="*/ 124 w 133"/>
                  <a:gd name="T37" fmla="*/ 40 h 94"/>
                  <a:gd name="T38" fmla="*/ 111 w 133"/>
                  <a:gd name="T39" fmla="*/ 15 h 94"/>
                  <a:gd name="T40" fmla="*/ 94 w 133"/>
                  <a:gd name="T41" fmla="*/ 17 h 94"/>
                  <a:gd name="T42" fmla="*/ 92 w 133"/>
                  <a:gd name="T43" fmla="*/ 16 h 94"/>
                  <a:gd name="T44" fmla="*/ 82 w 133"/>
                  <a:gd name="T45" fmla="*/ 9 h 94"/>
                  <a:gd name="T46" fmla="*/ 68 w 133"/>
                  <a:gd name="T47" fmla="*/ 11 h 94"/>
                  <a:gd name="T48" fmla="*/ 65 w 133"/>
                  <a:gd name="T49" fmla="*/ 10 h 94"/>
                  <a:gd name="T50" fmla="*/ 56 w 133"/>
                  <a:gd name="T51" fmla="*/ 6 h 94"/>
                  <a:gd name="T52" fmla="*/ 48 w 133"/>
                  <a:gd name="T53" fmla="*/ 8 h 94"/>
                  <a:gd name="T54" fmla="*/ 41 w 133"/>
                  <a:gd name="T55" fmla="*/ 10 h 94"/>
                  <a:gd name="T56" fmla="*/ 25 w 133"/>
                  <a:gd name="T57" fmla="*/ 11 h 94"/>
                  <a:gd name="T58" fmla="*/ 24 w 133"/>
                  <a:gd name="T59" fmla="*/ 11 h 94"/>
                  <a:gd name="T60" fmla="*/ 14 w 133"/>
                  <a:gd name="T61" fmla="*/ 12 h 94"/>
                  <a:gd name="T62" fmla="*/ 9 w 133"/>
                  <a:gd name="T63" fmla="*/ 20 h 94"/>
                  <a:gd name="T64" fmla="*/ 6 w 133"/>
                  <a:gd name="T65" fmla="*/ 51 h 94"/>
                  <a:gd name="T66" fmla="*/ 11 w 133"/>
                  <a:gd name="T67" fmla="*/ 78 h 94"/>
                  <a:gd name="T68" fmla="*/ 16 w 133"/>
                  <a:gd name="T69" fmla="*/ 88 h 94"/>
                  <a:gd name="T70" fmla="*/ 19 w 133"/>
                  <a:gd name="T71" fmla="*/ 89 h 94"/>
                  <a:gd name="T72" fmla="*/ 29 w 133"/>
                  <a:gd name="T73" fmla="*/ 81 h 94"/>
                  <a:gd name="T74" fmla="*/ 25 w 133"/>
                  <a:gd name="T75" fmla="*/ 45 h 94"/>
                  <a:gd name="T76" fmla="*/ 25 w 133"/>
                  <a:gd name="T77" fmla="*/ 40 h 94"/>
                  <a:gd name="T78" fmla="*/ 24 w 133"/>
                  <a:gd name="T79" fmla="*/ 37 h 94"/>
                  <a:gd name="T80" fmla="*/ 24 w 133"/>
                  <a:gd name="T81" fmla="*/ 22 h 94"/>
                  <a:gd name="T82" fmla="*/ 30 w 133"/>
                  <a:gd name="T83" fmla="*/ 14 h 94"/>
                  <a:gd name="T84" fmla="*/ 33 w 133"/>
                  <a:gd name="T85" fmla="*/ 14 h 94"/>
                  <a:gd name="T86" fmla="*/ 33 w 133"/>
                  <a:gd name="T87" fmla="*/ 17 h 94"/>
                  <a:gd name="T88" fmla="*/ 28 w 133"/>
                  <a:gd name="T89" fmla="*/ 24 h 94"/>
                  <a:gd name="T90" fmla="*/ 29 w 133"/>
                  <a:gd name="T91" fmla="*/ 36 h 94"/>
                  <a:gd name="T92" fmla="*/ 29 w 133"/>
                  <a:gd name="T93" fmla="*/ 39 h 94"/>
                  <a:gd name="T94" fmla="*/ 30 w 133"/>
                  <a:gd name="T95" fmla="*/ 44 h 94"/>
                  <a:gd name="T96" fmla="*/ 34 w 133"/>
                  <a:gd name="T97" fmla="*/ 81 h 94"/>
                  <a:gd name="T98" fmla="*/ 20 w 133"/>
                  <a:gd name="T99" fmla="*/ 93 h 94"/>
                  <a:gd name="T100" fmla="*/ 18 w 133"/>
                  <a:gd name="T101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3" h="94">
                    <a:moveTo>
                      <a:pt x="18" y="93"/>
                    </a:moveTo>
                    <a:cubicBezTo>
                      <a:pt x="16" y="93"/>
                      <a:pt x="14" y="93"/>
                      <a:pt x="13" y="92"/>
                    </a:cubicBezTo>
                    <a:cubicBezTo>
                      <a:pt x="7" y="88"/>
                      <a:pt x="6" y="80"/>
                      <a:pt x="6" y="79"/>
                    </a:cubicBezTo>
                    <a:cubicBezTo>
                      <a:pt x="6" y="78"/>
                      <a:pt x="2" y="57"/>
                      <a:pt x="1" y="52"/>
                    </a:cubicBezTo>
                    <a:cubicBezTo>
                      <a:pt x="0" y="46"/>
                      <a:pt x="3" y="20"/>
                      <a:pt x="4" y="18"/>
                    </a:cubicBezTo>
                    <a:cubicBezTo>
                      <a:pt x="5" y="16"/>
                      <a:pt x="7" y="12"/>
                      <a:pt x="11" y="8"/>
                    </a:cubicBezTo>
                    <a:cubicBezTo>
                      <a:pt x="13" y="6"/>
                      <a:pt x="20" y="6"/>
                      <a:pt x="24" y="6"/>
                    </a:cubicBezTo>
                    <a:cubicBezTo>
                      <a:pt x="26" y="6"/>
                      <a:pt x="37" y="5"/>
                      <a:pt x="41" y="5"/>
                    </a:cubicBezTo>
                    <a:cubicBezTo>
                      <a:pt x="42" y="5"/>
                      <a:pt x="44" y="4"/>
                      <a:pt x="47" y="3"/>
                    </a:cubicBezTo>
                    <a:cubicBezTo>
                      <a:pt x="50" y="2"/>
                      <a:pt x="55" y="0"/>
                      <a:pt x="58" y="1"/>
                    </a:cubicBezTo>
                    <a:cubicBezTo>
                      <a:pt x="61" y="2"/>
                      <a:pt x="65" y="4"/>
                      <a:pt x="67" y="6"/>
                    </a:cubicBezTo>
                    <a:cubicBezTo>
                      <a:pt x="71" y="4"/>
                      <a:pt x="80" y="2"/>
                      <a:pt x="84" y="5"/>
                    </a:cubicBezTo>
                    <a:cubicBezTo>
                      <a:pt x="88" y="7"/>
                      <a:pt x="92" y="10"/>
                      <a:pt x="94" y="11"/>
                    </a:cubicBezTo>
                    <a:cubicBezTo>
                      <a:pt x="98" y="10"/>
                      <a:pt x="109" y="7"/>
                      <a:pt x="114" y="12"/>
                    </a:cubicBezTo>
                    <a:cubicBezTo>
                      <a:pt x="116" y="14"/>
                      <a:pt x="132" y="40"/>
                      <a:pt x="130" y="44"/>
                    </a:cubicBezTo>
                    <a:cubicBezTo>
                      <a:pt x="129" y="46"/>
                      <a:pt x="128" y="46"/>
                      <a:pt x="43" y="45"/>
                    </a:cubicBezTo>
                    <a:cubicBezTo>
                      <a:pt x="42" y="45"/>
                      <a:pt x="41" y="44"/>
                      <a:pt x="41" y="43"/>
                    </a:cubicBezTo>
                    <a:cubicBezTo>
                      <a:pt x="41" y="42"/>
                      <a:pt x="42" y="40"/>
                      <a:pt x="43" y="40"/>
                    </a:cubicBezTo>
                    <a:cubicBezTo>
                      <a:pt x="71" y="41"/>
                      <a:pt x="113" y="41"/>
                      <a:pt x="124" y="40"/>
                    </a:cubicBezTo>
                    <a:cubicBezTo>
                      <a:pt x="122" y="34"/>
                      <a:pt x="114" y="19"/>
                      <a:pt x="111" y="15"/>
                    </a:cubicBezTo>
                    <a:cubicBezTo>
                      <a:pt x="108" y="13"/>
                      <a:pt x="99" y="15"/>
                      <a:pt x="94" y="17"/>
                    </a:cubicBezTo>
                    <a:cubicBezTo>
                      <a:pt x="93" y="17"/>
                      <a:pt x="92" y="17"/>
                      <a:pt x="92" y="16"/>
                    </a:cubicBezTo>
                    <a:cubicBezTo>
                      <a:pt x="92" y="16"/>
                      <a:pt x="86" y="12"/>
                      <a:pt x="82" y="9"/>
                    </a:cubicBezTo>
                    <a:cubicBezTo>
                      <a:pt x="79" y="8"/>
                      <a:pt x="72" y="9"/>
                      <a:pt x="68" y="11"/>
                    </a:cubicBezTo>
                    <a:cubicBezTo>
                      <a:pt x="67" y="11"/>
                      <a:pt x="66" y="11"/>
                      <a:pt x="65" y="10"/>
                    </a:cubicBezTo>
                    <a:cubicBezTo>
                      <a:pt x="65" y="10"/>
                      <a:pt x="60" y="7"/>
                      <a:pt x="56" y="6"/>
                    </a:cubicBezTo>
                    <a:cubicBezTo>
                      <a:pt x="55" y="5"/>
                      <a:pt x="51" y="7"/>
                      <a:pt x="48" y="8"/>
                    </a:cubicBezTo>
                    <a:cubicBezTo>
                      <a:pt x="45" y="9"/>
                      <a:pt x="43" y="10"/>
                      <a:pt x="41" y="10"/>
                    </a:cubicBezTo>
                    <a:cubicBezTo>
                      <a:pt x="38" y="10"/>
                      <a:pt x="28" y="11"/>
                      <a:pt x="25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0" y="11"/>
                      <a:pt x="16" y="11"/>
                      <a:pt x="14" y="12"/>
                    </a:cubicBezTo>
                    <a:cubicBezTo>
                      <a:pt x="11" y="15"/>
                      <a:pt x="10" y="18"/>
                      <a:pt x="9" y="20"/>
                    </a:cubicBezTo>
                    <a:cubicBezTo>
                      <a:pt x="8" y="22"/>
                      <a:pt x="5" y="46"/>
                      <a:pt x="6" y="51"/>
                    </a:cubicBezTo>
                    <a:cubicBezTo>
                      <a:pt x="7" y="57"/>
                      <a:pt x="11" y="78"/>
                      <a:pt x="11" y="78"/>
                    </a:cubicBezTo>
                    <a:cubicBezTo>
                      <a:pt x="11" y="80"/>
                      <a:pt x="13" y="86"/>
                      <a:pt x="16" y="88"/>
                    </a:cubicBezTo>
                    <a:cubicBezTo>
                      <a:pt x="17" y="89"/>
                      <a:pt x="18" y="89"/>
                      <a:pt x="19" y="89"/>
                    </a:cubicBezTo>
                    <a:cubicBezTo>
                      <a:pt x="26" y="87"/>
                      <a:pt x="29" y="84"/>
                      <a:pt x="29" y="81"/>
                    </a:cubicBezTo>
                    <a:cubicBezTo>
                      <a:pt x="30" y="78"/>
                      <a:pt x="26" y="54"/>
                      <a:pt x="25" y="45"/>
                    </a:cubicBezTo>
                    <a:cubicBezTo>
                      <a:pt x="25" y="43"/>
                      <a:pt x="25" y="40"/>
                      <a:pt x="25" y="40"/>
                    </a:cubicBezTo>
                    <a:cubicBezTo>
                      <a:pt x="25" y="39"/>
                      <a:pt x="24" y="38"/>
                      <a:pt x="24" y="37"/>
                    </a:cubicBezTo>
                    <a:cubicBezTo>
                      <a:pt x="23" y="30"/>
                      <a:pt x="23" y="25"/>
                      <a:pt x="24" y="22"/>
                    </a:cubicBezTo>
                    <a:cubicBezTo>
                      <a:pt x="25" y="19"/>
                      <a:pt x="29" y="14"/>
                      <a:pt x="30" y="14"/>
                    </a:cubicBezTo>
                    <a:cubicBezTo>
                      <a:pt x="30" y="13"/>
                      <a:pt x="32" y="13"/>
                      <a:pt x="33" y="14"/>
                    </a:cubicBezTo>
                    <a:cubicBezTo>
                      <a:pt x="34" y="14"/>
                      <a:pt x="34" y="16"/>
                      <a:pt x="33" y="17"/>
                    </a:cubicBezTo>
                    <a:cubicBezTo>
                      <a:pt x="32" y="18"/>
                      <a:pt x="29" y="22"/>
                      <a:pt x="28" y="24"/>
                    </a:cubicBezTo>
                    <a:cubicBezTo>
                      <a:pt x="28" y="26"/>
                      <a:pt x="28" y="32"/>
                      <a:pt x="29" y="36"/>
                    </a:cubicBezTo>
                    <a:cubicBezTo>
                      <a:pt x="29" y="37"/>
                      <a:pt x="29" y="38"/>
                      <a:pt x="29" y="39"/>
                    </a:cubicBezTo>
                    <a:cubicBezTo>
                      <a:pt x="29" y="40"/>
                      <a:pt x="30" y="42"/>
                      <a:pt x="30" y="44"/>
                    </a:cubicBezTo>
                    <a:cubicBezTo>
                      <a:pt x="33" y="65"/>
                      <a:pt x="35" y="78"/>
                      <a:pt x="34" y="81"/>
                    </a:cubicBezTo>
                    <a:cubicBezTo>
                      <a:pt x="34" y="84"/>
                      <a:pt x="33" y="91"/>
                      <a:pt x="20" y="93"/>
                    </a:cubicBezTo>
                    <a:cubicBezTo>
                      <a:pt x="19" y="93"/>
                      <a:pt x="19" y="93"/>
                      <a:pt x="18" y="9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0" name="ï$1idè"/>
              <p:cNvSpPr/>
              <p:nvPr/>
            </p:nvSpPr>
            <p:spPr bwMode="auto">
              <a:xfrm>
                <a:off x="6959678" y="2202302"/>
                <a:ext cx="76800" cy="190959"/>
              </a:xfrm>
              <a:custGeom>
                <a:avLst/>
                <a:gdLst>
                  <a:gd name="T0" fmla="*/ 28 w 35"/>
                  <a:gd name="T1" fmla="*/ 4 h 87"/>
                  <a:gd name="T2" fmla="*/ 29 w 35"/>
                  <a:gd name="T3" fmla="*/ 26 h 87"/>
                  <a:gd name="T4" fmla="*/ 32 w 35"/>
                  <a:gd name="T5" fmla="*/ 49 h 87"/>
                  <a:gd name="T6" fmla="*/ 33 w 35"/>
                  <a:gd name="T7" fmla="*/ 73 h 87"/>
                  <a:gd name="T8" fmla="*/ 28 w 35"/>
                  <a:gd name="T9" fmla="*/ 85 h 87"/>
                  <a:gd name="T10" fmla="*/ 16 w 35"/>
                  <a:gd name="T11" fmla="*/ 81 h 87"/>
                  <a:gd name="T12" fmla="*/ 8 w 35"/>
                  <a:gd name="T13" fmla="*/ 64 h 87"/>
                  <a:gd name="T14" fmla="*/ 3 w 35"/>
                  <a:gd name="T15" fmla="*/ 27 h 87"/>
                  <a:gd name="T16" fmla="*/ 1 w 35"/>
                  <a:gd name="T17" fmla="*/ 9 h 87"/>
                  <a:gd name="T18" fmla="*/ 11 w 35"/>
                  <a:gd name="T19" fmla="*/ 0 h 87"/>
                  <a:gd name="T20" fmla="*/ 28 w 35"/>
                  <a:gd name="T21" fmla="*/ 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87">
                    <a:moveTo>
                      <a:pt x="28" y="4"/>
                    </a:moveTo>
                    <a:cubicBezTo>
                      <a:pt x="28" y="4"/>
                      <a:pt x="29" y="23"/>
                      <a:pt x="29" y="26"/>
                    </a:cubicBezTo>
                    <a:cubicBezTo>
                      <a:pt x="29" y="30"/>
                      <a:pt x="32" y="46"/>
                      <a:pt x="32" y="49"/>
                    </a:cubicBezTo>
                    <a:cubicBezTo>
                      <a:pt x="32" y="52"/>
                      <a:pt x="33" y="70"/>
                      <a:pt x="33" y="73"/>
                    </a:cubicBezTo>
                    <a:cubicBezTo>
                      <a:pt x="34" y="76"/>
                      <a:pt x="32" y="84"/>
                      <a:pt x="28" y="85"/>
                    </a:cubicBezTo>
                    <a:cubicBezTo>
                      <a:pt x="24" y="86"/>
                      <a:pt x="19" y="84"/>
                      <a:pt x="16" y="81"/>
                    </a:cubicBezTo>
                    <a:cubicBezTo>
                      <a:pt x="13" y="79"/>
                      <a:pt x="8" y="66"/>
                      <a:pt x="8" y="64"/>
                    </a:cubicBezTo>
                    <a:cubicBezTo>
                      <a:pt x="9" y="61"/>
                      <a:pt x="3" y="29"/>
                      <a:pt x="3" y="27"/>
                    </a:cubicBezTo>
                    <a:cubicBezTo>
                      <a:pt x="3" y="24"/>
                      <a:pt x="0" y="11"/>
                      <a:pt x="1" y="9"/>
                    </a:cubicBezTo>
                    <a:cubicBezTo>
                      <a:pt x="3" y="1"/>
                      <a:pt x="11" y="0"/>
                      <a:pt x="11" y="0"/>
                    </a:cubicBezTo>
                    <a:lnTo>
                      <a:pt x="28" y="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1" name="îşļíḋé"/>
              <p:cNvSpPr/>
              <p:nvPr/>
            </p:nvSpPr>
            <p:spPr bwMode="auto">
              <a:xfrm>
                <a:off x="6959678" y="2192755"/>
                <a:ext cx="86397" cy="200504"/>
              </a:xfrm>
              <a:custGeom>
                <a:avLst/>
                <a:gdLst>
                  <a:gd name="T0" fmla="*/ 27 w 39"/>
                  <a:gd name="T1" fmla="*/ 90 h 91"/>
                  <a:gd name="T2" fmla="*/ 16 w 39"/>
                  <a:gd name="T3" fmla="*/ 86 h 91"/>
                  <a:gd name="T4" fmla="*/ 8 w 39"/>
                  <a:gd name="T5" fmla="*/ 66 h 91"/>
                  <a:gd name="T6" fmla="*/ 5 w 39"/>
                  <a:gd name="T7" fmla="*/ 42 h 91"/>
                  <a:gd name="T8" fmla="*/ 3 w 39"/>
                  <a:gd name="T9" fmla="*/ 30 h 91"/>
                  <a:gd name="T10" fmla="*/ 2 w 39"/>
                  <a:gd name="T11" fmla="*/ 24 h 91"/>
                  <a:gd name="T12" fmla="*/ 1 w 39"/>
                  <a:gd name="T13" fmla="*/ 11 h 91"/>
                  <a:gd name="T14" fmla="*/ 13 w 39"/>
                  <a:gd name="T15" fmla="*/ 0 h 91"/>
                  <a:gd name="T16" fmla="*/ 15 w 39"/>
                  <a:gd name="T17" fmla="*/ 2 h 91"/>
                  <a:gd name="T18" fmla="*/ 13 w 39"/>
                  <a:gd name="T19" fmla="*/ 5 h 91"/>
                  <a:gd name="T20" fmla="*/ 5 w 39"/>
                  <a:gd name="T21" fmla="*/ 12 h 91"/>
                  <a:gd name="T22" fmla="*/ 7 w 39"/>
                  <a:gd name="T23" fmla="*/ 23 h 91"/>
                  <a:gd name="T24" fmla="*/ 8 w 39"/>
                  <a:gd name="T25" fmla="*/ 30 h 91"/>
                  <a:gd name="T26" fmla="*/ 9 w 39"/>
                  <a:gd name="T27" fmla="*/ 42 h 91"/>
                  <a:gd name="T28" fmla="*/ 13 w 39"/>
                  <a:gd name="T29" fmla="*/ 67 h 91"/>
                  <a:gd name="T30" fmla="*/ 19 w 39"/>
                  <a:gd name="T31" fmla="*/ 82 h 91"/>
                  <a:gd name="T32" fmla="*/ 29 w 39"/>
                  <a:gd name="T33" fmla="*/ 85 h 91"/>
                  <a:gd name="T34" fmla="*/ 33 w 39"/>
                  <a:gd name="T35" fmla="*/ 76 h 91"/>
                  <a:gd name="T36" fmla="*/ 31 w 39"/>
                  <a:gd name="T37" fmla="*/ 52 h 91"/>
                  <a:gd name="T38" fmla="*/ 29 w 39"/>
                  <a:gd name="T39" fmla="*/ 39 h 91"/>
                  <a:gd name="T40" fmla="*/ 28 w 39"/>
                  <a:gd name="T41" fmla="*/ 29 h 91"/>
                  <a:gd name="T42" fmla="*/ 27 w 39"/>
                  <a:gd name="T43" fmla="*/ 7 h 91"/>
                  <a:gd name="T44" fmla="*/ 29 w 39"/>
                  <a:gd name="T45" fmla="*/ 4 h 91"/>
                  <a:gd name="T46" fmla="*/ 32 w 39"/>
                  <a:gd name="T47" fmla="*/ 7 h 91"/>
                  <a:gd name="T48" fmla="*/ 33 w 39"/>
                  <a:gd name="T49" fmla="*/ 29 h 91"/>
                  <a:gd name="T50" fmla="*/ 34 w 39"/>
                  <a:gd name="T51" fmla="*/ 39 h 91"/>
                  <a:gd name="T52" fmla="*/ 36 w 39"/>
                  <a:gd name="T53" fmla="*/ 52 h 91"/>
                  <a:gd name="T54" fmla="*/ 38 w 39"/>
                  <a:gd name="T55" fmla="*/ 75 h 91"/>
                  <a:gd name="T56" fmla="*/ 30 w 39"/>
                  <a:gd name="T57" fmla="*/ 90 h 91"/>
                  <a:gd name="T58" fmla="*/ 27 w 39"/>
                  <a:gd name="T59" fmla="*/ 9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91">
                    <a:moveTo>
                      <a:pt x="27" y="90"/>
                    </a:moveTo>
                    <a:cubicBezTo>
                      <a:pt x="23" y="90"/>
                      <a:pt x="19" y="88"/>
                      <a:pt x="16" y="86"/>
                    </a:cubicBezTo>
                    <a:cubicBezTo>
                      <a:pt x="13" y="83"/>
                      <a:pt x="7" y="69"/>
                      <a:pt x="8" y="66"/>
                    </a:cubicBezTo>
                    <a:cubicBezTo>
                      <a:pt x="8" y="64"/>
                      <a:pt x="6" y="51"/>
                      <a:pt x="5" y="42"/>
                    </a:cubicBezTo>
                    <a:cubicBezTo>
                      <a:pt x="4" y="34"/>
                      <a:pt x="3" y="31"/>
                      <a:pt x="3" y="30"/>
                    </a:cubicBezTo>
                    <a:cubicBezTo>
                      <a:pt x="3" y="29"/>
                      <a:pt x="3" y="26"/>
                      <a:pt x="2" y="24"/>
                    </a:cubicBezTo>
                    <a:cubicBezTo>
                      <a:pt x="1" y="16"/>
                      <a:pt x="0" y="12"/>
                      <a:pt x="1" y="11"/>
                    </a:cubicBezTo>
                    <a:cubicBezTo>
                      <a:pt x="3" y="1"/>
                      <a:pt x="12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6" y="3"/>
                      <a:pt x="15" y="5"/>
                      <a:pt x="13" y="5"/>
                    </a:cubicBezTo>
                    <a:cubicBezTo>
                      <a:pt x="13" y="5"/>
                      <a:pt x="7" y="6"/>
                      <a:pt x="5" y="12"/>
                    </a:cubicBezTo>
                    <a:cubicBezTo>
                      <a:pt x="5" y="13"/>
                      <a:pt x="6" y="20"/>
                      <a:pt x="7" y="23"/>
                    </a:cubicBezTo>
                    <a:cubicBezTo>
                      <a:pt x="7" y="27"/>
                      <a:pt x="8" y="29"/>
                      <a:pt x="8" y="30"/>
                    </a:cubicBezTo>
                    <a:cubicBezTo>
                      <a:pt x="8" y="31"/>
                      <a:pt x="9" y="37"/>
                      <a:pt x="9" y="42"/>
                    </a:cubicBezTo>
                    <a:cubicBezTo>
                      <a:pt x="13" y="60"/>
                      <a:pt x="13" y="65"/>
                      <a:pt x="13" y="67"/>
                    </a:cubicBezTo>
                    <a:cubicBezTo>
                      <a:pt x="13" y="69"/>
                      <a:pt x="17" y="80"/>
                      <a:pt x="19" y="82"/>
                    </a:cubicBezTo>
                    <a:cubicBezTo>
                      <a:pt x="22" y="85"/>
                      <a:pt x="26" y="86"/>
                      <a:pt x="29" y="85"/>
                    </a:cubicBezTo>
                    <a:cubicBezTo>
                      <a:pt x="31" y="85"/>
                      <a:pt x="33" y="79"/>
                      <a:pt x="33" y="76"/>
                    </a:cubicBezTo>
                    <a:cubicBezTo>
                      <a:pt x="32" y="73"/>
                      <a:pt x="31" y="54"/>
                      <a:pt x="31" y="52"/>
                    </a:cubicBezTo>
                    <a:cubicBezTo>
                      <a:pt x="31" y="50"/>
                      <a:pt x="30" y="44"/>
                      <a:pt x="29" y="39"/>
                    </a:cubicBezTo>
                    <a:cubicBezTo>
                      <a:pt x="29" y="35"/>
                      <a:pt x="28" y="31"/>
                      <a:pt x="28" y="29"/>
                    </a:cubicBezTo>
                    <a:cubicBezTo>
                      <a:pt x="28" y="26"/>
                      <a:pt x="27" y="7"/>
                      <a:pt x="27" y="7"/>
                    </a:cubicBezTo>
                    <a:cubicBezTo>
                      <a:pt x="27" y="5"/>
                      <a:pt x="28" y="4"/>
                      <a:pt x="29" y="4"/>
                    </a:cubicBezTo>
                    <a:cubicBezTo>
                      <a:pt x="30" y="4"/>
                      <a:pt x="32" y="5"/>
                      <a:pt x="32" y="7"/>
                    </a:cubicBezTo>
                    <a:cubicBezTo>
                      <a:pt x="32" y="7"/>
                      <a:pt x="33" y="25"/>
                      <a:pt x="33" y="29"/>
                    </a:cubicBezTo>
                    <a:cubicBezTo>
                      <a:pt x="33" y="31"/>
                      <a:pt x="34" y="35"/>
                      <a:pt x="34" y="39"/>
                    </a:cubicBezTo>
                    <a:cubicBezTo>
                      <a:pt x="35" y="45"/>
                      <a:pt x="36" y="50"/>
                      <a:pt x="36" y="52"/>
                    </a:cubicBezTo>
                    <a:cubicBezTo>
                      <a:pt x="36" y="54"/>
                      <a:pt x="37" y="73"/>
                      <a:pt x="38" y="75"/>
                    </a:cubicBezTo>
                    <a:cubicBezTo>
                      <a:pt x="38" y="80"/>
                      <a:pt x="36" y="88"/>
                      <a:pt x="30" y="90"/>
                    </a:cubicBezTo>
                    <a:cubicBezTo>
                      <a:pt x="29" y="90"/>
                      <a:pt x="28" y="90"/>
                      <a:pt x="27" y="9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iş1îďé"/>
              <p:cNvSpPr/>
              <p:nvPr/>
            </p:nvSpPr>
            <p:spPr bwMode="auto">
              <a:xfrm>
                <a:off x="7017278" y="2211850"/>
                <a:ext cx="67197" cy="181408"/>
              </a:xfrm>
              <a:custGeom>
                <a:avLst/>
                <a:gdLst>
                  <a:gd name="T0" fmla="*/ 31 w 32"/>
                  <a:gd name="T1" fmla="*/ 3 h 82"/>
                  <a:gd name="T2" fmla="*/ 28 w 32"/>
                  <a:gd name="T3" fmla="*/ 28 h 82"/>
                  <a:gd name="T4" fmla="*/ 29 w 32"/>
                  <a:gd name="T5" fmla="*/ 54 h 82"/>
                  <a:gd name="T6" fmla="*/ 28 w 32"/>
                  <a:gd name="T7" fmla="*/ 73 h 82"/>
                  <a:gd name="T8" fmla="*/ 12 w 32"/>
                  <a:gd name="T9" fmla="*/ 78 h 82"/>
                  <a:gd name="T10" fmla="*/ 6 w 32"/>
                  <a:gd name="T11" fmla="*/ 51 h 82"/>
                  <a:gd name="T12" fmla="*/ 2 w 32"/>
                  <a:gd name="T13" fmla="*/ 19 h 82"/>
                  <a:gd name="T14" fmla="*/ 5 w 32"/>
                  <a:gd name="T15" fmla="*/ 0 h 82"/>
                  <a:gd name="T16" fmla="*/ 31 w 32"/>
                  <a:gd name="T17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82">
                    <a:moveTo>
                      <a:pt x="31" y="3"/>
                    </a:moveTo>
                    <a:cubicBezTo>
                      <a:pt x="31" y="3"/>
                      <a:pt x="26" y="22"/>
                      <a:pt x="28" y="28"/>
                    </a:cubicBezTo>
                    <a:cubicBezTo>
                      <a:pt x="29" y="31"/>
                      <a:pt x="28" y="49"/>
                      <a:pt x="29" y="54"/>
                    </a:cubicBezTo>
                    <a:cubicBezTo>
                      <a:pt x="31" y="57"/>
                      <a:pt x="30" y="70"/>
                      <a:pt x="28" y="73"/>
                    </a:cubicBezTo>
                    <a:cubicBezTo>
                      <a:pt x="27" y="77"/>
                      <a:pt x="16" y="81"/>
                      <a:pt x="12" y="78"/>
                    </a:cubicBezTo>
                    <a:cubicBezTo>
                      <a:pt x="7" y="74"/>
                      <a:pt x="7" y="56"/>
                      <a:pt x="6" y="51"/>
                    </a:cubicBezTo>
                    <a:cubicBezTo>
                      <a:pt x="5" y="46"/>
                      <a:pt x="3" y="23"/>
                      <a:pt x="2" y="19"/>
                    </a:cubicBezTo>
                    <a:cubicBezTo>
                      <a:pt x="0" y="4"/>
                      <a:pt x="5" y="0"/>
                      <a:pt x="5" y="0"/>
                    </a:cubicBezTo>
                    <a:lnTo>
                      <a:pt x="31" y="3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3" name="íślïḑe"/>
              <p:cNvSpPr/>
              <p:nvPr/>
            </p:nvSpPr>
            <p:spPr bwMode="auto">
              <a:xfrm>
                <a:off x="7017278" y="2202295"/>
                <a:ext cx="76800" cy="181414"/>
              </a:xfrm>
              <a:custGeom>
                <a:avLst/>
                <a:gdLst>
                  <a:gd name="T0" fmla="*/ 18 w 36"/>
                  <a:gd name="T1" fmla="*/ 84 h 85"/>
                  <a:gd name="T2" fmla="*/ 12 w 36"/>
                  <a:gd name="T3" fmla="*/ 82 h 85"/>
                  <a:gd name="T4" fmla="*/ 6 w 36"/>
                  <a:gd name="T5" fmla="*/ 61 h 85"/>
                  <a:gd name="T6" fmla="*/ 6 w 36"/>
                  <a:gd name="T7" fmla="*/ 54 h 85"/>
                  <a:gd name="T8" fmla="*/ 2 w 36"/>
                  <a:gd name="T9" fmla="*/ 22 h 85"/>
                  <a:gd name="T10" fmla="*/ 5 w 36"/>
                  <a:gd name="T11" fmla="*/ 1 h 85"/>
                  <a:gd name="T12" fmla="*/ 9 w 36"/>
                  <a:gd name="T13" fmla="*/ 1 h 85"/>
                  <a:gd name="T14" fmla="*/ 9 w 36"/>
                  <a:gd name="T15" fmla="*/ 4 h 85"/>
                  <a:gd name="T16" fmla="*/ 6 w 36"/>
                  <a:gd name="T17" fmla="*/ 21 h 85"/>
                  <a:gd name="T18" fmla="*/ 11 w 36"/>
                  <a:gd name="T19" fmla="*/ 53 h 85"/>
                  <a:gd name="T20" fmla="*/ 12 w 36"/>
                  <a:gd name="T21" fmla="*/ 61 h 85"/>
                  <a:gd name="T22" fmla="*/ 15 w 36"/>
                  <a:gd name="T23" fmla="*/ 79 h 85"/>
                  <a:gd name="T24" fmla="*/ 21 w 36"/>
                  <a:gd name="T25" fmla="*/ 79 h 85"/>
                  <a:gd name="T26" fmla="*/ 28 w 36"/>
                  <a:gd name="T27" fmla="*/ 75 h 85"/>
                  <a:gd name="T28" fmla="*/ 28 w 36"/>
                  <a:gd name="T29" fmla="*/ 56 h 85"/>
                  <a:gd name="T30" fmla="*/ 28 w 36"/>
                  <a:gd name="T31" fmla="*/ 43 h 85"/>
                  <a:gd name="T32" fmla="*/ 27 w 36"/>
                  <a:gd name="T33" fmla="*/ 31 h 85"/>
                  <a:gd name="T34" fmla="*/ 30 w 36"/>
                  <a:gd name="T35" fmla="*/ 5 h 85"/>
                  <a:gd name="T36" fmla="*/ 33 w 36"/>
                  <a:gd name="T37" fmla="*/ 3 h 85"/>
                  <a:gd name="T38" fmla="*/ 35 w 36"/>
                  <a:gd name="T39" fmla="*/ 6 h 85"/>
                  <a:gd name="T40" fmla="*/ 31 w 36"/>
                  <a:gd name="T41" fmla="*/ 29 h 85"/>
                  <a:gd name="T42" fmla="*/ 33 w 36"/>
                  <a:gd name="T43" fmla="*/ 43 h 85"/>
                  <a:gd name="T44" fmla="*/ 33 w 36"/>
                  <a:gd name="T45" fmla="*/ 55 h 85"/>
                  <a:gd name="T46" fmla="*/ 32 w 36"/>
                  <a:gd name="T47" fmla="*/ 77 h 85"/>
                  <a:gd name="T48" fmla="*/ 22 w 36"/>
                  <a:gd name="T49" fmla="*/ 83 h 85"/>
                  <a:gd name="T50" fmla="*/ 18 w 36"/>
                  <a:gd name="T51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85">
                    <a:moveTo>
                      <a:pt x="18" y="84"/>
                    </a:moveTo>
                    <a:cubicBezTo>
                      <a:pt x="15" y="84"/>
                      <a:pt x="14" y="83"/>
                      <a:pt x="12" y="82"/>
                    </a:cubicBezTo>
                    <a:cubicBezTo>
                      <a:pt x="9" y="80"/>
                      <a:pt x="7" y="72"/>
                      <a:pt x="6" y="61"/>
                    </a:cubicBezTo>
                    <a:cubicBezTo>
                      <a:pt x="6" y="58"/>
                      <a:pt x="6" y="55"/>
                      <a:pt x="6" y="54"/>
                    </a:cubicBezTo>
                    <a:cubicBezTo>
                      <a:pt x="4" y="48"/>
                      <a:pt x="2" y="25"/>
                      <a:pt x="2" y="22"/>
                    </a:cubicBezTo>
                    <a:cubicBezTo>
                      <a:pt x="0" y="7"/>
                      <a:pt x="5" y="2"/>
                      <a:pt x="5" y="1"/>
                    </a:cubicBezTo>
                    <a:cubicBezTo>
                      <a:pt x="6" y="0"/>
                      <a:pt x="7" y="0"/>
                      <a:pt x="9" y="1"/>
                    </a:cubicBezTo>
                    <a:cubicBezTo>
                      <a:pt x="9" y="2"/>
                      <a:pt x="10" y="3"/>
                      <a:pt x="9" y="4"/>
                    </a:cubicBezTo>
                    <a:cubicBezTo>
                      <a:pt x="9" y="4"/>
                      <a:pt x="5" y="8"/>
                      <a:pt x="6" y="21"/>
                    </a:cubicBezTo>
                    <a:cubicBezTo>
                      <a:pt x="7" y="26"/>
                      <a:pt x="9" y="48"/>
                      <a:pt x="11" y="53"/>
                    </a:cubicBezTo>
                    <a:cubicBezTo>
                      <a:pt x="11" y="55"/>
                      <a:pt x="11" y="57"/>
                      <a:pt x="12" y="61"/>
                    </a:cubicBezTo>
                    <a:cubicBezTo>
                      <a:pt x="12" y="66"/>
                      <a:pt x="13" y="77"/>
                      <a:pt x="15" y="79"/>
                    </a:cubicBezTo>
                    <a:cubicBezTo>
                      <a:pt x="16" y="79"/>
                      <a:pt x="18" y="79"/>
                      <a:pt x="21" y="79"/>
                    </a:cubicBezTo>
                    <a:cubicBezTo>
                      <a:pt x="25" y="78"/>
                      <a:pt x="27" y="76"/>
                      <a:pt x="28" y="75"/>
                    </a:cubicBezTo>
                    <a:cubicBezTo>
                      <a:pt x="29" y="72"/>
                      <a:pt x="29" y="60"/>
                      <a:pt x="28" y="56"/>
                    </a:cubicBezTo>
                    <a:cubicBezTo>
                      <a:pt x="28" y="55"/>
                      <a:pt x="28" y="50"/>
                      <a:pt x="28" y="43"/>
                    </a:cubicBezTo>
                    <a:cubicBezTo>
                      <a:pt x="27" y="39"/>
                      <a:pt x="27" y="32"/>
                      <a:pt x="27" y="31"/>
                    </a:cubicBezTo>
                    <a:cubicBezTo>
                      <a:pt x="25" y="25"/>
                      <a:pt x="29" y="8"/>
                      <a:pt x="30" y="5"/>
                    </a:cubicBezTo>
                    <a:cubicBezTo>
                      <a:pt x="30" y="4"/>
                      <a:pt x="32" y="3"/>
                      <a:pt x="33" y="3"/>
                    </a:cubicBezTo>
                    <a:cubicBezTo>
                      <a:pt x="34" y="4"/>
                      <a:pt x="35" y="5"/>
                      <a:pt x="35" y="6"/>
                    </a:cubicBezTo>
                    <a:cubicBezTo>
                      <a:pt x="33" y="13"/>
                      <a:pt x="30" y="26"/>
                      <a:pt x="31" y="29"/>
                    </a:cubicBezTo>
                    <a:cubicBezTo>
                      <a:pt x="32" y="31"/>
                      <a:pt x="32" y="36"/>
                      <a:pt x="33" y="43"/>
                    </a:cubicBezTo>
                    <a:cubicBezTo>
                      <a:pt x="33" y="48"/>
                      <a:pt x="33" y="54"/>
                      <a:pt x="33" y="55"/>
                    </a:cubicBezTo>
                    <a:cubicBezTo>
                      <a:pt x="34" y="59"/>
                      <a:pt x="34" y="72"/>
                      <a:pt x="32" y="77"/>
                    </a:cubicBezTo>
                    <a:cubicBezTo>
                      <a:pt x="31" y="80"/>
                      <a:pt x="26" y="82"/>
                      <a:pt x="22" y="83"/>
                    </a:cubicBezTo>
                    <a:cubicBezTo>
                      <a:pt x="21" y="84"/>
                      <a:pt x="19" y="84"/>
                      <a:pt x="18" y="8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ïṣļiḓé"/>
              <p:cNvSpPr/>
              <p:nvPr/>
            </p:nvSpPr>
            <p:spPr bwMode="auto">
              <a:xfrm>
                <a:off x="7074879" y="2211846"/>
                <a:ext cx="67197" cy="133670"/>
              </a:xfrm>
              <a:custGeom>
                <a:avLst/>
                <a:gdLst>
                  <a:gd name="T0" fmla="*/ 10 w 33"/>
                  <a:gd name="T1" fmla="*/ 0 h 60"/>
                  <a:gd name="T2" fmla="*/ 32 w 33"/>
                  <a:gd name="T3" fmla="*/ 10 h 60"/>
                  <a:gd name="T4" fmla="*/ 24 w 33"/>
                  <a:gd name="T5" fmla="*/ 21 h 60"/>
                  <a:gd name="T6" fmla="*/ 17 w 33"/>
                  <a:gd name="T7" fmla="*/ 35 h 60"/>
                  <a:gd name="T8" fmla="*/ 16 w 33"/>
                  <a:gd name="T9" fmla="*/ 53 h 60"/>
                  <a:gd name="T10" fmla="*/ 6 w 33"/>
                  <a:gd name="T11" fmla="*/ 58 h 60"/>
                  <a:gd name="T12" fmla="*/ 0 w 33"/>
                  <a:gd name="T13" fmla="*/ 40 h 60"/>
                  <a:gd name="T14" fmla="*/ 2 w 33"/>
                  <a:gd name="T15" fmla="*/ 13 h 60"/>
                  <a:gd name="T16" fmla="*/ 10 w 33"/>
                  <a:gd name="T1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60">
                    <a:moveTo>
                      <a:pt x="10" y="0"/>
                    </a:moveTo>
                    <a:lnTo>
                      <a:pt x="32" y="10"/>
                    </a:lnTo>
                    <a:cubicBezTo>
                      <a:pt x="31" y="16"/>
                      <a:pt x="25" y="19"/>
                      <a:pt x="24" y="21"/>
                    </a:cubicBezTo>
                    <a:cubicBezTo>
                      <a:pt x="23" y="23"/>
                      <a:pt x="17" y="35"/>
                      <a:pt x="17" y="35"/>
                    </a:cubicBezTo>
                    <a:cubicBezTo>
                      <a:pt x="17" y="35"/>
                      <a:pt x="18" y="49"/>
                      <a:pt x="16" y="53"/>
                    </a:cubicBezTo>
                    <a:cubicBezTo>
                      <a:pt x="14" y="57"/>
                      <a:pt x="8" y="59"/>
                      <a:pt x="6" y="58"/>
                    </a:cubicBezTo>
                    <a:cubicBezTo>
                      <a:pt x="4" y="56"/>
                      <a:pt x="0" y="42"/>
                      <a:pt x="0" y="40"/>
                    </a:cubicBezTo>
                    <a:cubicBezTo>
                      <a:pt x="0" y="37"/>
                      <a:pt x="2" y="14"/>
                      <a:pt x="2" y="13"/>
                    </a:cubicBezTo>
                    <a:cubicBezTo>
                      <a:pt x="2" y="12"/>
                      <a:pt x="10" y="0"/>
                      <a:pt x="1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5" name="íSlîḓé"/>
              <p:cNvSpPr/>
              <p:nvPr/>
            </p:nvSpPr>
            <p:spPr bwMode="auto">
              <a:xfrm>
                <a:off x="7074882" y="2211848"/>
                <a:ext cx="86397" cy="143215"/>
              </a:xfrm>
              <a:custGeom>
                <a:avLst/>
                <a:gdLst>
                  <a:gd name="T0" fmla="*/ 10 w 39"/>
                  <a:gd name="T1" fmla="*/ 64 h 65"/>
                  <a:gd name="T2" fmla="*/ 7 w 39"/>
                  <a:gd name="T3" fmla="*/ 63 h 65"/>
                  <a:gd name="T4" fmla="*/ 0 w 39"/>
                  <a:gd name="T5" fmla="*/ 43 h 65"/>
                  <a:gd name="T6" fmla="*/ 3 w 39"/>
                  <a:gd name="T7" fmla="*/ 15 h 65"/>
                  <a:gd name="T8" fmla="*/ 11 w 39"/>
                  <a:gd name="T9" fmla="*/ 2 h 65"/>
                  <a:gd name="T10" fmla="*/ 14 w 39"/>
                  <a:gd name="T11" fmla="*/ 1 h 65"/>
                  <a:gd name="T12" fmla="*/ 15 w 39"/>
                  <a:gd name="T13" fmla="*/ 4 h 65"/>
                  <a:gd name="T14" fmla="*/ 7 w 39"/>
                  <a:gd name="T15" fmla="*/ 17 h 65"/>
                  <a:gd name="T16" fmla="*/ 5 w 39"/>
                  <a:gd name="T17" fmla="*/ 43 h 65"/>
                  <a:gd name="T18" fmla="*/ 10 w 39"/>
                  <a:gd name="T19" fmla="*/ 59 h 65"/>
                  <a:gd name="T20" fmla="*/ 17 w 39"/>
                  <a:gd name="T21" fmla="*/ 55 h 65"/>
                  <a:gd name="T22" fmla="*/ 18 w 39"/>
                  <a:gd name="T23" fmla="*/ 38 h 65"/>
                  <a:gd name="T24" fmla="*/ 18 w 39"/>
                  <a:gd name="T25" fmla="*/ 37 h 65"/>
                  <a:gd name="T26" fmla="*/ 25 w 39"/>
                  <a:gd name="T27" fmla="*/ 23 h 65"/>
                  <a:gd name="T28" fmla="*/ 27 w 39"/>
                  <a:gd name="T29" fmla="*/ 20 h 65"/>
                  <a:gd name="T30" fmla="*/ 32 w 39"/>
                  <a:gd name="T31" fmla="*/ 13 h 65"/>
                  <a:gd name="T32" fmla="*/ 36 w 39"/>
                  <a:gd name="T33" fmla="*/ 11 h 65"/>
                  <a:gd name="T34" fmla="*/ 37 w 39"/>
                  <a:gd name="T35" fmla="*/ 14 h 65"/>
                  <a:gd name="T36" fmla="*/ 31 w 39"/>
                  <a:gd name="T37" fmla="*/ 23 h 65"/>
                  <a:gd name="T38" fmla="*/ 30 w 39"/>
                  <a:gd name="T39" fmla="*/ 25 h 65"/>
                  <a:gd name="T40" fmla="*/ 22 w 39"/>
                  <a:gd name="T41" fmla="*/ 39 h 65"/>
                  <a:gd name="T42" fmla="*/ 21 w 39"/>
                  <a:gd name="T43" fmla="*/ 57 h 65"/>
                  <a:gd name="T44" fmla="*/ 12 w 39"/>
                  <a:gd name="T45" fmla="*/ 64 h 65"/>
                  <a:gd name="T46" fmla="*/ 10 w 39"/>
                  <a:gd name="T47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65">
                    <a:moveTo>
                      <a:pt x="10" y="64"/>
                    </a:moveTo>
                    <a:cubicBezTo>
                      <a:pt x="9" y="64"/>
                      <a:pt x="8" y="64"/>
                      <a:pt x="7" y="63"/>
                    </a:cubicBezTo>
                    <a:cubicBezTo>
                      <a:pt x="4" y="61"/>
                      <a:pt x="0" y="45"/>
                      <a:pt x="0" y="43"/>
                    </a:cubicBezTo>
                    <a:cubicBezTo>
                      <a:pt x="0" y="42"/>
                      <a:pt x="2" y="17"/>
                      <a:pt x="3" y="15"/>
                    </a:cubicBezTo>
                    <a:cubicBezTo>
                      <a:pt x="3" y="15"/>
                      <a:pt x="3" y="14"/>
                      <a:pt x="11" y="2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15" y="1"/>
                      <a:pt x="16" y="3"/>
                      <a:pt x="15" y="4"/>
                    </a:cubicBezTo>
                    <a:cubicBezTo>
                      <a:pt x="12" y="10"/>
                      <a:pt x="8" y="16"/>
                      <a:pt x="7" y="17"/>
                    </a:cubicBezTo>
                    <a:cubicBezTo>
                      <a:pt x="7" y="20"/>
                      <a:pt x="5" y="41"/>
                      <a:pt x="5" y="43"/>
                    </a:cubicBezTo>
                    <a:cubicBezTo>
                      <a:pt x="5" y="45"/>
                      <a:pt x="8" y="57"/>
                      <a:pt x="10" y="59"/>
                    </a:cubicBezTo>
                    <a:cubicBezTo>
                      <a:pt x="11" y="59"/>
                      <a:pt x="15" y="57"/>
                      <a:pt x="17" y="55"/>
                    </a:cubicBezTo>
                    <a:cubicBezTo>
                      <a:pt x="18" y="52"/>
                      <a:pt x="18" y="44"/>
                      <a:pt x="18" y="38"/>
                    </a:cubicBezTo>
                    <a:lnTo>
                      <a:pt x="18" y="37"/>
                    </a:lnTo>
                    <a:cubicBezTo>
                      <a:pt x="21" y="31"/>
                      <a:pt x="24" y="24"/>
                      <a:pt x="25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30" y="18"/>
                      <a:pt x="32" y="16"/>
                      <a:pt x="32" y="13"/>
                    </a:cubicBezTo>
                    <a:cubicBezTo>
                      <a:pt x="33" y="11"/>
                      <a:pt x="34" y="11"/>
                      <a:pt x="36" y="11"/>
                    </a:cubicBezTo>
                    <a:cubicBezTo>
                      <a:pt x="37" y="11"/>
                      <a:pt x="38" y="12"/>
                      <a:pt x="37" y="14"/>
                    </a:cubicBezTo>
                    <a:cubicBezTo>
                      <a:pt x="36" y="18"/>
                      <a:pt x="33" y="21"/>
                      <a:pt x="31" y="23"/>
                    </a:cubicBezTo>
                    <a:cubicBezTo>
                      <a:pt x="30" y="24"/>
                      <a:pt x="30" y="25"/>
                      <a:pt x="30" y="25"/>
                    </a:cubicBezTo>
                    <a:cubicBezTo>
                      <a:pt x="29" y="27"/>
                      <a:pt x="24" y="35"/>
                      <a:pt x="22" y="39"/>
                    </a:cubicBezTo>
                    <a:cubicBezTo>
                      <a:pt x="22" y="42"/>
                      <a:pt x="23" y="53"/>
                      <a:pt x="21" y="57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1" y="64"/>
                      <a:pt x="10" y="6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isliḓe"/>
              <p:cNvSpPr/>
              <p:nvPr/>
            </p:nvSpPr>
            <p:spPr bwMode="auto">
              <a:xfrm>
                <a:off x="6930879" y="2297776"/>
                <a:ext cx="38400" cy="19096"/>
              </a:xfrm>
              <a:custGeom>
                <a:avLst/>
                <a:gdLst>
                  <a:gd name="T0" fmla="*/ 12 w 16"/>
                  <a:gd name="T1" fmla="*/ 6 h 7"/>
                  <a:gd name="T2" fmla="*/ 2 w 16"/>
                  <a:gd name="T3" fmla="*/ 5 h 7"/>
                  <a:gd name="T4" fmla="*/ 0 w 16"/>
                  <a:gd name="T5" fmla="*/ 2 h 7"/>
                  <a:gd name="T6" fmla="*/ 3 w 16"/>
                  <a:gd name="T7" fmla="*/ 0 h 7"/>
                  <a:gd name="T8" fmla="*/ 13 w 16"/>
                  <a:gd name="T9" fmla="*/ 1 h 7"/>
                  <a:gd name="T10" fmla="*/ 15 w 16"/>
                  <a:gd name="T11" fmla="*/ 3 h 7"/>
                  <a:gd name="T12" fmla="*/ 13 w 16"/>
                  <a:gd name="T13" fmla="*/ 6 h 7"/>
                  <a:gd name="T14" fmla="*/ 12 w 16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7">
                    <a:moveTo>
                      <a:pt x="12" y="6"/>
                    </a:moveTo>
                    <a:cubicBezTo>
                      <a:pt x="9" y="6"/>
                      <a:pt x="6" y="5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1"/>
                      <a:pt x="9" y="1"/>
                      <a:pt x="13" y="1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4" y="6"/>
                      <a:pt x="13" y="6"/>
                    </a:cubicBezTo>
                    <a:lnTo>
                      <a:pt x="12" y="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i$ľïḋê"/>
              <p:cNvSpPr/>
              <p:nvPr/>
            </p:nvSpPr>
            <p:spPr bwMode="auto">
              <a:xfrm>
                <a:off x="6988479" y="2307327"/>
                <a:ext cx="38400" cy="9545"/>
              </a:xfrm>
              <a:custGeom>
                <a:avLst/>
                <a:gdLst>
                  <a:gd name="T0" fmla="*/ 14 w 18"/>
                  <a:gd name="T1" fmla="*/ 4 h 5"/>
                  <a:gd name="T2" fmla="*/ 3 w 18"/>
                  <a:gd name="T3" fmla="*/ 4 h 5"/>
                  <a:gd name="T4" fmla="*/ 0 w 18"/>
                  <a:gd name="T5" fmla="*/ 2 h 5"/>
                  <a:gd name="T6" fmla="*/ 3 w 18"/>
                  <a:gd name="T7" fmla="*/ 0 h 5"/>
                  <a:gd name="T8" fmla="*/ 14 w 18"/>
                  <a:gd name="T9" fmla="*/ 0 h 5"/>
                  <a:gd name="T10" fmla="*/ 17 w 18"/>
                  <a:gd name="T11" fmla="*/ 2 h 5"/>
                  <a:gd name="T12" fmla="*/ 14 w 18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">
                    <a:moveTo>
                      <a:pt x="14" y="4"/>
                    </a:moveTo>
                    <a:lnTo>
                      <a:pt x="3" y="4"/>
                    </a:ln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lnTo>
                      <a:pt x="14" y="0"/>
                    </a:lnTo>
                    <a:cubicBezTo>
                      <a:pt x="16" y="0"/>
                      <a:pt x="17" y="1"/>
                      <a:pt x="17" y="2"/>
                    </a:cubicBezTo>
                    <a:cubicBezTo>
                      <a:pt x="17" y="3"/>
                      <a:pt x="16" y="4"/>
                      <a:pt x="14" y="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ísļiďè"/>
              <p:cNvSpPr/>
              <p:nvPr/>
            </p:nvSpPr>
            <p:spPr bwMode="auto">
              <a:xfrm>
                <a:off x="7036482" y="2316871"/>
                <a:ext cx="38400" cy="9551"/>
              </a:xfrm>
              <a:custGeom>
                <a:avLst/>
                <a:gdLst>
                  <a:gd name="T0" fmla="*/ 15 w 19"/>
                  <a:gd name="T1" fmla="*/ 5 h 6"/>
                  <a:gd name="T2" fmla="*/ 2 w 19"/>
                  <a:gd name="T3" fmla="*/ 5 h 6"/>
                  <a:gd name="T4" fmla="*/ 0 w 19"/>
                  <a:gd name="T5" fmla="*/ 2 h 6"/>
                  <a:gd name="T6" fmla="*/ 2 w 19"/>
                  <a:gd name="T7" fmla="*/ 0 h 6"/>
                  <a:gd name="T8" fmla="*/ 15 w 19"/>
                  <a:gd name="T9" fmla="*/ 1 h 6"/>
                  <a:gd name="T10" fmla="*/ 18 w 19"/>
                  <a:gd name="T11" fmla="*/ 3 h 6"/>
                  <a:gd name="T12" fmla="*/ 15 w 19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">
                    <a:moveTo>
                      <a:pt x="15" y="5"/>
                    </a:moveTo>
                    <a:cubicBezTo>
                      <a:pt x="11" y="5"/>
                      <a:pt x="6" y="5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7" y="1"/>
                      <a:pt x="18" y="2"/>
                      <a:pt x="18" y="3"/>
                    </a:cubicBezTo>
                    <a:cubicBezTo>
                      <a:pt x="18" y="4"/>
                      <a:pt x="17" y="5"/>
                      <a:pt x="15" y="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ïSḷiḋè"/>
              <p:cNvSpPr/>
              <p:nvPr/>
            </p:nvSpPr>
            <p:spPr bwMode="auto">
              <a:xfrm>
                <a:off x="7036482" y="2250044"/>
                <a:ext cx="38400" cy="19096"/>
              </a:xfrm>
              <a:custGeom>
                <a:avLst/>
                <a:gdLst>
                  <a:gd name="T0" fmla="*/ 14 w 17"/>
                  <a:gd name="T1" fmla="*/ 6 h 7"/>
                  <a:gd name="T2" fmla="*/ 13 w 17"/>
                  <a:gd name="T3" fmla="*/ 6 h 7"/>
                  <a:gd name="T4" fmla="*/ 2 w 17"/>
                  <a:gd name="T5" fmla="*/ 5 h 7"/>
                  <a:gd name="T6" fmla="*/ 0 w 17"/>
                  <a:gd name="T7" fmla="*/ 2 h 7"/>
                  <a:gd name="T8" fmla="*/ 2 w 17"/>
                  <a:gd name="T9" fmla="*/ 0 h 7"/>
                  <a:gd name="T10" fmla="*/ 14 w 17"/>
                  <a:gd name="T11" fmla="*/ 0 h 7"/>
                  <a:gd name="T12" fmla="*/ 16 w 17"/>
                  <a:gd name="T13" fmla="*/ 3 h 7"/>
                  <a:gd name="T14" fmla="*/ 14 w 17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7">
                    <a:moveTo>
                      <a:pt x="14" y="6"/>
                    </a:moveTo>
                    <a:cubicBezTo>
                      <a:pt x="14" y="6"/>
                      <a:pt x="14" y="6"/>
                      <a:pt x="13" y="6"/>
                    </a:cubicBezTo>
                    <a:lnTo>
                      <a:pt x="2" y="5"/>
                    </a:ln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14" y="0"/>
                    </a:lnTo>
                    <a:cubicBezTo>
                      <a:pt x="15" y="1"/>
                      <a:pt x="16" y="2"/>
                      <a:pt x="16" y="3"/>
                    </a:cubicBezTo>
                    <a:cubicBezTo>
                      <a:pt x="16" y="5"/>
                      <a:pt x="15" y="6"/>
                      <a:pt x="14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0" name="ïṩlide"/>
              <p:cNvSpPr/>
              <p:nvPr/>
            </p:nvSpPr>
            <p:spPr bwMode="auto">
              <a:xfrm>
                <a:off x="6978878" y="2250049"/>
                <a:ext cx="47997" cy="19096"/>
              </a:xfrm>
              <a:custGeom>
                <a:avLst/>
                <a:gdLst>
                  <a:gd name="T0" fmla="*/ 3 w 20"/>
                  <a:gd name="T1" fmla="*/ 6 h 7"/>
                  <a:gd name="T2" fmla="*/ 0 w 20"/>
                  <a:gd name="T3" fmla="*/ 3 h 7"/>
                  <a:gd name="T4" fmla="*/ 3 w 20"/>
                  <a:gd name="T5" fmla="*/ 1 h 7"/>
                  <a:gd name="T6" fmla="*/ 16 w 20"/>
                  <a:gd name="T7" fmla="*/ 0 h 7"/>
                  <a:gd name="T8" fmla="*/ 19 w 20"/>
                  <a:gd name="T9" fmla="*/ 2 h 7"/>
                  <a:gd name="T10" fmla="*/ 16 w 20"/>
                  <a:gd name="T11" fmla="*/ 5 h 7"/>
                  <a:gd name="T12" fmla="*/ 3 w 20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7">
                    <a:moveTo>
                      <a:pt x="3" y="6"/>
                    </a:moveTo>
                    <a:cubicBezTo>
                      <a:pt x="2" y="6"/>
                      <a:pt x="1" y="5"/>
                      <a:pt x="0" y="3"/>
                    </a:cubicBezTo>
                    <a:cubicBezTo>
                      <a:pt x="0" y="2"/>
                      <a:pt x="2" y="1"/>
                      <a:pt x="3" y="1"/>
                    </a:cubicBezTo>
                    <a:lnTo>
                      <a:pt x="16" y="0"/>
                    </a:lnTo>
                    <a:cubicBezTo>
                      <a:pt x="17" y="0"/>
                      <a:pt x="19" y="0"/>
                      <a:pt x="19" y="2"/>
                    </a:cubicBezTo>
                    <a:cubicBezTo>
                      <a:pt x="19" y="3"/>
                      <a:pt x="17" y="5"/>
                      <a:pt x="16" y="5"/>
                    </a:cubicBezTo>
                    <a:lnTo>
                      <a:pt x="3" y="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1" name="íṡlíḍê"/>
              <p:cNvSpPr/>
              <p:nvPr/>
            </p:nvSpPr>
            <p:spPr bwMode="auto">
              <a:xfrm>
                <a:off x="7074868" y="2278708"/>
                <a:ext cx="38400" cy="9551"/>
              </a:xfrm>
              <a:custGeom>
                <a:avLst/>
                <a:gdLst>
                  <a:gd name="T0" fmla="*/ 2 w 16"/>
                  <a:gd name="T1" fmla="*/ 5 h 6"/>
                  <a:gd name="T2" fmla="*/ 0 w 16"/>
                  <a:gd name="T3" fmla="*/ 3 h 6"/>
                  <a:gd name="T4" fmla="*/ 2 w 16"/>
                  <a:gd name="T5" fmla="*/ 1 h 6"/>
                  <a:gd name="T6" fmla="*/ 12 w 16"/>
                  <a:gd name="T7" fmla="*/ 0 h 6"/>
                  <a:gd name="T8" fmla="*/ 15 w 16"/>
                  <a:gd name="T9" fmla="*/ 2 h 6"/>
                  <a:gd name="T10" fmla="*/ 13 w 16"/>
                  <a:gd name="T11" fmla="*/ 4 h 6"/>
                  <a:gd name="T12" fmla="*/ 2 w 1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">
                    <a:moveTo>
                      <a:pt x="2" y="5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lnTo>
                      <a:pt x="12" y="0"/>
                    </a:lnTo>
                    <a:cubicBezTo>
                      <a:pt x="14" y="0"/>
                      <a:pt x="15" y="1"/>
                      <a:pt x="15" y="2"/>
                    </a:cubicBezTo>
                    <a:cubicBezTo>
                      <a:pt x="15" y="3"/>
                      <a:pt x="14" y="4"/>
                      <a:pt x="13" y="4"/>
                    </a:cubicBezTo>
                    <a:lnTo>
                      <a:pt x="2" y="5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9" name="íṥļîḓè"/>
            <p:cNvGrpSpPr/>
            <p:nvPr/>
          </p:nvGrpSpPr>
          <p:grpSpPr>
            <a:xfrm>
              <a:off x="692807" y="2194931"/>
              <a:ext cx="10845778" cy="1494393"/>
              <a:chOff x="692807" y="3142834"/>
              <a:chExt cx="10845778" cy="1494393"/>
            </a:xfrm>
          </p:grpSpPr>
          <p:sp>
            <p:nvSpPr>
              <p:cNvPr id="26" name="íśļiḓè"/>
              <p:cNvSpPr txBox="1"/>
              <p:nvPr/>
            </p:nvSpPr>
            <p:spPr>
              <a:xfrm>
                <a:off x="692807" y="3142834"/>
                <a:ext cx="10845778" cy="5689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buSzPct val="25000"/>
                </a:pPr>
                <a:r>
                  <a:rPr lang="zh-CN" altLang="en-US" sz="2400" b="1" dirty="0">
                    <a:solidFill>
                      <a:schemeClr val="bg1"/>
                    </a:solidFill>
                    <a:sym typeface="+mn-ea"/>
                  </a:rPr>
                  <a:t>打造售后服务的规范化、流程化管理机制</a:t>
                </a:r>
              </a:p>
            </p:txBody>
          </p:sp>
          <p:sp>
            <p:nvSpPr>
              <p:cNvPr id="27" name="îşľïďé"/>
              <p:cNvSpPr txBox="1"/>
              <p:nvPr/>
            </p:nvSpPr>
            <p:spPr>
              <a:xfrm>
                <a:off x="1619637" y="3889544"/>
                <a:ext cx="8943975" cy="747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zh-CN" altLang="en-US" sz="1200" dirty="0">
                    <a:solidFill>
                      <a:schemeClr val="bg1"/>
                    </a:solidFill>
                    <a:sym typeface="+mn-ea"/>
                  </a:rPr>
                  <a:t>构建一个完整的包括服务受理、派工、服务单据填报、用户回访、备件管理、客户管理等流程的售后工单管理系统。</a:t>
                </a:r>
                <a:endParaRPr lang="en-US" altLang="zh-CN" sz="1200" dirty="0">
                  <a:solidFill>
                    <a:schemeClr val="bg1"/>
                  </a:solidFill>
                  <a:sym typeface="+mn-ea"/>
                </a:endParaRPr>
              </a:p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zh-CN" altLang="en-US" sz="1200" dirty="0">
                    <a:solidFill>
                      <a:schemeClr val="bg1"/>
                    </a:solidFill>
                    <a:sym typeface="+mn-ea"/>
                  </a:rPr>
                  <a:t>实时工单分派，提高工作效率，有利于维护良好的客户关系，提高客户满意度。</a:t>
                </a:r>
              </a:p>
            </p:txBody>
          </p:sp>
        </p:grpSp>
        <p:grpSp>
          <p:nvGrpSpPr>
            <p:cNvPr id="10" name="ïṡḻïde"/>
            <p:cNvGrpSpPr/>
            <p:nvPr/>
          </p:nvGrpSpPr>
          <p:grpSpPr>
            <a:xfrm>
              <a:off x="673100" y="4307171"/>
              <a:ext cx="3878575" cy="736881"/>
              <a:chOff x="1322075" y="1422784"/>
              <a:chExt cx="3859525" cy="736881"/>
            </a:xfrm>
            <a:noFill/>
          </p:grpSpPr>
          <p:sp>
            <p:nvSpPr>
              <p:cNvPr id="23" name="ïS1ïḓé"/>
              <p:cNvSpPr/>
              <p:nvPr/>
            </p:nvSpPr>
            <p:spPr bwMode="auto">
              <a:xfrm>
                <a:off x="1322075" y="1835665"/>
                <a:ext cx="3859524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endParaRPr lang="en-US" altLang="zh-CN" sz="1100" dirty="0"/>
              </a:p>
            </p:txBody>
          </p:sp>
          <p:cxnSp>
            <p:nvCxnSpPr>
              <p:cNvPr id="24" name="直接连接符 225"/>
              <p:cNvCxnSpPr/>
              <p:nvPr/>
            </p:nvCxnSpPr>
            <p:spPr>
              <a:xfrm>
                <a:off x="1322076" y="1835664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ïsḻïḋè"/>
              <p:cNvSpPr txBox="1"/>
              <p:nvPr/>
            </p:nvSpPr>
            <p:spPr bwMode="auto">
              <a:xfrm>
                <a:off x="1322075" y="1422784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b="1" i="1" dirty="0"/>
                  <a:t>01.</a:t>
                </a:r>
                <a:r>
                  <a:rPr lang="zh-CN" altLang="en-US" b="1" i="1" dirty="0">
                    <a:sym typeface="+mn-ea"/>
                  </a:rPr>
                  <a:t>提高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工作效率</a:t>
                </a:r>
                <a:endParaRPr lang="en-US" altLang="zh-CN" b="1" i="1" dirty="0"/>
              </a:p>
            </p:txBody>
          </p:sp>
        </p:grpSp>
        <p:grpSp>
          <p:nvGrpSpPr>
            <p:cNvPr id="11" name="íşlíḓe"/>
            <p:cNvGrpSpPr/>
            <p:nvPr/>
          </p:nvGrpSpPr>
          <p:grpSpPr>
            <a:xfrm>
              <a:off x="673100" y="5198606"/>
              <a:ext cx="3878575" cy="412880"/>
              <a:chOff x="1322075" y="2555566"/>
              <a:chExt cx="3859525" cy="412880"/>
            </a:xfrm>
            <a:noFill/>
          </p:grpSpPr>
          <p:cxnSp>
            <p:nvCxnSpPr>
              <p:cNvPr id="21" name="直接连接符 209"/>
              <p:cNvCxnSpPr/>
              <p:nvPr/>
            </p:nvCxnSpPr>
            <p:spPr>
              <a:xfrm>
                <a:off x="1322076" y="2968446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îṧḷïḓé"/>
              <p:cNvSpPr txBox="1"/>
              <p:nvPr/>
            </p:nvSpPr>
            <p:spPr bwMode="auto">
              <a:xfrm>
                <a:off x="1322075" y="2555566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1800" b="1" i="1" dirty="0"/>
                  <a:t>02.</a:t>
                </a:r>
                <a:r>
                  <a:rPr lang="zh-CN" altLang="en-US" b="1" i="1" dirty="0">
                    <a:sym typeface="+mn-ea"/>
                  </a:rPr>
                  <a:t>实现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集中控制</a:t>
                </a:r>
                <a:endParaRPr lang="zh-CN" altLang="en-US" sz="1800" b="1" i="1" dirty="0"/>
              </a:p>
            </p:txBody>
          </p:sp>
        </p:grpSp>
        <p:grpSp>
          <p:nvGrpSpPr>
            <p:cNvPr id="12" name="îṥļîde"/>
            <p:cNvGrpSpPr/>
            <p:nvPr/>
          </p:nvGrpSpPr>
          <p:grpSpPr>
            <a:xfrm>
              <a:off x="7640325" y="4307171"/>
              <a:ext cx="3878575" cy="412880"/>
              <a:chOff x="1322075" y="1422784"/>
              <a:chExt cx="3859525" cy="412880"/>
            </a:xfrm>
            <a:noFill/>
          </p:grpSpPr>
          <p:cxnSp>
            <p:nvCxnSpPr>
              <p:cNvPr id="18" name="直接连接符 235"/>
              <p:cNvCxnSpPr/>
              <p:nvPr/>
            </p:nvCxnSpPr>
            <p:spPr>
              <a:xfrm>
                <a:off x="1322076" y="1835664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işľîde"/>
              <p:cNvSpPr txBox="1"/>
              <p:nvPr/>
            </p:nvSpPr>
            <p:spPr bwMode="auto">
              <a:xfrm>
                <a:off x="1322075" y="1422784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i="1" dirty="0"/>
                  <a:t>03.</a:t>
                </a:r>
                <a:r>
                  <a:rPr lang="zh-CN" altLang="en-US" b="1" i="1" dirty="0">
                    <a:sym typeface="+mn-ea"/>
                  </a:rPr>
                  <a:t>增强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流程衔接</a:t>
                </a:r>
                <a:endParaRPr lang="zh-CN" altLang="en-US" b="1" i="1" dirty="0"/>
              </a:p>
            </p:txBody>
          </p:sp>
        </p:grpSp>
        <p:grpSp>
          <p:nvGrpSpPr>
            <p:cNvPr id="13" name="ïṣļíḑe"/>
            <p:cNvGrpSpPr/>
            <p:nvPr/>
          </p:nvGrpSpPr>
          <p:grpSpPr>
            <a:xfrm>
              <a:off x="7640325" y="5198606"/>
              <a:ext cx="3878575" cy="412880"/>
              <a:chOff x="1322075" y="2555566"/>
              <a:chExt cx="3859525" cy="412880"/>
            </a:xfrm>
            <a:noFill/>
          </p:grpSpPr>
          <p:cxnSp>
            <p:nvCxnSpPr>
              <p:cNvPr id="15" name="直接连接符 232"/>
              <p:cNvCxnSpPr/>
              <p:nvPr/>
            </p:nvCxnSpPr>
            <p:spPr>
              <a:xfrm>
                <a:off x="1322076" y="2968446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ïṥ1íḋé"/>
              <p:cNvSpPr txBox="1"/>
              <p:nvPr/>
            </p:nvSpPr>
            <p:spPr bwMode="auto">
              <a:xfrm>
                <a:off x="1322075" y="2555566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800" b="1" i="1" dirty="0"/>
                  <a:t>04.</a:t>
                </a:r>
                <a:r>
                  <a:rPr lang="zh-CN" altLang="en-US" b="1" i="1" dirty="0">
                    <a:sym typeface="+mn-ea"/>
                  </a:rPr>
                  <a:t>降低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管理难度</a:t>
                </a:r>
                <a:endParaRPr lang="zh-CN" altLang="en-US" sz="1800" b="1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297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产品方案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Product solutions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70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336550" y="6240780"/>
            <a:ext cx="4140200" cy="2063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430" y="6240780"/>
            <a:ext cx="2909570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14" name="组合 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/>
          <p:nvPr/>
        </p:nvGrpSpPr>
        <p:grpSpPr>
          <a:xfrm>
            <a:off x="650580" y="0"/>
            <a:ext cx="11541420" cy="6858000"/>
            <a:chOff x="650579" y="0"/>
            <a:chExt cx="11541420" cy="6858000"/>
          </a:xfrm>
        </p:grpSpPr>
        <p:sp>
          <p:nvSpPr>
            <p:cNvPr id="5" name="íṡļiḓê"/>
            <p:cNvSpPr/>
            <p:nvPr/>
          </p:nvSpPr>
          <p:spPr>
            <a:xfrm>
              <a:off x="7840662" y="0"/>
              <a:ext cx="435133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id-ID"/>
            </a:p>
          </p:txBody>
        </p:sp>
        <p:grpSp>
          <p:nvGrpSpPr>
            <p:cNvPr id="6" name="ïšľídè"/>
            <p:cNvGrpSpPr/>
            <p:nvPr/>
          </p:nvGrpSpPr>
          <p:grpSpPr>
            <a:xfrm>
              <a:off x="4660088" y="1483034"/>
              <a:ext cx="6361148" cy="3517357"/>
              <a:chOff x="503602" y="2132856"/>
              <a:chExt cx="5859098" cy="3239752"/>
            </a:xfrm>
          </p:grpSpPr>
          <p:grpSp>
            <p:nvGrpSpPr>
              <p:cNvPr id="7" name="iṡļîďe"/>
              <p:cNvGrpSpPr/>
              <p:nvPr/>
            </p:nvGrpSpPr>
            <p:grpSpPr>
              <a:xfrm>
                <a:off x="503602" y="5249694"/>
                <a:ext cx="5859098" cy="122914"/>
                <a:chOff x="-1348120" y="5777977"/>
                <a:chExt cx="9361040" cy="187515"/>
              </a:xfrm>
            </p:grpSpPr>
            <p:sp>
              <p:nvSpPr>
                <p:cNvPr id="12" name="íşḷídè"/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  <p:sp>
              <p:nvSpPr>
                <p:cNvPr id="13" name="ïsļiďè"/>
                <p:cNvSpPr/>
                <p:nvPr/>
              </p:nvSpPr>
              <p:spPr>
                <a:xfrm>
                  <a:off x="-1348120" y="5777977"/>
                  <a:ext cx="9361040" cy="15108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</p:grpSp>
          <p:grpSp>
            <p:nvGrpSpPr>
              <p:cNvPr id="8" name="íSḻídé"/>
              <p:cNvGrpSpPr/>
              <p:nvPr/>
            </p:nvGrpSpPr>
            <p:grpSpPr>
              <a:xfrm>
                <a:off x="1002671" y="2132856"/>
                <a:ext cx="4860960" cy="3080807"/>
                <a:chOff x="-375492" y="1139528"/>
                <a:chExt cx="7415785" cy="4700016"/>
              </a:xfrm>
            </p:grpSpPr>
            <p:grpSp>
              <p:nvGrpSpPr>
                <p:cNvPr id="9" name="íṣḻíḑe"/>
                <p:cNvGrpSpPr/>
                <p:nvPr/>
              </p:nvGrpSpPr>
              <p:grpSpPr>
                <a:xfrm>
                  <a:off x="-375492" y="1139528"/>
                  <a:ext cx="7415785" cy="4700016"/>
                  <a:chOff x="-375492" y="1139528"/>
                  <a:chExt cx="7415785" cy="4700016"/>
                </a:xfrm>
              </p:grpSpPr>
              <p:sp>
                <p:nvSpPr>
                  <p:cNvPr id="10" name="ïşlïdê"/>
                  <p:cNvSpPr/>
                  <p:nvPr/>
                </p:nvSpPr>
                <p:spPr>
                  <a:xfrm>
                    <a:off x="-375492" y="1139528"/>
                    <a:ext cx="7415784" cy="4700016"/>
                  </a:xfrm>
                  <a:custGeom>
                    <a:avLst/>
                    <a:gdLst>
                      <a:gd name="connsiteX0" fmla="*/ 224028 w 7415784"/>
                      <a:gd name="connsiteY0" fmla="*/ 269748 h 4700016"/>
                      <a:gd name="connsiteX1" fmla="*/ 224028 w 7415784"/>
                      <a:gd name="connsiteY1" fmla="*/ 4430268 h 4700016"/>
                      <a:gd name="connsiteX2" fmla="*/ 7191756 w 7415784"/>
                      <a:gd name="connsiteY2" fmla="*/ 4430268 h 4700016"/>
                      <a:gd name="connsiteX3" fmla="*/ 7191756 w 7415784"/>
                      <a:gd name="connsiteY3" fmla="*/ 269748 h 4700016"/>
                      <a:gd name="connsiteX4" fmla="*/ 266867 w 7415784"/>
                      <a:gd name="connsiteY4" fmla="*/ 0 h 4700016"/>
                      <a:gd name="connsiteX5" fmla="*/ 7148917 w 7415784"/>
                      <a:gd name="connsiteY5" fmla="*/ 0 h 4700016"/>
                      <a:gd name="connsiteX6" fmla="*/ 7415784 w 7415784"/>
                      <a:gd name="connsiteY6" fmla="*/ 266867 h 4700016"/>
                      <a:gd name="connsiteX7" fmla="*/ 7415784 w 7415784"/>
                      <a:gd name="connsiteY7" fmla="*/ 4433149 h 4700016"/>
                      <a:gd name="connsiteX8" fmla="*/ 7148917 w 7415784"/>
                      <a:gd name="connsiteY8" fmla="*/ 4700016 h 4700016"/>
                      <a:gd name="connsiteX9" fmla="*/ 266867 w 7415784"/>
                      <a:gd name="connsiteY9" fmla="*/ 4700016 h 4700016"/>
                      <a:gd name="connsiteX10" fmla="*/ 0 w 7415784"/>
                      <a:gd name="connsiteY10" fmla="*/ 4433149 h 4700016"/>
                      <a:gd name="connsiteX11" fmla="*/ 0 w 7415784"/>
                      <a:gd name="connsiteY11" fmla="*/ 266867 h 4700016"/>
                      <a:gd name="connsiteX12" fmla="*/ 266867 w 7415784"/>
                      <a:gd name="connsiteY12" fmla="*/ 0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15784" h="4700016">
                        <a:moveTo>
                          <a:pt x="224028" y="269748"/>
                        </a:moveTo>
                        <a:lnTo>
                          <a:pt x="224028" y="4430268"/>
                        </a:lnTo>
                        <a:lnTo>
                          <a:pt x="7191756" y="4430268"/>
                        </a:lnTo>
                        <a:lnTo>
                          <a:pt x="7191756" y="269748"/>
                        </a:lnTo>
                        <a:close/>
                        <a:moveTo>
                          <a:pt x="266867" y="0"/>
                        </a:moveTo>
                        <a:lnTo>
                          <a:pt x="7148917" y="0"/>
                        </a:lnTo>
                        <a:cubicBezTo>
                          <a:pt x="7296304" y="0"/>
                          <a:pt x="7415784" y="119480"/>
                          <a:pt x="7415784" y="266867"/>
                        </a:cubicBezTo>
                        <a:lnTo>
                          <a:pt x="7415784" y="4433149"/>
                        </a:lnTo>
                        <a:cubicBezTo>
                          <a:pt x="7415784" y="4580536"/>
                          <a:pt x="7296304" y="4700016"/>
                          <a:pt x="7148917" y="4700016"/>
                        </a:cubicBezTo>
                        <a:lnTo>
                          <a:pt x="266867" y="4700016"/>
                        </a:lnTo>
                        <a:cubicBezTo>
                          <a:pt x="119480" y="4700016"/>
                          <a:pt x="0" y="4580536"/>
                          <a:pt x="0" y="4433149"/>
                        </a:cubicBezTo>
                        <a:lnTo>
                          <a:pt x="0" y="266867"/>
                        </a:lnTo>
                        <a:cubicBezTo>
                          <a:pt x="0" y="119480"/>
                          <a:pt x="119480" y="0"/>
                          <a:pt x="26686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  <p:sp>
                <p:nvSpPr>
                  <p:cNvPr id="11" name="îsḻïḋe"/>
                  <p:cNvSpPr/>
                  <p:nvPr/>
                </p:nvSpPr>
                <p:spPr>
                  <a:xfrm>
                    <a:off x="-358011" y="1160080"/>
                    <a:ext cx="7380821" cy="4658913"/>
                  </a:xfrm>
                  <a:custGeom>
                    <a:avLst/>
                    <a:gdLst>
                      <a:gd name="connsiteX0" fmla="*/ 252028 w 7380820"/>
                      <a:gd name="connsiteY0" fmla="*/ 295230 h 4658912"/>
                      <a:gd name="connsiteX1" fmla="*/ 252028 w 7380820"/>
                      <a:gd name="connsiteY1" fmla="*/ 4363682 h 4658912"/>
                      <a:gd name="connsiteX2" fmla="*/ 7128792 w 7380820"/>
                      <a:gd name="connsiteY2" fmla="*/ 4363682 h 4658912"/>
                      <a:gd name="connsiteX3" fmla="*/ 7128792 w 7380820"/>
                      <a:gd name="connsiteY3" fmla="*/ 295230 h 4658912"/>
                      <a:gd name="connsiteX4" fmla="*/ 264533 w 7380820"/>
                      <a:gd name="connsiteY4" fmla="*/ 0 h 4658912"/>
                      <a:gd name="connsiteX5" fmla="*/ 7116287 w 7380820"/>
                      <a:gd name="connsiteY5" fmla="*/ 0 h 4658912"/>
                      <a:gd name="connsiteX6" fmla="*/ 7380820 w 7380820"/>
                      <a:gd name="connsiteY6" fmla="*/ 264533 h 4658912"/>
                      <a:gd name="connsiteX7" fmla="*/ 7380820 w 7380820"/>
                      <a:gd name="connsiteY7" fmla="*/ 4394379 h 4658912"/>
                      <a:gd name="connsiteX8" fmla="*/ 7116287 w 7380820"/>
                      <a:gd name="connsiteY8" fmla="*/ 4658912 h 4658912"/>
                      <a:gd name="connsiteX9" fmla="*/ 264533 w 7380820"/>
                      <a:gd name="connsiteY9" fmla="*/ 4658912 h 4658912"/>
                      <a:gd name="connsiteX10" fmla="*/ 0 w 7380820"/>
                      <a:gd name="connsiteY10" fmla="*/ 4394379 h 4658912"/>
                      <a:gd name="connsiteX11" fmla="*/ 0 w 7380820"/>
                      <a:gd name="connsiteY11" fmla="*/ 264533 h 4658912"/>
                      <a:gd name="connsiteX12" fmla="*/ 264533 w 7380820"/>
                      <a:gd name="connsiteY12" fmla="*/ 0 h 4658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80820" h="4658912">
                        <a:moveTo>
                          <a:pt x="252028" y="295230"/>
                        </a:moveTo>
                        <a:lnTo>
                          <a:pt x="252028" y="4363682"/>
                        </a:lnTo>
                        <a:lnTo>
                          <a:pt x="7128792" y="4363682"/>
                        </a:lnTo>
                        <a:lnTo>
                          <a:pt x="7128792" y="295230"/>
                        </a:lnTo>
                        <a:close/>
                        <a:moveTo>
                          <a:pt x="264533" y="0"/>
                        </a:moveTo>
                        <a:lnTo>
                          <a:pt x="7116287" y="0"/>
                        </a:lnTo>
                        <a:cubicBezTo>
                          <a:pt x="7262385" y="0"/>
                          <a:pt x="7380820" y="118435"/>
                          <a:pt x="7380820" y="264533"/>
                        </a:cubicBezTo>
                        <a:lnTo>
                          <a:pt x="7380820" y="4394379"/>
                        </a:lnTo>
                        <a:cubicBezTo>
                          <a:pt x="7380820" y="4540477"/>
                          <a:pt x="7262385" y="4658912"/>
                          <a:pt x="7116287" y="4658912"/>
                        </a:cubicBezTo>
                        <a:lnTo>
                          <a:pt x="264533" y="4658912"/>
                        </a:lnTo>
                        <a:cubicBezTo>
                          <a:pt x="118435" y="4658912"/>
                          <a:pt x="0" y="4540477"/>
                          <a:pt x="0" y="4394379"/>
                        </a:cubicBezTo>
                        <a:lnTo>
                          <a:pt x="0" y="264533"/>
                        </a:lnTo>
                        <a:cubicBezTo>
                          <a:pt x="0" y="118435"/>
                          <a:pt x="118435" y="0"/>
                          <a:pt x="26453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  <p:sp>
                <p:nvSpPr>
                  <p:cNvPr id="15" name="îśľíḓê" hidden="1"/>
                  <p:cNvSpPr/>
                  <p:nvPr/>
                </p:nvSpPr>
                <p:spPr>
                  <a:xfrm>
                    <a:off x="4509683" y="1139528"/>
                    <a:ext cx="2530610" cy="4700016"/>
                  </a:xfrm>
                  <a:custGeom>
                    <a:avLst/>
                    <a:gdLst>
                      <a:gd name="connsiteX0" fmla="*/ 0 w 2530610"/>
                      <a:gd name="connsiteY0" fmla="*/ 0 h 4700016"/>
                      <a:gd name="connsiteX1" fmla="*/ 2263743 w 2530610"/>
                      <a:gd name="connsiteY1" fmla="*/ 0 h 4700016"/>
                      <a:gd name="connsiteX2" fmla="*/ 2530610 w 2530610"/>
                      <a:gd name="connsiteY2" fmla="*/ 266867 h 4700016"/>
                      <a:gd name="connsiteX3" fmla="*/ 2530610 w 2530610"/>
                      <a:gd name="connsiteY3" fmla="*/ 4433149 h 4700016"/>
                      <a:gd name="connsiteX4" fmla="*/ 2263743 w 2530610"/>
                      <a:gd name="connsiteY4" fmla="*/ 4700016 h 4700016"/>
                      <a:gd name="connsiteX5" fmla="*/ 1961175 w 2530610"/>
                      <a:gd name="connsiteY5" fmla="*/ 4700016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30610" h="4700016">
                        <a:moveTo>
                          <a:pt x="0" y="0"/>
                        </a:moveTo>
                        <a:lnTo>
                          <a:pt x="2263743" y="0"/>
                        </a:lnTo>
                        <a:cubicBezTo>
                          <a:pt x="2411130" y="0"/>
                          <a:pt x="2530610" y="119480"/>
                          <a:pt x="2530610" y="266867"/>
                        </a:cubicBezTo>
                        <a:lnTo>
                          <a:pt x="2530610" y="4433149"/>
                        </a:lnTo>
                        <a:cubicBezTo>
                          <a:pt x="2530610" y="4580536"/>
                          <a:pt x="2411130" y="4700016"/>
                          <a:pt x="2263743" y="4700016"/>
                        </a:cubicBezTo>
                        <a:lnTo>
                          <a:pt x="1961175" y="470001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3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</p:grpSp>
            <p:sp>
              <p:nvSpPr>
                <p:cNvPr id="16" name="ïṡḻiďe"/>
                <p:cNvSpPr/>
                <p:nvPr/>
              </p:nvSpPr>
              <p:spPr>
                <a:xfrm>
                  <a:off x="3260392" y="1241052"/>
                  <a:ext cx="144016" cy="144016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</p:grpSp>
          <p:sp>
            <p:nvSpPr>
              <p:cNvPr id="17" name="íŝ1îḓé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</p:grpSp>
        <p:sp>
          <p:nvSpPr>
            <p:cNvPr id="19" name="íṣľîḑé"/>
            <p:cNvSpPr txBox="1"/>
            <p:nvPr/>
          </p:nvSpPr>
          <p:spPr>
            <a:xfrm>
              <a:off x="673100" y="2149227"/>
              <a:ext cx="4295506" cy="548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>
                <a:buSzPct val="25000"/>
              </a:pPr>
              <a:r>
                <a:rPr lang="zh-CN" altLang="en-US" sz="2800" dirty="0"/>
                <a:t>晨科全业务管理平台</a:t>
              </a:r>
            </a:p>
          </p:txBody>
        </p:sp>
        <p:sp>
          <p:nvSpPr>
            <p:cNvPr id="20" name="ïśļîḓê"/>
            <p:cNvSpPr txBox="1"/>
            <p:nvPr/>
          </p:nvSpPr>
          <p:spPr>
            <a:xfrm>
              <a:off x="673100" y="2856337"/>
              <a:ext cx="4058101" cy="1554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fontScale="82500" lnSpcReduction="20000"/>
            </a:bodyPr>
            <a:lstStyle/>
            <a:p>
              <a:pPr lvl="0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>
                  <a:sym typeface="+mn-ea"/>
                </a:rPr>
                <a:t>晨科全业务管理平台是全新一代基于微服务、分布式架构的数字化中台，也是一个快速构建业务应用的创新性开发平台，能为快速变化的前台业务提供强有力支撑。平台提供了应用集成、流程构建、数据共享等中间能力，为优化</a:t>
              </a:r>
              <a:r>
                <a:rPr lang="en-US" altLang="zh-CN" sz="1200" dirty="0">
                  <a:sym typeface="+mn-ea"/>
                </a:rPr>
                <a:t>IT</a:t>
              </a:r>
              <a:r>
                <a:rPr lang="zh-CN" altLang="en-US" sz="1200" dirty="0">
                  <a:sym typeface="+mn-ea"/>
                </a:rPr>
                <a:t>架构、驱动业务创新提供支持，实现组织向云技术、微服务、</a:t>
              </a:r>
              <a:r>
                <a:rPr lang="en-US" altLang="zh-CN" sz="1200" dirty="0">
                  <a:sym typeface="+mn-ea"/>
                </a:rPr>
                <a:t>DevOps</a:t>
              </a:r>
              <a:r>
                <a:rPr lang="zh-CN" altLang="en-US" sz="1200" dirty="0">
                  <a:sym typeface="+mn-ea"/>
                </a:rPr>
                <a:t>数字化架构体系转型；同时，平台还从应用的设计、开发到部署、运维提供了一整套全面强大的集成工具，使组织能根据不同需求高效打造符合个性化业务的专属应用。</a:t>
              </a:r>
            </a:p>
          </p:txBody>
        </p:sp>
        <p:grpSp>
          <p:nvGrpSpPr>
            <p:cNvPr id="21" name="isļîďe"/>
            <p:cNvGrpSpPr/>
            <p:nvPr/>
          </p:nvGrpSpPr>
          <p:grpSpPr>
            <a:xfrm>
              <a:off x="787400" y="2793536"/>
              <a:ext cx="603250" cy="0"/>
              <a:chOff x="7150100" y="3662052"/>
              <a:chExt cx="603250" cy="0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íŝ1iḍè"/>
            <p:cNvSpPr/>
            <p:nvPr/>
          </p:nvSpPr>
          <p:spPr>
            <a:xfrm>
              <a:off x="650579" y="4510877"/>
              <a:ext cx="3892852" cy="4634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60000" lnSpcReduction="20000"/>
            </a:bodyPr>
            <a:lstStyle/>
            <a:p>
              <a:r>
                <a:rPr lang="zh-CN" altLang="en-US" sz="1600" dirty="0"/>
                <a:t>全新一代数字化中台，创新性快速开发平台，强力支撑前台业务！</a:t>
              </a: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86705" y="1679575"/>
            <a:ext cx="4902200" cy="29584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多种统计报表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5" name="14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0"/>
            <a:ext cx="11522075" cy="6858000"/>
            <a:chOff x="669925" y="0"/>
            <a:chExt cx="11522075" cy="6858000"/>
          </a:xfrm>
        </p:grpSpPr>
        <p:sp>
          <p:nvSpPr>
            <p:cNvPr id="6" name="îŝľïďè"/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9554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075" r="-1407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7" name="ïṩ1iḍê"/>
            <p:cNvSpPr/>
            <p:nvPr/>
          </p:nvSpPr>
          <p:spPr>
            <a:xfrm>
              <a:off x="669925" y="1123950"/>
              <a:ext cx="10991261" cy="2146855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îS1ïďe"/>
            <p:cNvSpPr txBox="1"/>
            <p:nvPr/>
          </p:nvSpPr>
          <p:spPr>
            <a:xfrm>
              <a:off x="1274984" y="1801973"/>
              <a:ext cx="4820221" cy="11785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>
                  <a:solidFill>
                    <a:schemeClr val="bg1"/>
                  </a:solidFill>
                </a:rPr>
                <a:t>高效直观的统计分析，提供多种统计报表，方便对售后管理工作进行监控、评估和分析，实现售后合理配置，并为决策提供依据。</a:t>
              </a:r>
            </a:p>
          </p:txBody>
        </p:sp>
        <p:grpSp>
          <p:nvGrpSpPr>
            <p:cNvPr id="10" name="íṧļíďê"/>
            <p:cNvGrpSpPr/>
            <p:nvPr/>
          </p:nvGrpSpPr>
          <p:grpSpPr>
            <a:xfrm>
              <a:off x="1275778" y="3495120"/>
              <a:ext cx="4725988" cy="2003941"/>
              <a:chOff x="1371600" y="3486150"/>
              <a:chExt cx="4725988" cy="2003941"/>
            </a:xfrm>
          </p:grpSpPr>
          <p:sp>
            <p:nvSpPr>
              <p:cNvPr id="11" name="ïṣḻíḋé"/>
              <p:cNvSpPr/>
              <p:nvPr/>
            </p:nvSpPr>
            <p:spPr bwMode="auto">
              <a:xfrm>
                <a:off x="1582738" y="3578225"/>
                <a:ext cx="4514850" cy="1385888"/>
              </a:xfrm>
              <a:custGeom>
                <a:avLst/>
                <a:gdLst>
                  <a:gd name="T0" fmla="*/ 0 w 2844"/>
                  <a:gd name="T1" fmla="*/ 873 h 873"/>
                  <a:gd name="T2" fmla="*/ 2844 w 2844"/>
                  <a:gd name="T3" fmla="*/ 873 h 873"/>
                  <a:gd name="T4" fmla="*/ 0 w 2844"/>
                  <a:gd name="T5" fmla="*/ 730 h 873"/>
                  <a:gd name="T6" fmla="*/ 2844 w 2844"/>
                  <a:gd name="T7" fmla="*/ 730 h 873"/>
                  <a:gd name="T8" fmla="*/ 0 w 2844"/>
                  <a:gd name="T9" fmla="*/ 586 h 873"/>
                  <a:gd name="T10" fmla="*/ 2844 w 2844"/>
                  <a:gd name="T11" fmla="*/ 586 h 873"/>
                  <a:gd name="T12" fmla="*/ 0 w 2844"/>
                  <a:gd name="T13" fmla="*/ 437 h 873"/>
                  <a:gd name="T14" fmla="*/ 2844 w 2844"/>
                  <a:gd name="T15" fmla="*/ 437 h 873"/>
                  <a:gd name="T16" fmla="*/ 0 w 2844"/>
                  <a:gd name="T17" fmla="*/ 293 h 873"/>
                  <a:gd name="T18" fmla="*/ 2844 w 2844"/>
                  <a:gd name="T19" fmla="*/ 293 h 873"/>
                  <a:gd name="T20" fmla="*/ 0 w 2844"/>
                  <a:gd name="T21" fmla="*/ 149 h 873"/>
                  <a:gd name="T22" fmla="*/ 2844 w 2844"/>
                  <a:gd name="T23" fmla="*/ 149 h 873"/>
                  <a:gd name="T24" fmla="*/ 0 w 2844"/>
                  <a:gd name="T25" fmla="*/ 0 h 873"/>
                  <a:gd name="T26" fmla="*/ 2844 w 2844"/>
                  <a:gd name="T27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4" h="873">
                    <a:moveTo>
                      <a:pt x="0" y="873"/>
                    </a:moveTo>
                    <a:lnTo>
                      <a:pt x="2844" y="873"/>
                    </a:lnTo>
                    <a:moveTo>
                      <a:pt x="0" y="730"/>
                    </a:moveTo>
                    <a:lnTo>
                      <a:pt x="2844" y="730"/>
                    </a:lnTo>
                    <a:moveTo>
                      <a:pt x="0" y="586"/>
                    </a:moveTo>
                    <a:lnTo>
                      <a:pt x="2844" y="586"/>
                    </a:lnTo>
                    <a:moveTo>
                      <a:pt x="0" y="437"/>
                    </a:moveTo>
                    <a:lnTo>
                      <a:pt x="2844" y="437"/>
                    </a:lnTo>
                    <a:moveTo>
                      <a:pt x="0" y="293"/>
                    </a:moveTo>
                    <a:lnTo>
                      <a:pt x="2844" y="293"/>
                    </a:lnTo>
                    <a:moveTo>
                      <a:pt x="0" y="149"/>
                    </a:moveTo>
                    <a:lnTo>
                      <a:pt x="2844" y="149"/>
                    </a:lnTo>
                    <a:moveTo>
                      <a:pt x="0" y="0"/>
                    </a:moveTo>
                    <a:lnTo>
                      <a:pt x="2844" y="0"/>
                    </a:lnTo>
                  </a:path>
                </a:pathLst>
              </a:custGeom>
              <a:noFill/>
              <a:ln w="9525" cap="flat">
                <a:solidFill>
                  <a:srgbClr val="F2F2F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" name="iš1îḑé"/>
              <p:cNvSpPr/>
              <p:nvPr/>
            </p:nvSpPr>
            <p:spPr bwMode="auto">
              <a:xfrm>
                <a:off x="1716088" y="4038600"/>
                <a:ext cx="4248150" cy="1158875"/>
              </a:xfrm>
              <a:custGeom>
                <a:avLst/>
                <a:gdLst>
                  <a:gd name="T0" fmla="*/ 0 w 2676"/>
                  <a:gd name="T1" fmla="*/ 718 h 730"/>
                  <a:gd name="T2" fmla="*/ 113 w 2676"/>
                  <a:gd name="T3" fmla="*/ 718 h 730"/>
                  <a:gd name="T4" fmla="*/ 113 w 2676"/>
                  <a:gd name="T5" fmla="*/ 730 h 730"/>
                  <a:gd name="T6" fmla="*/ 0 w 2676"/>
                  <a:gd name="T7" fmla="*/ 730 h 730"/>
                  <a:gd name="T8" fmla="*/ 0 w 2676"/>
                  <a:gd name="T9" fmla="*/ 718 h 730"/>
                  <a:gd name="T10" fmla="*/ 287 w 2676"/>
                  <a:gd name="T11" fmla="*/ 661 h 730"/>
                  <a:gd name="T12" fmla="*/ 400 w 2676"/>
                  <a:gd name="T13" fmla="*/ 661 h 730"/>
                  <a:gd name="T14" fmla="*/ 400 w 2676"/>
                  <a:gd name="T15" fmla="*/ 730 h 730"/>
                  <a:gd name="T16" fmla="*/ 287 w 2676"/>
                  <a:gd name="T17" fmla="*/ 730 h 730"/>
                  <a:gd name="T18" fmla="*/ 287 w 2676"/>
                  <a:gd name="T19" fmla="*/ 661 h 730"/>
                  <a:gd name="T20" fmla="*/ 568 w 2676"/>
                  <a:gd name="T21" fmla="*/ 618 h 730"/>
                  <a:gd name="T22" fmla="*/ 686 w 2676"/>
                  <a:gd name="T23" fmla="*/ 618 h 730"/>
                  <a:gd name="T24" fmla="*/ 686 w 2676"/>
                  <a:gd name="T25" fmla="*/ 730 h 730"/>
                  <a:gd name="T26" fmla="*/ 568 w 2676"/>
                  <a:gd name="T27" fmla="*/ 730 h 730"/>
                  <a:gd name="T28" fmla="*/ 568 w 2676"/>
                  <a:gd name="T29" fmla="*/ 618 h 730"/>
                  <a:gd name="T30" fmla="*/ 855 w 2676"/>
                  <a:gd name="T31" fmla="*/ 368 h 730"/>
                  <a:gd name="T32" fmla="*/ 967 w 2676"/>
                  <a:gd name="T33" fmla="*/ 368 h 730"/>
                  <a:gd name="T34" fmla="*/ 967 w 2676"/>
                  <a:gd name="T35" fmla="*/ 730 h 730"/>
                  <a:gd name="T36" fmla="*/ 855 w 2676"/>
                  <a:gd name="T37" fmla="*/ 730 h 730"/>
                  <a:gd name="T38" fmla="*/ 855 w 2676"/>
                  <a:gd name="T39" fmla="*/ 368 h 730"/>
                  <a:gd name="T40" fmla="*/ 1142 w 2676"/>
                  <a:gd name="T41" fmla="*/ 443 h 730"/>
                  <a:gd name="T42" fmla="*/ 1254 w 2676"/>
                  <a:gd name="T43" fmla="*/ 443 h 730"/>
                  <a:gd name="T44" fmla="*/ 1254 w 2676"/>
                  <a:gd name="T45" fmla="*/ 730 h 730"/>
                  <a:gd name="T46" fmla="*/ 1142 w 2676"/>
                  <a:gd name="T47" fmla="*/ 730 h 730"/>
                  <a:gd name="T48" fmla="*/ 1142 w 2676"/>
                  <a:gd name="T49" fmla="*/ 443 h 730"/>
                  <a:gd name="T50" fmla="*/ 1422 w 2676"/>
                  <a:gd name="T51" fmla="*/ 0 h 730"/>
                  <a:gd name="T52" fmla="*/ 1541 w 2676"/>
                  <a:gd name="T53" fmla="*/ 0 h 730"/>
                  <a:gd name="T54" fmla="*/ 1541 w 2676"/>
                  <a:gd name="T55" fmla="*/ 730 h 730"/>
                  <a:gd name="T56" fmla="*/ 1422 w 2676"/>
                  <a:gd name="T57" fmla="*/ 730 h 730"/>
                  <a:gd name="T58" fmla="*/ 1422 w 2676"/>
                  <a:gd name="T59" fmla="*/ 0 h 730"/>
                  <a:gd name="T60" fmla="*/ 1709 w 2676"/>
                  <a:gd name="T61" fmla="*/ 150 h 730"/>
                  <a:gd name="T62" fmla="*/ 1821 w 2676"/>
                  <a:gd name="T63" fmla="*/ 150 h 730"/>
                  <a:gd name="T64" fmla="*/ 1821 w 2676"/>
                  <a:gd name="T65" fmla="*/ 730 h 730"/>
                  <a:gd name="T66" fmla="*/ 1709 w 2676"/>
                  <a:gd name="T67" fmla="*/ 730 h 730"/>
                  <a:gd name="T68" fmla="*/ 1709 w 2676"/>
                  <a:gd name="T69" fmla="*/ 150 h 730"/>
                  <a:gd name="T70" fmla="*/ 1996 w 2676"/>
                  <a:gd name="T71" fmla="*/ 512 h 730"/>
                  <a:gd name="T72" fmla="*/ 2108 w 2676"/>
                  <a:gd name="T73" fmla="*/ 512 h 730"/>
                  <a:gd name="T74" fmla="*/ 2108 w 2676"/>
                  <a:gd name="T75" fmla="*/ 730 h 730"/>
                  <a:gd name="T76" fmla="*/ 1996 w 2676"/>
                  <a:gd name="T77" fmla="*/ 730 h 730"/>
                  <a:gd name="T78" fmla="*/ 1996 w 2676"/>
                  <a:gd name="T79" fmla="*/ 512 h 730"/>
                  <a:gd name="T80" fmla="*/ 2277 w 2676"/>
                  <a:gd name="T81" fmla="*/ 0 h 730"/>
                  <a:gd name="T82" fmla="*/ 2389 w 2676"/>
                  <a:gd name="T83" fmla="*/ 0 h 730"/>
                  <a:gd name="T84" fmla="*/ 2389 w 2676"/>
                  <a:gd name="T85" fmla="*/ 730 h 730"/>
                  <a:gd name="T86" fmla="*/ 2277 w 2676"/>
                  <a:gd name="T87" fmla="*/ 730 h 730"/>
                  <a:gd name="T88" fmla="*/ 2277 w 2676"/>
                  <a:gd name="T89" fmla="*/ 0 h 730"/>
                  <a:gd name="T90" fmla="*/ 2563 w 2676"/>
                  <a:gd name="T91" fmla="*/ 512 h 730"/>
                  <a:gd name="T92" fmla="*/ 2676 w 2676"/>
                  <a:gd name="T93" fmla="*/ 512 h 730"/>
                  <a:gd name="T94" fmla="*/ 2676 w 2676"/>
                  <a:gd name="T95" fmla="*/ 730 h 730"/>
                  <a:gd name="T96" fmla="*/ 2563 w 2676"/>
                  <a:gd name="T97" fmla="*/ 730 h 730"/>
                  <a:gd name="T98" fmla="*/ 2563 w 2676"/>
                  <a:gd name="T99" fmla="*/ 51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6" h="730">
                    <a:moveTo>
                      <a:pt x="0" y="718"/>
                    </a:moveTo>
                    <a:lnTo>
                      <a:pt x="113" y="718"/>
                    </a:lnTo>
                    <a:lnTo>
                      <a:pt x="113" y="730"/>
                    </a:lnTo>
                    <a:lnTo>
                      <a:pt x="0" y="730"/>
                    </a:lnTo>
                    <a:lnTo>
                      <a:pt x="0" y="718"/>
                    </a:lnTo>
                    <a:close/>
                    <a:moveTo>
                      <a:pt x="287" y="661"/>
                    </a:moveTo>
                    <a:lnTo>
                      <a:pt x="400" y="661"/>
                    </a:lnTo>
                    <a:lnTo>
                      <a:pt x="400" y="730"/>
                    </a:lnTo>
                    <a:lnTo>
                      <a:pt x="287" y="730"/>
                    </a:lnTo>
                    <a:lnTo>
                      <a:pt x="287" y="661"/>
                    </a:lnTo>
                    <a:close/>
                    <a:moveTo>
                      <a:pt x="568" y="618"/>
                    </a:moveTo>
                    <a:lnTo>
                      <a:pt x="686" y="618"/>
                    </a:lnTo>
                    <a:lnTo>
                      <a:pt x="686" y="730"/>
                    </a:lnTo>
                    <a:lnTo>
                      <a:pt x="568" y="730"/>
                    </a:lnTo>
                    <a:lnTo>
                      <a:pt x="568" y="618"/>
                    </a:lnTo>
                    <a:close/>
                    <a:moveTo>
                      <a:pt x="855" y="368"/>
                    </a:moveTo>
                    <a:lnTo>
                      <a:pt x="967" y="368"/>
                    </a:lnTo>
                    <a:lnTo>
                      <a:pt x="967" y="730"/>
                    </a:lnTo>
                    <a:lnTo>
                      <a:pt x="855" y="730"/>
                    </a:lnTo>
                    <a:lnTo>
                      <a:pt x="855" y="368"/>
                    </a:lnTo>
                    <a:close/>
                    <a:moveTo>
                      <a:pt x="1142" y="443"/>
                    </a:moveTo>
                    <a:lnTo>
                      <a:pt x="1254" y="443"/>
                    </a:lnTo>
                    <a:lnTo>
                      <a:pt x="1254" y="730"/>
                    </a:lnTo>
                    <a:lnTo>
                      <a:pt x="1142" y="730"/>
                    </a:lnTo>
                    <a:lnTo>
                      <a:pt x="1142" y="443"/>
                    </a:lnTo>
                    <a:close/>
                    <a:moveTo>
                      <a:pt x="1422" y="0"/>
                    </a:moveTo>
                    <a:lnTo>
                      <a:pt x="1541" y="0"/>
                    </a:lnTo>
                    <a:lnTo>
                      <a:pt x="1541" y="730"/>
                    </a:lnTo>
                    <a:lnTo>
                      <a:pt x="1422" y="730"/>
                    </a:lnTo>
                    <a:lnTo>
                      <a:pt x="1422" y="0"/>
                    </a:lnTo>
                    <a:close/>
                    <a:moveTo>
                      <a:pt x="1709" y="150"/>
                    </a:moveTo>
                    <a:lnTo>
                      <a:pt x="1821" y="150"/>
                    </a:lnTo>
                    <a:lnTo>
                      <a:pt x="1821" y="730"/>
                    </a:lnTo>
                    <a:lnTo>
                      <a:pt x="1709" y="730"/>
                    </a:lnTo>
                    <a:lnTo>
                      <a:pt x="1709" y="150"/>
                    </a:lnTo>
                    <a:close/>
                    <a:moveTo>
                      <a:pt x="1996" y="512"/>
                    </a:moveTo>
                    <a:lnTo>
                      <a:pt x="2108" y="512"/>
                    </a:lnTo>
                    <a:lnTo>
                      <a:pt x="2108" y="730"/>
                    </a:lnTo>
                    <a:lnTo>
                      <a:pt x="1996" y="730"/>
                    </a:lnTo>
                    <a:lnTo>
                      <a:pt x="1996" y="512"/>
                    </a:lnTo>
                    <a:close/>
                    <a:moveTo>
                      <a:pt x="2277" y="0"/>
                    </a:moveTo>
                    <a:lnTo>
                      <a:pt x="2389" y="0"/>
                    </a:lnTo>
                    <a:lnTo>
                      <a:pt x="2389" y="730"/>
                    </a:lnTo>
                    <a:lnTo>
                      <a:pt x="2277" y="730"/>
                    </a:lnTo>
                    <a:lnTo>
                      <a:pt x="2277" y="0"/>
                    </a:lnTo>
                    <a:close/>
                    <a:moveTo>
                      <a:pt x="2563" y="512"/>
                    </a:moveTo>
                    <a:lnTo>
                      <a:pt x="2676" y="512"/>
                    </a:lnTo>
                    <a:lnTo>
                      <a:pt x="2676" y="730"/>
                    </a:lnTo>
                    <a:lnTo>
                      <a:pt x="2563" y="730"/>
                    </a:lnTo>
                    <a:lnTo>
                      <a:pt x="2563" y="512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íṧļíḓê"/>
              <p:cNvSpPr/>
              <p:nvPr/>
            </p:nvSpPr>
            <p:spPr bwMode="auto">
              <a:xfrm>
                <a:off x="1716088" y="3810000"/>
                <a:ext cx="4248150" cy="1368425"/>
              </a:xfrm>
              <a:custGeom>
                <a:avLst/>
                <a:gdLst>
                  <a:gd name="T0" fmla="*/ 0 w 2676"/>
                  <a:gd name="T1" fmla="*/ 830 h 862"/>
                  <a:gd name="T2" fmla="*/ 113 w 2676"/>
                  <a:gd name="T3" fmla="*/ 830 h 862"/>
                  <a:gd name="T4" fmla="*/ 113 w 2676"/>
                  <a:gd name="T5" fmla="*/ 862 h 862"/>
                  <a:gd name="T6" fmla="*/ 0 w 2676"/>
                  <a:gd name="T7" fmla="*/ 862 h 862"/>
                  <a:gd name="T8" fmla="*/ 0 w 2676"/>
                  <a:gd name="T9" fmla="*/ 830 h 862"/>
                  <a:gd name="T10" fmla="*/ 287 w 2676"/>
                  <a:gd name="T11" fmla="*/ 774 h 862"/>
                  <a:gd name="T12" fmla="*/ 400 w 2676"/>
                  <a:gd name="T13" fmla="*/ 774 h 862"/>
                  <a:gd name="T14" fmla="*/ 400 w 2676"/>
                  <a:gd name="T15" fmla="*/ 805 h 862"/>
                  <a:gd name="T16" fmla="*/ 287 w 2676"/>
                  <a:gd name="T17" fmla="*/ 805 h 862"/>
                  <a:gd name="T18" fmla="*/ 287 w 2676"/>
                  <a:gd name="T19" fmla="*/ 774 h 862"/>
                  <a:gd name="T20" fmla="*/ 568 w 2676"/>
                  <a:gd name="T21" fmla="*/ 718 h 862"/>
                  <a:gd name="T22" fmla="*/ 686 w 2676"/>
                  <a:gd name="T23" fmla="*/ 718 h 862"/>
                  <a:gd name="T24" fmla="*/ 686 w 2676"/>
                  <a:gd name="T25" fmla="*/ 762 h 862"/>
                  <a:gd name="T26" fmla="*/ 568 w 2676"/>
                  <a:gd name="T27" fmla="*/ 762 h 862"/>
                  <a:gd name="T28" fmla="*/ 568 w 2676"/>
                  <a:gd name="T29" fmla="*/ 718 h 862"/>
                  <a:gd name="T30" fmla="*/ 855 w 2676"/>
                  <a:gd name="T31" fmla="*/ 362 h 862"/>
                  <a:gd name="T32" fmla="*/ 967 w 2676"/>
                  <a:gd name="T33" fmla="*/ 362 h 862"/>
                  <a:gd name="T34" fmla="*/ 967 w 2676"/>
                  <a:gd name="T35" fmla="*/ 512 h 862"/>
                  <a:gd name="T36" fmla="*/ 855 w 2676"/>
                  <a:gd name="T37" fmla="*/ 512 h 862"/>
                  <a:gd name="T38" fmla="*/ 855 w 2676"/>
                  <a:gd name="T39" fmla="*/ 362 h 862"/>
                  <a:gd name="T40" fmla="*/ 1142 w 2676"/>
                  <a:gd name="T41" fmla="*/ 437 h 862"/>
                  <a:gd name="T42" fmla="*/ 1254 w 2676"/>
                  <a:gd name="T43" fmla="*/ 437 h 862"/>
                  <a:gd name="T44" fmla="*/ 1254 w 2676"/>
                  <a:gd name="T45" fmla="*/ 587 h 862"/>
                  <a:gd name="T46" fmla="*/ 1142 w 2676"/>
                  <a:gd name="T47" fmla="*/ 587 h 862"/>
                  <a:gd name="T48" fmla="*/ 1142 w 2676"/>
                  <a:gd name="T49" fmla="*/ 437 h 862"/>
                  <a:gd name="T50" fmla="*/ 1422 w 2676"/>
                  <a:gd name="T51" fmla="*/ 131 h 862"/>
                  <a:gd name="T52" fmla="*/ 1541 w 2676"/>
                  <a:gd name="T53" fmla="*/ 131 h 862"/>
                  <a:gd name="T54" fmla="*/ 1541 w 2676"/>
                  <a:gd name="T55" fmla="*/ 144 h 862"/>
                  <a:gd name="T56" fmla="*/ 1422 w 2676"/>
                  <a:gd name="T57" fmla="*/ 144 h 862"/>
                  <a:gd name="T58" fmla="*/ 1422 w 2676"/>
                  <a:gd name="T59" fmla="*/ 131 h 862"/>
                  <a:gd name="T60" fmla="*/ 1709 w 2676"/>
                  <a:gd name="T61" fmla="*/ 0 h 862"/>
                  <a:gd name="T62" fmla="*/ 1821 w 2676"/>
                  <a:gd name="T63" fmla="*/ 0 h 862"/>
                  <a:gd name="T64" fmla="*/ 1821 w 2676"/>
                  <a:gd name="T65" fmla="*/ 294 h 862"/>
                  <a:gd name="T66" fmla="*/ 1709 w 2676"/>
                  <a:gd name="T67" fmla="*/ 294 h 862"/>
                  <a:gd name="T68" fmla="*/ 1709 w 2676"/>
                  <a:gd name="T69" fmla="*/ 0 h 862"/>
                  <a:gd name="T70" fmla="*/ 1996 w 2676"/>
                  <a:gd name="T71" fmla="*/ 75 h 862"/>
                  <a:gd name="T72" fmla="*/ 2108 w 2676"/>
                  <a:gd name="T73" fmla="*/ 75 h 862"/>
                  <a:gd name="T74" fmla="*/ 2108 w 2676"/>
                  <a:gd name="T75" fmla="*/ 656 h 862"/>
                  <a:gd name="T76" fmla="*/ 1996 w 2676"/>
                  <a:gd name="T77" fmla="*/ 656 h 862"/>
                  <a:gd name="T78" fmla="*/ 1996 w 2676"/>
                  <a:gd name="T79" fmla="*/ 75 h 862"/>
                  <a:gd name="T80" fmla="*/ 2277 w 2676"/>
                  <a:gd name="T81" fmla="*/ 75 h 862"/>
                  <a:gd name="T82" fmla="*/ 2389 w 2676"/>
                  <a:gd name="T83" fmla="*/ 75 h 862"/>
                  <a:gd name="T84" fmla="*/ 2389 w 2676"/>
                  <a:gd name="T85" fmla="*/ 144 h 862"/>
                  <a:gd name="T86" fmla="*/ 2277 w 2676"/>
                  <a:gd name="T87" fmla="*/ 144 h 862"/>
                  <a:gd name="T88" fmla="*/ 2277 w 2676"/>
                  <a:gd name="T89" fmla="*/ 75 h 862"/>
                  <a:gd name="T90" fmla="*/ 2563 w 2676"/>
                  <a:gd name="T91" fmla="*/ 587 h 862"/>
                  <a:gd name="T92" fmla="*/ 2676 w 2676"/>
                  <a:gd name="T93" fmla="*/ 587 h 862"/>
                  <a:gd name="T94" fmla="*/ 2676 w 2676"/>
                  <a:gd name="T95" fmla="*/ 656 h 862"/>
                  <a:gd name="T96" fmla="*/ 2563 w 2676"/>
                  <a:gd name="T97" fmla="*/ 656 h 862"/>
                  <a:gd name="T98" fmla="*/ 2563 w 2676"/>
                  <a:gd name="T99" fmla="*/ 587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6" h="862">
                    <a:moveTo>
                      <a:pt x="0" y="830"/>
                    </a:moveTo>
                    <a:lnTo>
                      <a:pt x="113" y="830"/>
                    </a:lnTo>
                    <a:lnTo>
                      <a:pt x="113" y="862"/>
                    </a:lnTo>
                    <a:lnTo>
                      <a:pt x="0" y="862"/>
                    </a:lnTo>
                    <a:lnTo>
                      <a:pt x="0" y="830"/>
                    </a:lnTo>
                    <a:close/>
                    <a:moveTo>
                      <a:pt x="287" y="774"/>
                    </a:moveTo>
                    <a:lnTo>
                      <a:pt x="400" y="774"/>
                    </a:lnTo>
                    <a:lnTo>
                      <a:pt x="400" y="805"/>
                    </a:lnTo>
                    <a:lnTo>
                      <a:pt x="287" y="805"/>
                    </a:lnTo>
                    <a:lnTo>
                      <a:pt x="287" y="774"/>
                    </a:lnTo>
                    <a:close/>
                    <a:moveTo>
                      <a:pt x="568" y="718"/>
                    </a:moveTo>
                    <a:lnTo>
                      <a:pt x="686" y="718"/>
                    </a:lnTo>
                    <a:lnTo>
                      <a:pt x="686" y="762"/>
                    </a:lnTo>
                    <a:lnTo>
                      <a:pt x="568" y="762"/>
                    </a:lnTo>
                    <a:lnTo>
                      <a:pt x="568" y="718"/>
                    </a:lnTo>
                    <a:close/>
                    <a:moveTo>
                      <a:pt x="855" y="362"/>
                    </a:moveTo>
                    <a:lnTo>
                      <a:pt x="967" y="362"/>
                    </a:lnTo>
                    <a:lnTo>
                      <a:pt x="967" y="512"/>
                    </a:lnTo>
                    <a:lnTo>
                      <a:pt x="855" y="512"/>
                    </a:lnTo>
                    <a:lnTo>
                      <a:pt x="855" y="362"/>
                    </a:lnTo>
                    <a:close/>
                    <a:moveTo>
                      <a:pt x="1142" y="437"/>
                    </a:moveTo>
                    <a:lnTo>
                      <a:pt x="1254" y="437"/>
                    </a:lnTo>
                    <a:lnTo>
                      <a:pt x="1254" y="587"/>
                    </a:lnTo>
                    <a:lnTo>
                      <a:pt x="1142" y="587"/>
                    </a:lnTo>
                    <a:lnTo>
                      <a:pt x="1142" y="437"/>
                    </a:lnTo>
                    <a:close/>
                    <a:moveTo>
                      <a:pt x="1422" y="131"/>
                    </a:moveTo>
                    <a:lnTo>
                      <a:pt x="1541" y="131"/>
                    </a:lnTo>
                    <a:lnTo>
                      <a:pt x="1541" y="144"/>
                    </a:lnTo>
                    <a:lnTo>
                      <a:pt x="1422" y="144"/>
                    </a:lnTo>
                    <a:lnTo>
                      <a:pt x="1422" y="131"/>
                    </a:lnTo>
                    <a:close/>
                    <a:moveTo>
                      <a:pt x="1709" y="0"/>
                    </a:moveTo>
                    <a:lnTo>
                      <a:pt x="1821" y="0"/>
                    </a:lnTo>
                    <a:lnTo>
                      <a:pt x="1821" y="294"/>
                    </a:lnTo>
                    <a:lnTo>
                      <a:pt x="1709" y="294"/>
                    </a:lnTo>
                    <a:lnTo>
                      <a:pt x="1709" y="0"/>
                    </a:lnTo>
                    <a:close/>
                    <a:moveTo>
                      <a:pt x="1996" y="75"/>
                    </a:moveTo>
                    <a:lnTo>
                      <a:pt x="2108" y="75"/>
                    </a:lnTo>
                    <a:lnTo>
                      <a:pt x="2108" y="656"/>
                    </a:lnTo>
                    <a:lnTo>
                      <a:pt x="1996" y="656"/>
                    </a:lnTo>
                    <a:lnTo>
                      <a:pt x="1996" y="75"/>
                    </a:lnTo>
                    <a:close/>
                    <a:moveTo>
                      <a:pt x="2277" y="75"/>
                    </a:moveTo>
                    <a:lnTo>
                      <a:pt x="2389" y="75"/>
                    </a:lnTo>
                    <a:lnTo>
                      <a:pt x="2389" y="144"/>
                    </a:lnTo>
                    <a:lnTo>
                      <a:pt x="2277" y="144"/>
                    </a:lnTo>
                    <a:lnTo>
                      <a:pt x="2277" y="75"/>
                    </a:lnTo>
                    <a:close/>
                    <a:moveTo>
                      <a:pt x="2563" y="587"/>
                    </a:moveTo>
                    <a:lnTo>
                      <a:pt x="2676" y="587"/>
                    </a:lnTo>
                    <a:lnTo>
                      <a:pt x="2676" y="656"/>
                    </a:lnTo>
                    <a:lnTo>
                      <a:pt x="2563" y="656"/>
                    </a:lnTo>
                    <a:lnTo>
                      <a:pt x="2563" y="5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í$ľiḓé"/>
              <p:cNvSpPr/>
              <p:nvPr/>
            </p:nvSpPr>
            <p:spPr bwMode="auto">
              <a:xfrm>
                <a:off x="1582738" y="5202238"/>
                <a:ext cx="4514850" cy="0"/>
              </a:xfrm>
              <a:prstGeom prst="line">
                <a:avLst/>
              </a:prstGeom>
              <a:noFill/>
              <a:ln w="9525" cap="flat">
                <a:solidFill>
                  <a:srgbClr val="DFE1E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ï$ľïďè"/>
              <p:cNvSpPr/>
              <p:nvPr/>
            </p:nvSpPr>
            <p:spPr bwMode="auto">
              <a:xfrm>
                <a:off x="1371600" y="510857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0</a:t>
                </a:r>
              </a:p>
            </p:txBody>
          </p:sp>
          <p:sp>
            <p:nvSpPr>
              <p:cNvPr id="16" name="iṣļíďè"/>
              <p:cNvSpPr/>
              <p:nvPr/>
            </p:nvSpPr>
            <p:spPr bwMode="auto">
              <a:xfrm>
                <a:off x="1393825" y="4876800"/>
                <a:ext cx="59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17" name="íṥlídé"/>
              <p:cNvSpPr/>
              <p:nvPr/>
            </p:nvSpPr>
            <p:spPr bwMode="auto">
              <a:xfrm>
                <a:off x="1376363" y="46450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18" name="ïšľîḍe"/>
              <p:cNvSpPr/>
              <p:nvPr/>
            </p:nvSpPr>
            <p:spPr bwMode="auto">
              <a:xfrm>
                <a:off x="1373188" y="4413250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19" name="îŝḷiḑê"/>
              <p:cNvSpPr/>
              <p:nvPr/>
            </p:nvSpPr>
            <p:spPr bwMode="auto">
              <a:xfrm>
                <a:off x="1376363" y="418147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20" name="îşḻíḑe"/>
              <p:cNvSpPr/>
              <p:nvPr/>
            </p:nvSpPr>
            <p:spPr bwMode="auto">
              <a:xfrm>
                <a:off x="1371600" y="3949700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21" name="íṡḻïḑê"/>
              <p:cNvSpPr/>
              <p:nvPr/>
            </p:nvSpPr>
            <p:spPr bwMode="auto">
              <a:xfrm>
                <a:off x="1371600" y="37179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6</a:t>
                </a:r>
              </a:p>
            </p:txBody>
          </p:sp>
          <p:sp>
            <p:nvSpPr>
              <p:cNvPr id="22" name="ïSḻíďe"/>
              <p:cNvSpPr/>
              <p:nvPr/>
            </p:nvSpPr>
            <p:spPr bwMode="auto">
              <a:xfrm>
                <a:off x="1392238" y="3486150"/>
                <a:ext cx="6091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7</a:t>
                </a:r>
              </a:p>
            </p:txBody>
          </p:sp>
          <p:sp>
            <p:nvSpPr>
              <p:cNvPr id="23" name="îSlïḋê"/>
              <p:cNvSpPr/>
              <p:nvPr/>
            </p:nvSpPr>
            <p:spPr bwMode="auto">
              <a:xfrm>
                <a:off x="1784350" y="5305425"/>
                <a:ext cx="59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24" name="i$ḷiḋe"/>
              <p:cNvSpPr/>
              <p:nvPr/>
            </p:nvSpPr>
            <p:spPr bwMode="auto">
              <a:xfrm>
                <a:off x="2228850" y="53054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25" name="îS1îḑê"/>
              <p:cNvSpPr/>
              <p:nvPr/>
            </p:nvSpPr>
            <p:spPr bwMode="auto">
              <a:xfrm>
                <a:off x="2678113" y="530542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26" name="îşḻidé"/>
              <p:cNvSpPr/>
              <p:nvPr/>
            </p:nvSpPr>
            <p:spPr bwMode="auto">
              <a:xfrm>
                <a:off x="3132138" y="53054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27" name="îşľíḑè"/>
              <p:cNvSpPr/>
              <p:nvPr/>
            </p:nvSpPr>
            <p:spPr bwMode="auto">
              <a:xfrm>
                <a:off x="3581400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28" name="iśḷîḑè"/>
              <p:cNvSpPr/>
              <p:nvPr/>
            </p:nvSpPr>
            <p:spPr bwMode="auto">
              <a:xfrm>
                <a:off x="4032250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6</a:t>
                </a:r>
              </a:p>
            </p:txBody>
          </p:sp>
          <p:sp>
            <p:nvSpPr>
              <p:cNvPr id="29" name="îşḷiḋè"/>
              <p:cNvSpPr/>
              <p:nvPr/>
            </p:nvSpPr>
            <p:spPr bwMode="auto">
              <a:xfrm>
                <a:off x="4495800" y="5305425"/>
                <a:ext cx="6091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7</a:t>
                </a:r>
              </a:p>
            </p:txBody>
          </p:sp>
          <p:sp>
            <p:nvSpPr>
              <p:cNvPr id="30" name="is1ïḋè"/>
              <p:cNvSpPr/>
              <p:nvPr/>
            </p:nvSpPr>
            <p:spPr bwMode="auto">
              <a:xfrm>
                <a:off x="4937125" y="530542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8</a:t>
                </a:r>
              </a:p>
            </p:txBody>
          </p:sp>
          <p:sp>
            <p:nvSpPr>
              <p:cNvPr id="31" name="ï$ľïḓê"/>
              <p:cNvSpPr/>
              <p:nvPr/>
            </p:nvSpPr>
            <p:spPr bwMode="auto">
              <a:xfrm>
                <a:off x="5387975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9</a:t>
                </a:r>
              </a:p>
            </p:txBody>
          </p:sp>
          <p:sp>
            <p:nvSpPr>
              <p:cNvPr id="32" name="íśḻîḋe"/>
              <p:cNvSpPr/>
              <p:nvPr/>
            </p:nvSpPr>
            <p:spPr bwMode="auto">
              <a:xfrm>
                <a:off x="5813425" y="5305425"/>
                <a:ext cx="14106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2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10</a:t>
                </a:r>
              </a:p>
            </p:txBody>
          </p:sp>
        </p:grpSp>
      </p:grpSp>
      <p:sp>
        <p:nvSpPr>
          <p:cNvPr id="33" name="Footer Placeholder 2"/>
          <p:cNvSpPr txBox="1"/>
          <p:nvPr/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349937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量身定制，完善的解决方案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60" name="isľîďe"/>
          <p:cNvGrpSpPr/>
          <p:nvPr/>
        </p:nvGrpSpPr>
        <p:grpSpPr>
          <a:xfrm>
            <a:off x="686107" y="2041519"/>
            <a:ext cx="10858490" cy="3104343"/>
            <a:chOff x="660399" y="3267536"/>
            <a:chExt cx="10858490" cy="2866962"/>
          </a:xfrm>
        </p:grpSpPr>
        <p:sp>
          <p:nvSpPr>
            <p:cNvPr id="61" name="íšľíḑe"/>
            <p:cNvSpPr/>
            <p:nvPr/>
          </p:nvSpPr>
          <p:spPr>
            <a:xfrm>
              <a:off x="660399" y="3274343"/>
              <a:ext cx="2097863" cy="1399257"/>
            </a:xfrm>
            <a:prstGeom prst="rect">
              <a:avLst/>
            </a:prstGeom>
            <a:blipFill dpi="0"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îš1iḍè"/>
            <p:cNvSpPr/>
            <p:nvPr/>
          </p:nvSpPr>
          <p:spPr>
            <a:xfrm>
              <a:off x="9421024" y="3274343"/>
              <a:ext cx="2097863" cy="1399257"/>
            </a:xfrm>
            <a:prstGeom prst="rect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70000"/>
                        </a14:imgEffect>
                      </a14:imgLayer>
                    </a14:imgProps>
                  </a:ext>
                </a:extLst>
              </a:blip>
              <a:stretch>
                <a:fillRect l="-63" r="-6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išḻiḓê"/>
            <p:cNvSpPr/>
            <p:nvPr/>
          </p:nvSpPr>
          <p:spPr>
            <a:xfrm>
              <a:off x="5040717" y="3274343"/>
              <a:ext cx="2097863" cy="1399257"/>
            </a:xfrm>
            <a:prstGeom prst="rect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2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15" b="-1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iṩļide"/>
            <p:cNvSpPr/>
            <p:nvPr/>
          </p:nvSpPr>
          <p:spPr>
            <a:xfrm>
              <a:off x="660401" y="4734843"/>
              <a:ext cx="2097863" cy="1399257"/>
            </a:xfrm>
            <a:prstGeom prst="rect">
              <a:avLst/>
            </a:prstGeom>
            <a:blipFill dpi="0" rotWithShape="1">
              <a:blip r:embed="rId8">
                <a:alphaModFix amt="92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36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43" r="-14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íṣľídè"/>
            <p:cNvSpPr/>
            <p:nvPr/>
          </p:nvSpPr>
          <p:spPr>
            <a:xfrm>
              <a:off x="9421026" y="4734843"/>
              <a:ext cx="2097863" cy="1399257"/>
            </a:xfrm>
            <a:prstGeom prst="rect">
              <a:avLst/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41000"/>
                        </a14:imgEffect>
                      </a14:imgLayer>
                    </a14:imgProps>
                  </a:ext>
                </a:extLst>
              </a:blip>
              <a:stretch>
                <a:fillRect t="-15" b="-1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ïṩḷiḍê"/>
            <p:cNvSpPr/>
            <p:nvPr/>
          </p:nvSpPr>
          <p:spPr>
            <a:xfrm>
              <a:off x="7230870" y="4734843"/>
              <a:ext cx="2097863" cy="1399257"/>
            </a:xfrm>
            <a:prstGeom prst="rect">
              <a:avLst/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41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9344" r="-923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ïS1îḍê"/>
            <p:cNvSpPr/>
            <p:nvPr/>
          </p:nvSpPr>
          <p:spPr>
            <a:xfrm>
              <a:off x="2850557" y="4734843"/>
              <a:ext cx="2097863" cy="1399257"/>
            </a:xfrm>
            <a:prstGeom prst="rect">
              <a:avLst/>
            </a:prstGeom>
            <a:blipFill dpi="0" rotWithShape="1">
              <a:blip r:embed="rId14">
                <a:alphaModFix amt="87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39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5" r="-2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ïṩḻiďè"/>
            <p:cNvSpPr/>
            <p:nvPr/>
          </p:nvSpPr>
          <p:spPr>
            <a:xfrm>
              <a:off x="5040717" y="4734843"/>
              <a:ext cx="2097863" cy="1399257"/>
            </a:xfrm>
            <a:prstGeom prst="rect">
              <a:avLst/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61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63012" b="-6187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işḷïḑè"/>
            <p:cNvSpPr/>
            <p:nvPr/>
          </p:nvSpPr>
          <p:spPr>
            <a:xfrm>
              <a:off x="2850556" y="3267536"/>
              <a:ext cx="2097863" cy="1399257"/>
            </a:xfrm>
            <a:prstGeom prst="rect">
              <a:avLst/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 l="-25" r="-2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ïśḷíḓê"/>
            <p:cNvSpPr/>
            <p:nvPr/>
          </p:nvSpPr>
          <p:spPr>
            <a:xfrm>
              <a:off x="7230873" y="3274343"/>
              <a:ext cx="2097863" cy="1399257"/>
            </a:xfrm>
            <a:prstGeom prst="rect">
              <a:avLst/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aturation sat="44000"/>
                        </a14:imgEffect>
                      </a14:imgLayer>
                    </a14:imgProps>
                  </a:ext>
                </a:extLst>
              </a:blip>
              <a:stretch>
                <a:fillRect l="-401" r="-39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îSḷïḍe"/>
            <p:cNvSpPr/>
            <p:nvPr/>
          </p:nvSpPr>
          <p:spPr>
            <a:xfrm>
              <a:off x="660399" y="4295660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客户管理</a:t>
              </a:r>
            </a:p>
          </p:txBody>
        </p:sp>
        <p:sp>
          <p:nvSpPr>
            <p:cNvPr id="72" name="îSľïdé"/>
            <p:cNvSpPr/>
            <p:nvPr/>
          </p:nvSpPr>
          <p:spPr>
            <a:xfrm>
              <a:off x="9421023" y="4294870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项目管理</a:t>
              </a:r>
            </a:p>
          </p:txBody>
        </p:sp>
        <p:sp>
          <p:nvSpPr>
            <p:cNvPr id="73" name="ïŝḻîḋé"/>
            <p:cNvSpPr/>
            <p:nvPr/>
          </p:nvSpPr>
          <p:spPr>
            <a:xfrm>
              <a:off x="5040716" y="4295660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渠道分销</a:t>
              </a:r>
            </a:p>
          </p:txBody>
        </p:sp>
        <p:sp>
          <p:nvSpPr>
            <p:cNvPr id="74" name="iśḷiḋe"/>
            <p:cNvSpPr/>
            <p:nvPr/>
          </p:nvSpPr>
          <p:spPr>
            <a:xfrm>
              <a:off x="660399" y="5756160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资产设备管理</a:t>
              </a:r>
            </a:p>
          </p:txBody>
        </p:sp>
        <p:sp>
          <p:nvSpPr>
            <p:cNvPr id="75" name="îşḷíḋe"/>
            <p:cNvSpPr/>
            <p:nvPr/>
          </p:nvSpPr>
          <p:spPr>
            <a:xfrm>
              <a:off x="9421023" y="5756160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仓储管理</a:t>
              </a:r>
            </a:p>
          </p:txBody>
        </p:sp>
        <p:sp>
          <p:nvSpPr>
            <p:cNvPr id="76" name="iṣliḓè"/>
            <p:cNvSpPr/>
            <p:nvPr/>
          </p:nvSpPr>
          <p:spPr>
            <a:xfrm>
              <a:off x="7230870" y="5756558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行政</a:t>
              </a:r>
              <a:r>
                <a:rPr lang="en-US" altLang="zh-CN" sz="1200" dirty="0"/>
                <a:t>OA</a:t>
              </a:r>
              <a:endParaRPr lang="zh-CN" altLang="en-US" sz="1200" dirty="0"/>
            </a:p>
          </p:txBody>
        </p:sp>
        <p:sp>
          <p:nvSpPr>
            <p:cNvPr id="77" name="iS1ïḑê"/>
            <p:cNvSpPr/>
            <p:nvPr/>
          </p:nvSpPr>
          <p:spPr>
            <a:xfrm>
              <a:off x="2850557" y="5756558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维修售后管理</a:t>
              </a:r>
            </a:p>
          </p:txBody>
        </p:sp>
        <p:sp>
          <p:nvSpPr>
            <p:cNvPr id="78" name="ïśḻidê"/>
            <p:cNvSpPr/>
            <p:nvPr/>
          </p:nvSpPr>
          <p:spPr>
            <a:xfrm>
              <a:off x="5040716" y="5756558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文档管理</a:t>
              </a:r>
            </a:p>
          </p:txBody>
        </p:sp>
        <p:sp>
          <p:nvSpPr>
            <p:cNvPr id="79" name="íṡḻiḋè"/>
            <p:cNvSpPr/>
            <p:nvPr/>
          </p:nvSpPr>
          <p:spPr>
            <a:xfrm>
              <a:off x="2850554" y="4289251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销售管理</a:t>
              </a:r>
            </a:p>
          </p:txBody>
        </p:sp>
        <p:sp>
          <p:nvSpPr>
            <p:cNvPr id="80" name="iṣḷîḋè"/>
            <p:cNvSpPr/>
            <p:nvPr/>
          </p:nvSpPr>
          <p:spPr>
            <a:xfrm>
              <a:off x="7230870" y="4296058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人事管理</a:t>
              </a:r>
            </a:p>
          </p:txBody>
        </p:sp>
      </p:grpSp>
      <p:sp>
        <p:nvSpPr>
          <p:cNvPr id="31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78180" y="6240465"/>
            <a:ext cx="4140201" cy="206381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实施服务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Implement service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44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320A-F0E4-4B34-AE90-2321BA5C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项目流程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54504-0073-4548-9B2D-866869CB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A660-583F-4086-8987-885ED833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412" name="242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5F6D2B8-43A8-494B-BBC7-773C1ABE5B9C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950231"/>
            <a:ext cx="10845800" cy="3546380"/>
            <a:chOff x="673100" y="1950231"/>
            <a:chExt cx="10845800" cy="3546380"/>
          </a:xfrm>
        </p:grpSpPr>
        <p:sp>
          <p:nvSpPr>
            <p:cNvPr id="413" name="ïṩḷídé">
              <a:extLst>
                <a:ext uri="{FF2B5EF4-FFF2-40B4-BE49-F238E27FC236}">
                  <a16:creationId xmlns:a16="http://schemas.microsoft.com/office/drawing/2014/main" id="{3E6F40F5-5B8F-40A2-A137-6DB8D3E02ECE}"/>
                </a:ext>
              </a:extLst>
            </p:cNvPr>
            <p:cNvSpPr/>
            <p:nvPr/>
          </p:nvSpPr>
          <p:spPr>
            <a:xfrm>
              <a:off x="673100" y="3517092"/>
              <a:ext cx="10845800" cy="1524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414" name="íšḷiḋè">
              <a:extLst>
                <a:ext uri="{FF2B5EF4-FFF2-40B4-BE49-F238E27FC236}">
                  <a16:creationId xmlns:a16="http://schemas.microsoft.com/office/drawing/2014/main" id="{30FF1478-C8C9-4CE6-BE2E-E164EA7C244A}"/>
                </a:ext>
              </a:extLst>
            </p:cNvPr>
            <p:cNvGrpSpPr/>
            <p:nvPr/>
          </p:nvGrpSpPr>
          <p:grpSpPr>
            <a:xfrm>
              <a:off x="673100" y="4597084"/>
              <a:ext cx="489858" cy="489858"/>
              <a:chOff x="719138" y="4569002"/>
              <a:chExt cx="489858" cy="489858"/>
            </a:xfrm>
          </p:grpSpPr>
          <p:sp>
            <p:nvSpPr>
              <p:cNvPr id="460" name="íşḻïḋé">
                <a:extLst>
                  <a:ext uri="{FF2B5EF4-FFF2-40B4-BE49-F238E27FC236}">
                    <a16:creationId xmlns:a16="http://schemas.microsoft.com/office/drawing/2014/main" id="{17C20525-B600-47F9-A939-FD2062660DD1}"/>
                  </a:ext>
                </a:extLst>
              </p:cNvPr>
              <p:cNvSpPr/>
              <p:nvPr/>
            </p:nvSpPr>
            <p:spPr>
              <a:xfrm>
                <a:off x="719138" y="4569002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61" name="ïšḻiḑé">
                <a:extLst>
                  <a:ext uri="{FF2B5EF4-FFF2-40B4-BE49-F238E27FC236}">
                    <a16:creationId xmlns:a16="http://schemas.microsoft.com/office/drawing/2014/main" id="{33379197-4639-47CB-85F2-9416DD7882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8624" y="4677991"/>
                <a:ext cx="316699" cy="288000"/>
              </a:xfrm>
              <a:custGeom>
                <a:avLst/>
                <a:gdLst>
                  <a:gd name="connsiteX0" fmla="*/ 323449 w 606266"/>
                  <a:gd name="connsiteY0" fmla="*/ 120256 h 551328"/>
                  <a:gd name="connsiteX1" fmla="*/ 365707 w 606266"/>
                  <a:gd name="connsiteY1" fmla="*/ 129222 h 551328"/>
                  <a:gd name="connsiteX2" fmla="*/ 386275 w 606266"/>
                  <a:gd name="connsiteY2" fmla="*/ 148273 h 551328"/>
                  <a:gd name="connsiteX3" fmla="*/ 408899 w 606266"/>
                  <a:gd name="connsiteY3" fmla="*/ 219994 h 551328"/>
                  <a:gd name="connsiteX4" fmla="*/ 405908 w 606266"/>
                  <a:gd name="connsiteY4" fmla="*/ 230920 h 551328"/>
                  <a:gd name="connsiteX5" fmla="*/ 413106 w 606266"/>
                  <a:gd name="connsiteY5" fmla="*/ 261084 h 551328"/>
                  <a:gd name="connsiteX6" fmla="*/ 398522 w 606266"/>
                  <a:gd name="connsiteY6" fmla="*/ 286486 h 551328"/>
                  <a:gd name="connsiteX7" fmla="*/ 347289 w 606266"/>
                  <a:gd name="connsiteY7" fmla="*/ 349709 h 551328"/>
                  <a:gd name="connsiteX8" fmla="*/ 309799 w 606266"/>
                  <a:gd name="connsiteY8" fmla="*/ 349802 h 551328"/>
                  <a:gd name="connsiteX9" fmla="*/ 258660 w 606266"/>
                  <a:gd name="connsiteY9" fmla="*/ 286579 h 551328"/>
                  <a:gd name="connsiteX10" fmla="*/ 244076 w 606266"/>
                  <a:gd name="connsiteY10" fmla="*/ 261178 h 551328"/>
                  <a:gd name="connsiteX11" fmla="*/ 251555 w 606266"/>
                  <a:gd name="connsiteY11" fmla="*/ 230920 h 551328"/>
                  <a:gd name="connsiteX12" fmla="*/ 248563 w 606266"/>
                  <a:gd name="connsiteY12" fmla="*/ 219994 h 551328"/>
                  <a:gd name="connsiteX13" fmla="*/ 248470 w 606266"/>
                  <a:gd name="connsiteY13" fmla="*/ 184694 h 551328"/>
                  <a:gd name="connsiteX14" fmla="*/ 269038 w 606266"/>
                  <a:gd name="connsiteY14" fmla="*/ 148646 h 551328"/>
                  <a:gd name="connsiteX15" fmla="*/ 288110 w 606266"/>
                  <a:gd name="connsiteY15" fmla="*/ 132957 h 551328"/>
                  <a:gd name="connsiteX16" fmla="*/ 306621 w 606266"/>
                  <a:gd name="connsiteY16" fmla="*/ 123432 h 551328"/>
                  <a:gd name="connsiteX17" fmla="*/ 323449 w 606266"/>
                  <a:gd name="connsiteY17" fmla="*/ 120256 h 551328"/>
                  <a:gd name="connsiteX18" fmla="*/ 330191 w 606266"/>
                  <a:gd name="connsiteY18" fmla="*/ 0 h 551328"/>
                  <a:gd name="connsiteX19" fmla="*/ 606266 w 606266"/>
                  <a:gd name="connsiteY19" fmla="*/ 275664 h 551328"/>
                  <a:gd name="connsiteX20" fmla="*/ 330191 w 606266"/>
                  <a:gd name="connsiteY20" fmla="*/ 551328 h 551328"/>
                  <a:gd name="connsiteX21" fmla="*/ 53929 w 606266"/>
                  <a:gd name="connsiteY21" fmla="*/ 280147 h 551328"/>
                  <a:gd name="connsiteX22" fmla="*/ 13247 w 606266"/>
                  <a:gd name="connsiteY22" fmla="*/ 280147 h 551328"/>
                  <a:gd name="connsiteX23" fmla="*/ 3054 w 606266"/>
                  <a:gd name="connsiteY23" fmla="*/ 258575 h 551328"/>
                  <a:gd name="connsiteX24" fmla="*/ 10722 w 606266"/>
                  <a:gd name="connsiteY24" fmla="*/ 247743 h 551328"/>
                  <a:gd name="connsiteX25" fmla="*/ 75720 w 606266"/>
                  <a:gd name="connsiteY25" fmla="*/ 170049 h 551328"/>
                  <a:gd name="connsiteX26" fmla="*/ 76187 w 606266"/>
                  <a:gd name="connsiteY26" fmla="*/ 169582 h 551328"/>
                  <a:gd name="connsiteX27" fmla="*/ 103776 w 606266"/>
                  <a:gd name="connsiteY27" fmla="*/ 169582 h 551328"/>
                  <a:gd name="connsiteX28" fmla="*/ 169522 w 606266"/>
                  <a:gd name="connsiteY28" fmla="*/ 248117 h 551328"/>
                  <a:gd name="connsiteX29" fmla="*/ 176816 w 606266"/>
                  <a:gd name="connsiteY29" fmla="*/ 258575 h 551328"/>
                  <a:gd name="connsiteX30" fmla="*/ 166622 w 606266"/>
                  <a:gd name="connsiteY30" fmla="*/ 280147 h 551328"/>
                  <a:gd name="connsiteX31" fmla="*/ 126221 w 606266"/>
                  <a:gd name="connsiteY31" fmla="*/ 280147 h 551328"/>
                  <a:gd name="connsiteX32" fmla="*/ 172234 w 606266"/>
                  <a:gd name="connsiteY32" fmla="*/ 404345 h 551328"/>
                  <a:gd name="connsiteX33" fmla="*/ 202909 w 606266"/>
                  <a:gd name="connsiteY33" fmla="*/ 381373 h 551328"/>
                  <a:gd name="connsiteX34" fmla="*/ 268748 w 606266"/>
                  <a:gd name="connsiteY34" fmla="*/ 349623 h 551328"/>
                  <a:gd name="connsiteX35" fmla="*/ 300451 w 606266"/>
                  <a:gd name="connsiteY35" fmla="*/ 449728 h 551328"/>
                  <a:gd name="connsiteX36" fmla="*/ 304753 w 606266"/>
                  <a:gd name="connsiteY36" fmla="*/ 463269 h 551328"/>
                  <a:gd name="connsiteX37" fmla="*/ 318969 w 606266"/>
                  <a:gd name="connsiteY37" fmla="*/ 423021 h 551328"/>
                  <a:gd name="connsiteX38" fmla="*/ 327573 w 606266"/>
                  <a:gd name="connsiteY38" fmla="*/ 375396 h 551328"/>
                  <a:gd name="connsiteX39" fmla="*/ 327760 w 606266"/>
                  <a:gd name="connsiteY39" fmla="*/ 375396 h 551328"/>
                  <a:gd name="connsiteX40" fmla="*/ 327853 w 606266"/>
                  <a:gd name="connsiteY40" fmla="*/ 375396 h 551328"/>
                  <a:gd name="connsiteX41" fmla="*/ 327947 w 606266"/>
                  <a:gd name="connsiteY41" fmla="*/ 375396 h 551328"/>
                  <a:gd name="connsiteX42" fmla="*/ 328134 w 606266"/>
                  <a:gd name="connsiteY42" fmla="*/ 375396 h 551328"/>
                  <a:gd name="connsiteX43" fmla="*/ 336738 w 606266"/>
                  <a:gd name="connsiteY43" fmla="*/ 423021 h 551328"/>
                  <a:gd name="connsiteX44" fmla="*/ 350953 w 606266"/>
                  <a:gd name="connsiteY44" fmla="*/ 463269 h 551328"/>
                  <a:gd name="connsiteX45" fmla="*/ 355255 w 606266"/>
                  <a:gd name="connsiteY45" fmla="*/ 449728 h 551328"/>
                  <a:gd name="connsiteX46" fmla="*/ 386959 w 606266"/>
                  <a:gd name="connsiteY46" fmla="*/ 349623 h 551328"/>
                  <a:gd name="connsiteX47" fmla="*/ 452798 w 606266"/>
                  <a:gd name="connsiteY47" fmla="*/ 381373 h 551328"/>
                  <a:gd name="connsiteX48" fmla="*/ 485343 w 606266"/>
                  <a:gd name="connsiteY48" fmla="*/ 407520 h 551328"/>
                  <a:gd name="connsiteX49" fmla="*/ 533974 w 606266"/>
                  <a:gd name="connsiteY49" fmla="*/ 275664 h 551328"/>
                  <a:gd name="connsiteX50" fmla="*/ 330191 w 606266"/>
                  <a:gd name="connsiteY50" fmla="*/ 72184 h 551328"/>
                  <a:gd name="connsiteX51" fmla="*/ 224325 w 606266"/>
                  <a:gd name="connsiteY51" fmla="*/ 101693 h 551328"/>
                  <a:gd name="connsiteX52" fmla="*/ 174759 w 606266"/>
                  <a:gd name="connsiteY52" fmla="*/ 89647 h 551328"/>
                  <a:gd name="connsiteX53" fmla="*/ 186823 w 606266"/>
                  <a:gd name="connsiteY53" fmla="*/ 40061 h 551328"/>
                  <a:gd name="connsiteX54" fmla="*/ 330191 w 606266"/>
                  <a:gd name="connsiteY54" fmla="*/ 0 h 55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6266" h="551328">
                    <a:moveTo>
                      <a:pt x="323449" y="120256"/>
                    </a:moveTo>
                    <a:cubicBezTo>
                      <a:pt x="341773" y="118762"/>
                      <a:pt x="355797" y="123245"/>
                      <a:pt x="365707" y="129222"/>
                    </a:cubicBezTo>
                    <a:cubicBezTo>
                      <a:pt x="380665" y="137440"/>
                      <a:pt x="386275" y="148273"/>
                      <a:pt x="386275" y="148273"/>
                    </a:cubicBezTo>
                    <a:cubicBezTo>
                      <a:pt x="386275" y="148273"/>
                      <a:pt x="420492" y="150607"/>
                      <a:pt x="408899" y="219994"/>
                    </a:cubicBezTo>
                    <a:cubicBezTo>
                      <a:pt x="408151" y="223543"/>
                      <a:pt x="407216" y="227185"/>
                      <a:pt x="405908" y="230920"/>
                    </a:cubicBezTo>
                    <a:cubicBezTo>
                      <a:pt x="412639" y="230267"/>
                      <a:pt x="420679" y="234282"/>
                      <a:pt x="413106" y="261084"/>
                    </a:cubicBezTo>
                    <a:cubicBezTo>
                      <a:pt x="407590" y="280602"/>
                      <a:pt x="402355" y="286206"/>
                      <a:pt x="398522" y="286486"/>
                    </a:cubicBezTo>
                    <a:cubicBezTo>
                      <a:pt x="394876" y="309739"/>
                      <a:pt x="376365" y="339250"/>
                      <a:pt x="347289" y="349709"/>
                    </a:cubicBezTo>
                    <a:cubicBezTo>
                      <a:pt x="335229" y="354098"/>
                      <a:pt x="321860" y="354098"/>
                      <a:pt x="309799" y="349802"/>
                    </a:cubicBezTo>
                    <a:cubicBezTo>
                      <a:pt x="280257" y="339530"/>
                      <a:pt x="262306" y="309833"/>
                      <a:pt x="258660" y="286579"/>
                    </a:cubicBezTo>
                    <a:cubicBezTo>
                      <a:pt x="254827" y="286206"/>
                      <a:pt x="249592" y="280696"/>
                      <a:pt x="244076" y="261178"/>
                    </a:cubicBezTo>
                    <a:cubicBezTo>
                      <a:pt x="236503" y="234376"/>
                      <a:pt x="244450" y="230453"/>
                      <a:pt x="251555" y="230920"/>
                    </a:cubicBezTo>
                    <a:cubicBezTo>
                      <a:pt x="250153" y="227278"/>
                      <a:pt x="249218" y="223543"/>
                      <a:pt x="248563" y="219994"/>
                    </a:cubicBezTo>
                    <a:cubicBezTo>
                      <a:pt x="246226" y="207480"/>
                      <a:pt x="245572" y="195807"/>
                      <a:pt x="248470" y="184694"/>
                    </a:cubicBezTo>
                    <a:cubicBezTo>
                      <a:pt x="251929" y="169752"/>
                      <a:pt x="259876" y="157798"/>
                      <a:pt x="269038" y="148646"/>
                    </a:cubicBezTo>
                    <a:cubicBezTo>
                      <a:pt x="274741" y="142669"/>
                      <a:pt x="281191" y="137253"/>
                      <a:pt x="288110" y="132957"/>
                    </a:cubicBezTo>
                    <a:cubicBezTo>
                      <a:pt x="293719" y="129035"/>
                      <a:pt x="299889" y="125673"/>
                      <a:pt x="306621" y="123432"/>
                    </a:cubicBezTo>
                    <a:cubicBezTo>
                      <a:pt x="311856" y="121564"/>
                      <a:pt x="317466" y="120443"/>
                      <a:pt x="323449" y="120256"/>
                    </a:cubicBezTo>
                    <a:close/>
                    <a:moveTo>
                      <a:pt x="330191" y="0"/>
                    </a:moveTo>
                    <a:cubicBezTo>
                      <a:pt x="482444" y="0"/>
                      <a:pt x="606266" y="123638"/>
                      <a:pt x="606266" y="275664"/>
                    </a:cubicBezTo>
                    <a:cubicBezTo>
                      <a:pt x="606266" y="427690"/>
                      <a:pt x="482444" y="551328"/>
                      <a:pt x="330191" y="551328"/>
                    </a:cubicBezTo>
                    <a:cubicBezTo>
                      <a:pt x="179435" y="551328"/>
                      <a:pt x="56548" y="430025"/>
                      <a:pt x="53929" y="280147"/>
                    </a:cubicBezTo>
                    <a:lnTo>
                      <a:pt x="13247" y="280147"/>
                    </a:lnTo>
                    <a:cubicBezTo>
                      <a:pt x="2025" y="280147"/>
                      <a:pt x="-4054" y="267166"/>
                      <a:pt x="3054" y="258575"/>
                    </a:cubicBezTo>
                    <a:lnTo>
                      <a:pt x="10722" y="247743"/>
                    </a:lnTo>
                    <a:cubicBezTo>
                      <a:pt x="30362" y="220195"/>
                      <a:pt x="52152" y="194235"/>
                      <a:pt x="75720" y="170049"/>
                    </a:cubicBezTo>
                    <a:lnTo>
                      <a:pt x="76187" y="169582"/>
                    </a:lnTo>
                    <a:cubicBezTo>
                      <a:pt x="83295" y="160804"/>
                      <a:pt x="96668" y="160804"/>
                      <a:pt x="103776" y="169582"/>
                    </a:cubicBezTo>
                    <a:cubicBezTo>
                      <a:pt x="127718" y="193955"/>
                      <a:pt x="149695" y="220195"/>
                      <a:pt x="169522" y="248117"/>
                    </a:cubicBezTo>
                    <a:lnTo>
                      <a:pt x="176816" y="258575"/>
                    </a:lnTo>
                    <a:cubicBezTo>
                      <a:pt x="183924" y="267166"/>
                      <a:pt x="177751" y="280147"/>
                      <a:pt x="166622" y="280147"/>
                    </a:cubicBezTo>
                    <a:lnTo>
                      <a:pt x="126221" y="280147"/>
                    </a:lnTo>
                    <a:cubicBezTo>
                      <a:pt x="127250" y="327211"/>
                      <a:pt x="144271" y="370354"/>
                      <a:pt x="172234" y="404345"/>
                    </a:cubicBezTo>
                    <a:cubicBezTo>
                      <a:pt x="178593" y="394166"/>
                      <a:pt x="188226" y="386696"/>
                      <a:pt x="202909" y="381373"/>
                    </a:cubicBezTo>
                    <a:cubicBezTo>
                      <a:pt x="244058" y="365685"/>
                      <a:pt x="268748" y="349623"/>
                      <a:pt x="268748" y="349623"/>
                    </a:cubicBezTo>
                    <a:lnTo>
                      <a:pt x="300451" y="449728"/>
                    </a:lnTo>
                    <a:lnTo>
                      <a:pt x="304753" y="463269"/>
                    </a:lnTo>
                    <a:lnTo>
                      <a:pt x="318969" y="423021"/>
                    </a:lnTo>
                    <a:cubicBezTo>
                      <a:pt x="286423" y="377638"/>
                      <a:pt x="321494" y="375396"/>
                      <a:pt x="327573" y="375396"/>
                    </a:cubicBezTo>
                    <a:lnTo>
                      <a:pt x="327760" y="375396"/>
                    </a:lnTo>
                    <a:lnTo>
                      <a:pt x="327853" y="375396"/>
                    </a:lnTo>
                    <a:lnTo>
                      <a:pt x="327947" y="375396"/>
                    </a:lnTo>
                    <a:lnTo>
                      <a:pt x="328134" y="375396"/>
                    </a:lnTo>
                    <a:cubicBezTo>
                      <a:pt x="334213" y="375396"/>
                      <a:pt x="369377" y="377638"/>
                      <a:pt x="336738" y="423021"/>
                    </a:cubicBezTo>
                    <a:lnTo>
                      <a:pt x="350953" y="463269"/>
                    </a:lnTo>
                    <a:lnTo>
                      <a:pt x="355255" y="449728"/>
                    </a:lnTo>
                    <a:lnTo>
                      <a:pt x="386959" y="349623"/>
                    </a:lnTo>
                    <a:cubicBezTo>
                      <a:pt x="386959" y="349623"/>
                      <a:pt x="411648" y="365685"/>
                      <a:pt x="452798" y="381373"/>
                    </a:cubicBezTo>
                    <a:cubicBezTo>
                      <a:pt x="468977" y="387162"/>
                      <a:pt x="479077" y="395754"/>
                      <a:pt x="485343" y="407520"/>
                    </a:cubicBezTo>
                    <a:cubicBezTo>
                      <a:pt x="515644" y="371848"/>
                      <a:pt x="533974" y="325904"/>
                      <a:pt x="533974" y="275664"/>
                    </a:cubicBezTo>
                    <a:cubicBezTo>
                      <a:pt x="533974" y="163419"/>
                      <a:pt x="442604" y="72091"/>
                      <a:pt x="330191" y="72184"/>
                    </a:cubicBezTo>
                    <a:cubicBezTo>
                      <a:pt x="292689" y="72184"/>
                      <a:pt x="256122" y="82363"/>
                      <a:pt x="224325" y="101693"/>
                    </a:cubicBezTo>
                    <a:cubicBezTo>
                      <a:pt x="207304" y="112058"/>
                      <a:pt x="185046" y="106642"/>
                      <a:pt x="174759" y="89647"/>
                    </a:cubicBezTo>
                    <a:cubicBezTo>
                      <a:pt x="164378" y="72651"/>
                      <a:pt x="169709" y="50426"/>
                      <a:pt x="186823" y="40061"/>
                    </a:cubicBezTo>
                    <a:cubicBezTo>
                      <a:pt x="229936" y="13820"/>
                      <a:pt x="279503" y="0"/>
                      <a:pt x="3301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15" name="iṧļiḓe">
              <a:extLst>
                <a:ext uri="{FF2B5EF4-FFF2-40B4-BE49-F238E27FC236}">
                  <a16:creationId xmlns:a16="http://schemas.microsoft.com/office/drawing/2014/main" id="{17C20525-B600-47F9-A939-FD2062660DD1}"/>
                </a:ext>
              </a:extLst>
            </p:cNvPr>
            <p:cNvSpPr/>
            <p:nvPr/>
          </p:nvSpPr>
          <p:spPr>
            <a:xfrm>
              <a:off x="723332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416" name="ïṧḻíďè">
              <a:extLst>
                <a:ext uri="{FF2B5EF4-FFF2-40B4-BE49-F238E27FC236}">
                  <a16:creationId xmlns:a16="http://schemas.microsoft.com/office/drawing/2014/main" id="{1A4E3671-DB8E-45F4-BA22-C47DE7E1EED0}"/>
                </a:ext>
              </a:extLst>
            </p:cNvPr>
            <p:cNvGrpSpPr/>
            <p:nvPr/>
          </p:nvGrpSpPr>
          <p:grpSpPr>
            <a:xfrm>
              <a:off x="1198126" y="4447617"/>
              <a:ext cx="1973509" cy="1048994"/>
              <a:chOff x="1262060" y="4457006"/>
              <a:chExt cx="1973509" cy="1048994"/>
            </a:xfrm>
          </p:grpSpPr>
          <p:sp>
            <p:nvSpPr>
              <p:cNvPr id="458" name="ïslïḋé">
                <a:extLst>
                  <a:ext uri="{FF2B5EF4-FFF2-40B4-BE49-F238E27FC236}">
                    <a16:creationId xmlns:a16="http://schemas.microsoft.com/office/drawing/2014/main" id="{9EDF551B-9E74-41E1-B5DC-FC64A93507E3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需求调研</a:t>
                </a:r>
              </a:p>
            </p:txBody>
          </p:sp>
          <p:sp>
            <p:nvSpPr>
              <p:cNvPr id="459" name="íṡľîḑê">
                <a:extLst>
                  <a:ext uri="{FF2B5EF4-FFF2-40B4-BE49-F238E27FC236}">
                    <a16:creationId xmlns:a16="http://schemas.microsoft.com/office/drawing/2014/main" id="{421148B1-3C08-4296-B5B7-004DC47ECC5A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659601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调查分析客户需求，结合文件档案一体化理念设计实施方案</a:t>
                </a:r>
              </a:p>
            </p:txBody>
          </p:sp>
        </p:grpSp>
        <p:grpSp>
          <p:nvGrpSpPr>
            <p:cNvPr id="417" name="î$ľiďé">
              <a:extLst>
                <a:ext uri="{FF2B5EF4-FFF2-40B4-BE49-F238E27FC236}">
                  <a16:creationId xmlns:a16="http://schemas.microsoft.com/office/drawing/2014/main" id="{151FBFC7-7153-471F-842B-0B8267A95DD8}"/>
                </a:ext>
              </a:extLst>
            </p:cNvPr>
            <p:cNvGrpSpPr/>
            <p:nvPr/>
          </p:nvGrpSpPr>
          <p:grpSpPr>
            <a:xfrm>
              <a:off x="4012006" y="4597084"/>
              <a:ext cx="489858" cy="489858"/>
              <a:chOff x="3548834" y="4587784"/>
              <a:chExt cx="489858" cy="489858"/>
            </a:xfrm>
          </p:grpSpPr>
          <p:sp>
            <p:nvSpPr>
              <p:cNvPr id="456" name="îṣ1îḑe">
                <a:extLst>
                  <a:ext uri="{FF2B5EF4-FFF2-40B4-BE49-F238E27FC236}">
                    <a16:creationId xmlns:a16="http://schemas.microsoft.com/office/drawing/2014/main" id="{EA012BCF-3083-439A-8E33-D3DA615620E9}"/>
                  </a:ext>
                </a:extLst>
              </p:cNvPr>
              <p:cNvSpPr/>
              <p:nvPr/>
            </p:nvSpPr>
            <p:spPr>
              <a:xfrm>
                <a:off x="3548834" y="4587784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457" name="ïṩļîḋè">
                <a:extLst>
                  <a:ext uri="{FF2B5EF4-FFF2-40B4-BE49-F238E27FC236}">
                    <a16:creationId xmlns:a16="http://schemas.microsoft.com/office/drawing/2014/main" id="{CECFF641-7C48-44D1-A071-B833047668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641416" y="4685779"/>
                <a:ext cx="313729" cy="288000"/>
              </a:xfrm>
              <a:custGeom>
                <a:avLst/>
                <a:gdLst>
                  <a:gd name="connsiteX0" fmla="*/ 356894 w 603732"/>
                  <a:gd name="connsiteY0" fmla="*/ 209509 h 554221"/>
                  <a:gd name="connsiteX1" fmla="*/ 387943 w 603732"/>
                  <a:gd name="connsiteY1" fmla="*/ 209509 h 554221"/>
                  <a:gd name="connsiteX2" fmla="*/ 387943 w 603732"/>
                  <a:gd name="connsiteY2" fmla="*/ 261727 h 554221"/>
                  <a:gd name="connsiteX3" fmla="*/ 356894 w 603732"/>
                  <a:gd name="connsiteY3" fmla="*/ 261727 h 554221"/>
                  <a:gd name="connsiteX4" fmla="*/ 418286 w 603732"/>
                  <a:gd name="connsiteY4" fmla="*/ 169922 h 554221"/>
                  <a:gd name="connsiteX5" fmla="*/ 449264 w 603732"/>
                  <a:gd name="connsiteY5" fmla="*/ 169922 h 554221"/>
                  <a:gd name="connsiteX6" fmla="*/ 449264 w 603732"/>
                  <a:gd name="connsiteY6" fmla="*/ 222140 h 554221"/>
                  <a:gd name="connsiteX7" fmla="*/ 418286 w 603732"/>
                  <a:gd name="connsiteY7" fmla="*/ 222140 h 554221"/>
                  <a:gd name="connsiteX8" fmla="*/ 517218 w 603732"/>
                  <a:gd name="connsiteY8" fmla="*/ 154821 h 554221"/>
                  <a:gd name="connsiteX9" fmla="*/ 508386 w 603732"/>
                  <a:gd name="connsiteY9" fmla="*/ 182851 h 554221"/>
                  <a:gd name="connsiteX10" fmla="*/ 501139 w 603732"/>
                  <a:gd name="connsiteY10" fmla="*/ 175391 h 554221"/>
                  <a:gd name="connsiteX11" fmla="*/ 471247 w 603732"/>
                  <a:gd name="connsiteY11" fmla="*/ 199352 h 554221"/>
                  <a:gd name="connsiteX12" fmla="*/ 471247 w 603732"/>
                  <a:gd name="connsiteY12" fmla="*/ 235293 h 554221"/>
                  <a:gd name="connsiteX13" fmla="*/ 467397 w 603732"/>
                  <a:gd name="connsiteY13" fmla="*/ 239136 h 554221"/>
                  <a:gd name="connsiteX14" fmla="*/ 409875 w 603732"/>
                  <a:gd name="connsiteY14" fmla="*/ 239136 h 554221"/>
                  <a:gd name="connsiteX15" fmla="*/ 409875 w 603732"/>
                  <a:gd name="connsiteY15" fmla="*/ 273268 h 554221"/>
                  <a:gd name="connsiteX16" fmla="*/ 406026 w 603732"/>
                  <a:gd name="connsiteY16" fmla="*/ 277111 h 554221"/>
                  <a:gd name="connsiteX17" fmla="*/ 344655 w 603732"/>
                  <a:gd name="connsiteY17" fmla="*/ 277111 h 554221"/>
                  <a:gd name="connsiteX18" fmla="*/ 340805 w 603732"/>
                  <a:gd name="connsiteY18" fmla="*/ 273268 h 554221"/>
                  <a:gd name="connsiteX19" fmla="*/ 344655 w 603732"/>
                  <a:gd name="connsiteY19" fmla="*/ 269652 h 554221"/>
                  <a:gd name="connsiteX20" fmla="*/ 402176 w 603732"/>
                  <a:gd name="connsiteY20" fmla="*/ 269652 h 554221"/>
                  <a:gd name="connsiteX21" fmla="*/ 402176 w 603732"/>
                  <a:gd name="connsiteY21" fmla="*/ 235293 h 554221"/>
                  <a:gd name="connsiteX22" fmla="*/ 406026 w 603732"/>
                  <a:gd name="connsiteY22" fmla="*/ 231676 h 554221"/>
                  <a:gd name="connsiteX23" fmla="*/ 463547 w 603732"/>
                  <a:gd name="connsiteY23" fmla="*/ 231676 h 554221"/>
                  <a:gd name="connsiteX24" fmla="*/ 463547 w 603732"/>
                  <a:gd name="connsiteY24" fmla="*/ 197543 h 554221"/>
                  <a:gd name="connsiteX25" fmla="*/ 465132 w 603732"/>
                  <a:gd name="connsiteY25" fmla="*/ 194605 h 554221"/>
                  <a:gd name="connsiteX26" fmla="*/ 495704 w 603732"/>
                  <a:gd name="connsiteY26" fmla="*/ 169966 h 554221"/>
                  <a:gd name="connsiteX27" fmla="*/ 489137 w 603732"/>
                  <a:gd name="connsiteY27" fmla="*/ 163637 h 554221"/>
                  <a:gd name="connsiteX28" fmla="*/ 282410 w 603732"/>
                  <a:gd name="connsiteY28" fmla="*/ 83857 h 554221"/>
                  <a:gd name="connsiteX29" fmla="*/ 265427 w 603732"/>
                  <a:gd name="connsiteY29" fmla="*/ 100809 h 554221"/>
                  <a:gd name="connsiteX30" fmla="*/ 265427 w 603732"/>
                  <a:gd name="connsiteY30" fmla="*/ 150761 h 554221"/>
                  <a:gd name="connsiteX31" fmla="*/ 332454 w 603732"/>
                  <a:gd name="connsiteY31" fmla="*/ 173138 h 554221"/>
                  <a:gd name="connsiteX32" fmla="*/ 345361 w 603732"/>
                  <a:gd name="connsiteY32" fmla="*/ 186474 h 554221"/>
                  <a:gd name="connsiteX33" fmla="*/ 469905 w 603732"/>
                  <a:gd name="connsiteY33" fmla="*/ 128836 h 554221"/>
                  <a:gd name="connsiteX34" fmla="*/ 475566 w 603732"/>
                  <a:gd name="connsiteY34" fmla="*/ 130871 h 554221"/>
                  <a:gd name="connsiteX35" fmla="*/ 473528 w 603732"/>
                  <a:gd name="connsiteY35" fmla="*/ 136521 h 554221"/>
                  <a:gd name="connsiteX36" fmla="*/ 346267 w 603732"/>
                  <a:gd name="connsiteY36" fmla="*/ 195289 h 554221"/>
                  <a:gd name="connsiteX37" fmla="*/ 345814 w 603732"/>
                  <a:gd name="connsiteY37" fmla="*/ 199809 h 554221"/>
                  <a:gd name="connsiteX38" fmla="*/ 325661 w 603732"/>
                  <a:gd name="connsiteY38" fmla="*/ 214275 h 554221"/>
                  <a:gd name="connsiteX39" fmla="*/ 319094 w 603732"/>
                  <a:gd name="connsiteY39" fmla="*/ 213145 h 554221"/>
                  <a:gd name="connsiteX40" fmla="*/ 265427 w 603732"/>
                  <a:gd name="connsiteY40" fmla="*/ 195289 h 554221"/>
                  <a:gd name="connsiteX41" fmla="*/ 265427 w 603732"/>
                  <a:gd name="connsiteY41" fmla="*/ 303330 h 554221"/>
                  <a:gd name="connsiteX42" fmla="*/ 282410 w 603732"/>
                  <a:gd name="connsiteY42" fmla="*/ 320282 h 554221"/>
                  <a:gd name="connsiteX43" fmla="*/ 569992 w 603732"/>
                  <a:gd name="connsiteY43" fmla="*/ 320282 h 554221"/>
                  <a:gd name="connsiteX44" fmla="*/ 586975 w 603732"/>
                  <a:gd name="connsiteY44" fmla="*/ 303330 h 554221"/>
                  <a:gd name="connsiteX45" fmla="*/ 586975 w 603732"/>
                  <a:gd name="connsiteY45" fmla="*/ 100809 h 554221"/>
                  <a:gd name="connsiteX46" fmla="*/ 569992 w 603732"/>
                  <a:gd name="connsiteY46" fmla="*/ 83857 h 554221"/>
                  <a:gd name="connsiteX47" fmla="*/ 426201 w 603732"/>
                  <a:gd name="connsiteY47" fmla="*/ 28932 h 554221"/>
                  <a:gd name="connsiteX48" fmla="*/ 438882 w 603732"/>
                  <a:gd name="connsiteY48" fmla="*/ 41590 h 554221"/>
                  <a:gd name="connsiteX49" fmla="*/ 438882 w 603732"/>
                  <a:gd name="connsiteY49" fmla="*/ 66905 h 554221"/>
                  <a:gd name="connsiteX50" fmla="*/ 569992 w 603732"/>
                  <a:gd name="connsiteY50" fmla="*/ 66905 h 554221"/>
                  <a:gd name="connsiteX51" fmla="*/ 603732 w 603732"/>
                  <a:gd name="connsiteY51" fmla="*/ 100809 h 554221"/>
                  <a:gd name="connsiteX52" fmla="*/ 603732 w 603732"/>
                  <a:gd name="connsiteY52" fmla="*/ 303330 h 554221"/>
                  <a:gd name="connsiteX53" fmla="*/ 569992 w 603732"/>
                  <a:gd name="connsiteY53" fmla="*/ 337008 h 554221"/>
                  <a:gd name="connsiteX54" fmla="*/ 508400 w 603732"/>
                  <a:gd name="connsiteY54" fmla="*/ 337008 h 554221"/>
                  <a:gd name="connsiteX55" fmla="*/ 562293 w 603732"/>
                  <a:gd name="connsiteY55" fmla="*/ 538399 h 554221"/>
                  <a:gd name="connsiteX56" fmla="*/ 553462 w 603732"/>
                  <a:gd name="connsiteY56" fmla="*/ 553995 h 554221"/>
                  <a:gd name="connsiteX57" fmla="*/ 550065 w 603732"/>
                  <a:gd name="connsiteY57" fmla="*/ 554221 h 554221"/>
                  <a:gd name="connsiteX58" fmla="*/ 537837 w 603732"/>
                  <a:gd name="connsiteY58" fmla="*/ 544954 h 554221"/>
                  <a:gd name="connsiteX59" fmla="*/ 482133 w 603732"/>
                  <a:gd name="connsiteY59" fmla="*/ 337008 h 554221"/>
                  <a:gd name="connsiteX60" fmla="*/ 438882 w 603732"/>
                  <a:gd name="connsiteY60" fmla="*/ 337008 h 554221"/>
                  <a:gd name="connsiteX61" fmla="*/ 438882 w 603732"/>
                  <a:gd name="connsiteY61" fmla="*/ 484378 h 554221"/>
                  <a:gd name="connsiteX62" fmla="*/ 426201 w 603732"/>
                  <a:gd name="connsiteY62" fmla="*/ 497036 h 554221"/>
                  <a:gd name="connsiteX63" fmla="*/ 413520 w 603732"/>
                  <a:gd name="connsiteY63" fmla="*/ 484378 h 554221"/>
                  <a:gd name="connsiteX64" fmla="*/ 413520 w 603732"/>
                  <a:gd name="connsiteY64" fmla="*/ 337008 h 554221"/>
                  <a:gd name="connsiteX65" fmla="*/ 370270 w 603732"/>
                  <a:gd name="connsiteY65" fmla="*/ 337008 h 554221"/>
                  <a:gd name="connsiteX66" fmla="*/ 314339 w 603732"/>
                  <a:gd name="connsiteY66" fmla="*/ 544954 h 554221"/>
                  <a:gd name="connsiteX67" fmla="*/ 302111 w 603732"/>
                  <a:gd name="connsiteY67" fmla="*/ 554221 h 554221"/>
                  <a:gd name="connsiteX68" fmla="*/ 298941 w 603732"/>
                  <a:gd name="connsiteY68" fmla="*/ 553995 h 554221"/>
                  <a:gd name="connsiteX69" fmla="*/ 289883 w 603732"/>
                  <a:gd name="connsiteY69" fmla="*/ 538399 h 554221"/>
                  <a:gd name="connsiteX70" fmla="*/ 344003 w 603732"/>
                  <a:gd name="connsiteY70" fmla="*/ 337008 h 554221"/>
                  <a:gd name="connsiteX71" fmla="*/ 282410 w 603732"/>
                  <a:gd name="connsiteY71" fmla="*/ 337008 h 554221"/>
                  <a:gd name="connsiteX72" fmla="*/ 248444 w 603732"/>
                  <a:gd name="connsiteY72" fmla="*/ 303330 h 554221"/>
                  <a:gd name="connsiteX73" fmla="*/ 248444 w 603732"/>
                  <a:gd name="connsiteY73" fmla="*/ 189638 h 554221"/>
                  <a:gd name="connsiteX74" fmla="*/ 217421 w 603732"/>
                  <a:gd name="connsiteY74" fmla="*/ 179241 h 554221"/>
                  <a:gd name="connsiteX75" fmla="*/ 217195 w 603732"/>
                  <a:gd name="connsiteY75" fmla="*/ 179241 h 554221"/>
                  <a:gd name="connsiteX76" fmla="*/ 216969 w 603732"/>
                  <a:gd name="connsiteY76" fmla="*/ 179241 h 554221"/>
                  <a:gd name="connsiteX77" fmla="*/ 198853 w 603732"/>
                  <a:gd name="connsiteY77" fmla="*/ 173590 h 554221"/>
                  <a:gd name="connsiteX78" fmla="*/ 198853 w 603732"/>
                  <a:gd name="connsiteY78" fmla="*/ 317570 h 554221"/>
                  <a:gd name="connsiteX79" fmla="*/ 215610 w 603732"/>
                  <a:gd name="connsiteY79" fmla="*/ 526420 h 554221"/>
                  <a:gd name="connsiteX80" fmla="*/ 192286 w 603732"/>
                  <a:gd name="connsiteY80" fmla="*/ 553769 h 554221"/>
                  <a:gd name="connsiteX81" fmla="*/ 190248 w 603732"/>
                  <a:gd name="connsiteY81" fmla="*/ 553769 h 554221"/>
                  <a:gd name="connsiteX82" fmla="*/ 165113 w 603732"/>
                  <a:gd name="connsiteY82" fmla="*/ 530488 h 554221"/>
                  <a:gd name="connsiteX83" fmla="*/ 149942 w 603732"/>
                  <a:gd name="connsiteY83" fmla="*/ 341755 h 554221"/>
                  <a:gd name="connsiteX84" fmla="*/ 139525 w 603732"/>
                  <a:gd name="connsiteY84" fmla="*/ 344015 h 554221"/>
                  <a:gd name="connsiteX85" fmla="*/ 129335 w 603732"/>
                  <a:gd name="connsiteY85" fmla="*/ 341755 h 554221"/>
                  <a:gd name="connsiteX86" fmla="*/ 114164 w 603732"/>
                  <a:gd name="connsiteY86" fmla="*/ 530488 h 554221"/>
                  <a:gd name="connsiteX87" fmla="*/ 88802 w 603732"/>
                  <a:gd name="connsiteY87" fmla="*/ 553769 h 554221"/>
                  <a:gd name="connsiteX88" fmla="*/ 86764 w 603732"/>
                  <a:gd name="connsiteY88" fmla="*/ 553769 h 554221"/>
                  <a:gd name="connsiteX89" fmla="*/ 63667 w 603732"/>
                  <a:gd name="connsiteY89" fmla="*/ 526420 h 554221"/>
                  <a:gd name="connsiteX90" fmla="*/ 80424 w 603732"/>
                  <a:gd name="connsiteY90" fmla="*/ 317570 h 554221"/>
                  <a:gd name="connsiteX91" fmla="*/ 80424 w 603732"/>
                  <a:gd name="connsiteY91" fmla="*/ 173590 h 554221"/>
                  <a:gd name="connsiteX92" fmla="*/ 73178 w 603732"/>
                  <a:gd name="connsiteY92" fmla="*/ 175624 h 554221"/>
                  <a:gd name="connsiteX93" fmla="*/ 41929 w 603732"/>
                  <a:gd name="connsiteY93" fmla="*/ 315988 h 554221"/>
                  <a:gd name="connsiteX94" fmla="*/ 21096 w 603732"/>
                  <a:gd name="connsiteY94" fmla="*/ 332488 h 554221"/>
                  <a:gd name="connsiteX95" fmla="*/ 16567 w 603732"/>
                  <a:gd name="connsiteY95" fmla="*/ 331810 h 554221"/>
                  <a:gd name="connsiteX96" fmla="*/ 490 w 603732"/>
                  <a:gd name="connsiteY96" fmla="*/ 306720 h 554221"/>
                  <a:gd name="connsiteX97" fmla="*/ 34456 w 603732"/>
                  <a:gd name="connsiteY97" fmla="*/ 154830 h 554221"/>
                  <a:gd name="connsiteX98" fmla="*/ 35362 w 603732"/>
                  <a:gd name="connsiteY98" fmla="*/ 152569 h 554221"/>
                  <a:gd name="connsiteX99" fmla="*/ 36947 w 603732"/>
                  <a:gd name="connsiteY99" fmla="*/ 148727 h 554221"/>
                  <a:gd name="connsiteX100" fmla="*/ 39438 w 603732"/>
                  <a:gd name="connsiteY100" fmla="*/ 145562 h 554221"/>
                  <a:gd name="connsiteX101" fmla="*/ 42155 w 603732"/>
                  <a:gd name="connsiteY101" fmla="*/ 142850 h 554221"/>
                  <a:gd name="connsiteX102" fmla="*/ 46005 w 603732"/>
                  <a:gd name="connsiteY102" fmla="*/ 140590 h 554221"/>
                  <a:gd name="connsiteX103" fmla="*/ 47816 w 603732"/>
                  <a:gd name="connsiteY103" fmla="*/ 139460 h 554221"/>
                  <a:gd name="connsiteX104" fmla="*/ 131826 w 603732"/>
                  <a:gd name="connsiteY104" fmla="*/ 121603 h 554221"/>
                  <a:gd name="connsiteX105" fmla="*/ 136808 w 603732"/>
                  <a:gd name="connsiteY105" fmla="*/ 131549 h 554221"/>
                  <a:gd name="connsiteX106" fmla="*/ 137034 w 603732"/>
                  <a:gd name="connsiteY106" fmla="*/ 131549 h 554221"/>
                  <a:gd name="connsiteX107" fmla="*/ 122769 w 603732"/>
                  <a:gd name="connsiteY107" fmla="*/ 242302 h 554221"/>
                  <a:gd name="connsiteX108" fmla="*/ 139752 w 603732"/>
                  <a:gd name="connsiteY108" fmla="*/ 271912 h 554221"/>
                  <a:gd name="connsiteX109" fmla="*/ 156508 w 603732"/>
                  <a:gd name="connsiteY109" fmla="*/ 242302 h 554221"/>
                  <a:gd name="connsiteX110" fmla="*/ 142243 w 603732"/>
                  <a:gd name="connsiteY110" fmla="*/ 131549 h 554221"/>
                  <a:gd name="connsiteX111" fmla="*/ 142469 w 603732"/>
                  <a:gd name="connsiteY111" fmla="*/ 131549 h 554221"/>
                  <a:gd name="connsiteX112" fmla="*/ 147451 w 603732"/>
                  <a:gd name="connsiteY112" fmla="*/ 121603 h 554221"/>
                  <a:gd name="connsiteX113" fmla="*/ 231008 w 603732"/>
                  <a:gd name="connsiteY113" fmla="*/ 139234 h 554221"/>
                  <a:gd name="connsiteX114" fmla="*/ 248670 w 603732"/>
                  <a:gd name="connsiteY114" fmla="*/ 145110 h 554221"/>
                  <a:gd name="connsiteX115" fmla="*/ 248670 w 603732"/>
                  <a:gd name="connsiteY115" fmla="*/ 100809 h 554221"/>
                  <a:gd name="connsiteX116" fmla="*/ 282410 w 603732"/>
                  <a:gd name="connsiteY116" fmla="*/ 66905 h 554221"/>
                  <a:gd name="connsiteX117" fmla="*/ 413520 w 603732"/>
                  <a:gd name="connsiteY117" fmla="*/ 66905 h 554221"/>
                  <a:gd name="connsiteX118" fmla="*/ 413520 w 603732"/>
                  <a:gd name="connsiteY118" fmla="*/ 41590 h 554221"/>
                  <a:gd name="connsiteX119" fmla="*/ 426201 w 603732"/>
                  <a:gd name="connsiteY119" fmla="*/ 28932 h 554221"/>
                  <a:gd name="connsiteX120" fmla="*/ 139624 w 603732"/>
                  <a:gd name="connsiteY120" fmla="*/ 0 h 554221"/>
                  <a:gd name="connsiteX121" fmla="*/ 193183 w 603732"/>
                  <a:gd name="connsiteY121" fmla="*/ 58534 h 554221"/>
                  <a:gd name="connsiteX122" fmla="*/ 139624 w 603732"/>
                  <a:gd name="connsiteY122" fmla="*/ 117068 h 554221"/>
                  <a:gd name="connsiteX123" fmla="*/ 86065 w 603732"/>
                  <a:gd name="connsiteY123" fmla="*/ 58534 h 554221"/>
                  <a:gd name="connsiteX124" fmla="*/ 139624 w 603732"/>
                  <a:gd name="connsiteY124" fmla="*/ 0 h 55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603732" h="554221">
                    <a:moveTo>
                      <a:pt x="356894" y="209509"/>
                    </a:moveTo>
                    <a:lnTo>
                      <a:pt x="387943" y="209509"/>
                    </a:lnTo>
                    <a:lnTo>
                      <a:pt x="387943" y="261727"/>
                    </a:lnTo>
                    <a:lnTo>
                      <a:pt x="356894" y="261727"/>
                    </a:lnTo>
                    <a:close/>
                    <a:moveTo>
                      <a:pt x="418286" y="169922"/>
                    </a:moveTo>
                    <a:lnTo>
                      <a:pt x="449264" y="169922"/>
                    </a:lnTo>
                    <a:lnTo>
                      <a:pt x="449264" y="222140"/>
                    </a:lnTo>
                    <a:lnTo>
                      <a:pt x="418286" y="222140"/>
                    </a:lnTo>
                    <a:close/>
                    <a:moveTo>
                      <a:pt x="517218" y="154821"/>
                    </a:moveTo>
                    <a:lnTo>
                      <a:pt x="508386" y="182851"/>
                    </a:lnTo>
                    <a:lnTo>
                      <a:pt x="501139" y="175391"/>
                    </a:lnTo>
                    <a:lnTo>
                      <a:pt x="471247" y="199352"/>
                    </a:lnTo>
                    <a:lnTo>
                      <a:pt x="471247" y="235293"/>
                    </a:lnTo>
                    <a:cubicBezTo>
                      <a:pt x="471247" y="237553"/>
                      <a:pt x="469435" y="239136"/>
                      <a:pt x="467397" y="239136"/>
                    </a:cubicBezTo>
                    <a:lnTo>
                      <a:pt x="409875" y="239136"/>
                    </a:lnTo>
                    <a:lnTo>
                      <a:pt x="409875" y="273268"/>
                    </a:lnTo>
                    <a:cubicBezTo>
                      <a:pt x="409875" y="275529"/>
                      <a:pt x="408064" y="277111"/>
                      <a:pt x="406026" y="277111"/>
                    </a:cubicBezTo>
                    <a:lnTo>
                      <a:pt x="344655" y="277111"/>
                    </a:lnTo>
                    <a:cubicBezTo>
                      <a:pt x="342617" y="277111"/>
                      <a:pt x="340805" y="275529"/>
                      <a:pt x="340805" y="273268"/>
                    </a:cubicBezTo>
                    <a:cubicBezTo>
                      <a:pt x="340805" y="271234"/>
                      <a:pt x="342617" y="269652"/>
                      <a:pt x="344655" y="269652"/>
                    </a:cubicBezTo>
                    <a:lnTo>
                      <a:pt x="402176" y="269652"/>
                    </a:lnTo>
                    <a:lnTo>
                      <a:pt x="402176" y="235293"/>
                    </a:lnTo>
                    <a:cubicBezTo>
                      <a:pt x="402176" y="233258"/>
                      <a:pt x="403987" y="231676"/>
                      <a:pt x="406026" y="231676"/>
                    </a:cubicBezTo>
                    <a:lnTo>
                      <a:pt x="463547" y="231676"/>
                    </a:lnTo>
                    <a:lnTo>
                      <a:pt x="463547" y="197543"/>
                    </a:lnTo>
                    <a:cubicBezTo>
                      <a:pt x="463547" y="196413"/>
                      <a:pt x="464226" y="195283"/>
                      <a:pt x="465132" y="194605"/>
                    </a:cubicBezTo>
                    <a:lnTo>
                      <a:pt x="495704" y="169966"/>
                    </a:lnTo>
                    <a:lnTo>
                      <a:pt x="489137" y="163637"/>
                    </a:lnTo>
                    <a:close/>
                    <a:moveTo>
                      <a:pt x="282410" y="83857"/>
                    </a:moveTo>
                    <a:cubicBezTo>
                      <a:pt x="273126" y="83857"/>
                      <a:pt x="265427" y="91316"/>
                      <a:pt x="265427" y="100809"/>
                    </a:cubicBezTo>
                    <a:lnTo>
                      <a:pt x="265427" y="150761"/>
                    </a:lnTo>
                    <a:lnTo>
                      <a:pt x="332454" y="173138"/>
                    </a:lnTo>
                    <a:cubicBezTo>
                      <a:pt x="339021" y="175172"/>
                      <a:pt x="343323" y="180371"/>
                      <a:pt x="345361" y="186474"/>
                    </a:cubicBezTo>
                    <a:lnTo>
                      <a:pt x="469905" y="128836"/>
                    </a:lnTo>
                    <a:cubicBezTo>
                      <a:pt x="472169" y="127932"/>
                      <a:pt x="474660" y="128836"/>
                      <a:pt x="475566" y="130871"/>
                    </a:cubicBezTo>
                    <a:cubicBezTo>
                      <a:pt x="476472" y="133131"/>
                      <a:pt x="475566" y="135617"/>
                      <a:pt x="473528" y="136521"/>
                    </a:cubicBezTo>
                    <a:lnTo>
                      <a:pt x="346267" y="195289"/>
                    </a:lnTo>
                    <a:cubicBezTo>
                      <a:pt x="346267" y="196871"/>
                      <a:pt x="346267" y="198227"/>
                      <a:pt x="345814" y="199809"/>
                    </a:cubicBezTo>
                    <a:cubicBezTo>
                      <a:pt x="342870" y="208624"/>
                      <a:pt x="334492" y="214275"/>
                      <a:pt x="325661" y="214275"/>
                    </a:cubicBezTo>
                    <a:cubicBezTo>
                      <a:pt x="323623" y="214275"/>
                      <a:pt x="321358" y="213823"/>
                      <a:pt x="319094" y="213145"/>
                    </a:cubicBezTo>
                    <a:lnTo>
                      <a:pt x="265427" y="195289"/>
                    </a:lnTo>
                    <a:lnTo>
                      <a:pt x="265427" y="303330"/>
                    </a:lnTo>
                    <a:cubicBezTo>
                      <a:pt x="265427" y="312597"/>
                      <a:pt x="273126" y="320282"/>
                      <a:pt x="282410" y="320282"/>
                    </a:cubicBezTo>
                    <a:lnTo>
                      <a:pt x="569992" y="320282"/>
                    </a:lnTo>
                    <a:cubicBezTo>
                      <a:pt x="579276" y="320282"/>
                      <a:pt x="586975" y="312597"/>
                      <a:pt x="586975" y="303330"/>
                    </a:cubicBezTo>
                    <a:lnTo>
                      <a:pt x="586975" y="100809"/>
                    </a:lnTo>
                    <a:cubicBezTo>
                      <a:pt x="586975" y="91316"/>
                      <a:pt x="579276" y="83857"/>
                      <a:pt x="569992" y="83857"/>
                    </a:cubicBezTo>
                    <a:close/>
                    <a:moveTo>
                      <a:pt x="426201" y="28932"/>
                    </a:moveTo>
                    <a:cubicBezTo>
                      <a:pt x="433221" y="28932"/>
                      <a:pt x="438882" y="34583"/>
                      <a:pt x="438882" y="41590"/>
                    </a:cubicBezTo>
                    <a:lnTo>
                      <a:pt x="438882" y="66905"/>
                    </a:lnTo>
                    <a:lnTo>
                      <a:pt x="569992" y="66905"/>
                    </a:lnTo>
                    <a:cubicBezTo>
                      <a:pt x="588561" y="66905"/>
                      <a:pt x="603732" y="82049"/>
                      <a:pt x="603732" y="100809"/>
                    </a:cubicBezTo>
                    <a:lnTo>
                      <a:pt x="603732" y="303330"/>
                    </a:lnTo>
                    <a:cubicBezTo>
                      <a:pt x="603732" y="321864"/>
                      <a:pt x="588561" y="337008"/>
                      <a:pt x="569992" y="337008"/>
                    </a:cubicBezTo>
                    <a:lnTo>
                      <a:pt x="508400" y="337008"/>
                    </a:lnTo>
                    <a:lnTo>
                      <a:pt x="562293" y="538399"/>
                    </a:lnTo>
                    <a:cubicBezTo>
                      <a:pt x="564331" y="545180"/>
                      <a:pt x="560255" y="552187"/>
                      <a:pt x="553462" y="553995"/>
                    </a:cubicBezTo>
                    <a:cubicBezTo>
                      <a:pt x="552330" y="554221"/>
                      <a:pt x="551198" y="554221"/>
                      <a:pt x="550065" y="554221"/>
                    </a:cubicBezTo>
                    <a:cubicBezTo>
                      <a:pt x="544631" y="554221"/>
                      <a:pt x="539423" y="550605"/>
                      <a:pt x="537837" y="544954"/>
                    </a:cubicBezTo>
                    <a:lnTo>
                      <a:pt x="482133" y="337008"/>
                    </a:lnTo>
                    <a:lnTo>
                      <a:pt x="438882" y="337008"/>
                    </a:lnTo>
                    <a:lnTo>
                      <a:pt x="438882" y="484378"/>
                    </a:lnTo>
                    <a:cubicBezTo>
                      <a:pt x="438882" y="491385"/>
                      <a:pt x="433221" y="497036"/>
                      <a:pt x="426201" y="497036"/>
                    </a:cubicBezTo>
                    <a:cubicBezTo>
                      <a:pt x="419182" y="497036"/>
                      <a:pt x="413520" y="491385"/>
                      <a:pt x="413520" y="484378"/>
                    </a:cubicBezTo>
                    <a:lnTo>
                      <a:pt x="413520" y="337008"/>
                    </a:lnTo>
                    <a:lnTo>
                      <a:pt x="370270" y="337008"/>
                    </a:lnTo>
                    <a:lnTo>
                      <a:pt x="314339" y="544954"/>
                    </a:lnTo>
                    <a:cubicBezTo>
                      <a:pt x="312980" y="550605"/>
                      <a:pt x="307772" y="554221"/>
                      <a:pt x="302111" y="554221"/>
                    </a:cubicBezTo>
                    <a:cubicBezTo>
                      <a:pt x="301205" y="554221"/>
                      <a:pt x="300073" y="554221"/>
                      <a:pt x="298941" y="553995"/>
                    </a:cubicBezTo>
                    <a:cubicBezTo>
                      <a:pt x="292147" y="552187"/>
                      <a:pt x="288071" y="545180"/>
                      <a:pt x="289883" y="538399"/>
                    </a:cubicBezTo>
                    <a:lnTo>
                      <a:pt x="344003" y="337008"/>
                    </a:lnTo>
                    <a:lnTo>
                      <a:pt x="282410" y="337008"/>
                    </a:lnTo>
                    <a:cubicBezTo>
                      <a:pt x="263616" y="337008"/>
                      <a:pt x="248444" y="322090"/>
                      <a:pt x="248444" y="303330"/>
                    </a:cubicBezTo>
                    <a:lnTo>
                      <a:pt x="248444" y="189638"/>
                    </a:lnTo>
                    <a:lnTo>
                      <a:pt x="217421" y="179241"/>
                    </a:lnTo>
                    <a:cubicBezTo>
                      <a:pt x="217421" y="179241"/>
                      <a:pt x="217421" y="179241"/>
                      <a:pt x="217195" y="179241"/>
                    </a:cubicBezTo>
                    <a:cubicBezTo>
                      <a:pt x="217195" y="179241"/>
                      <a:pt x="216969" y="179241"/>
                      <a:pt x="216969" y="179241"/>
                    </a:cubicBezTo>
                    <a:cubicBezTo>
                      <a:pt x="216742" y="179015"/>
                      <a:pt x="209496" y="176528"/>
                      <a:pt x="198853" y="173590"/>
                    </a:cubicBezTo>
                    <a:lnTo>
                      <a:pt x="198853" y="317570"/>
                    </a:lnTo>
                    <a:lnTo>
                      <a:pt x="215610" y="526420"/>
                    </a:lnTo>
                    <a:cubicBezTo>
                      <a:pt x="216742" y="540433"/>
                      <a:pt x="206326" y="552639"/>
                      <a:pt x="192286" y="553769"/>
                    </a:cubicBezTo>
                    <a:cubicBezTo>
                      <a:pt x="191607" y="553769"/>
                      <a:pt x="190928" y="553769"/>
                      <a:pt x="190248" y="553769"/>
                    </a:cubicBezTo>
                    <a:cubicBezTo>
                      <a:pt x="177341" y="553769"/>
                      <a:pt x="166019" y="543824"/>
                      <a:pt x="165113" y="530488"/>
                    </a:cubicBezTo>
                    <a:lnTo>
                      <a:pt x="149942" y="341755"/>
                    </a:lnTo>
                    <a:cubicBezTo>
                      <a:pt x="146771" y="343111"/>
                      <a:pt x="143148" y="344015"/>
                      <a:pt x="139525" y="344015"/>
                    </a:cubicBezTo>
                    <a:cubicBezTo>
                      <a:pt x="135902" y="344015"/>
                      <a:pt x="132506" y="343111"/>
                      <a:pt x="129335" y="341755"/>
                    </a:cubicBezTo>
                    <a:lnTo>
                      <a:pt x="114164" y="530488"/>
                    </a:lnTo>
                    <a:cubicBezTo>
                      <a:pt x="113032" y="543824"/>
                      <a:pt x="101936" y="553769"/>
                      <a:pt x="88802" y="553769"/>
                    </a:cubicBezTo>
                    <a:cubicBezTo>
                      <a:pt x="88123" y="553769"/>
                      <a:pt x="87444" y="553769"/>
                      <a:pt x="86764" y="553769"/>
                    </a:cubicBezTo>
                    <a:cubicBezTo>
                      <a:pt x="72951" y="552639"/>
                      <a:pt x="62535" y="540433"/>
                      <a:pt x="63667" y="526420"/>
                    </a:cubicBezTo>
                    <a:lnTo>
                      <a:pt x="80424" y="317570"/>
                    </a:lnTo>
                    <a:lnTo>
                      <a:pt x="80424" y="173590"/>
                    </a:lnTo>
                    <a:cubicBezTo>
                      <a:pt x="77707" y="174268"/>
                      <a:pt x="75216" y="174946"/>
                      <a:pt x="73178" y="175624"/>
                    </a:cubicBezTo>
                    <a:lnTo>
                      <a:pt x="41929" y="315988"/>
                    </a:lnTo>
                    <a:cubicBezTo>
                      <a:pt x="39664" y="325707"/>
                      <a:pt x="30833" y="332488"/>
                      <a:pt x="21096" y="332488"/>
                    </a:cubicBezTo>
                    <a:cubicBezTo>
                      <a:pt x="19737" y="332488"/>
                      <a:pt x="18152" y="332262"/>
                      <a:pt x="16567" y="331810"/>
                    </a:cubicBezTo>
                    <a:cubicBezTo>
                      <a:pt x="5245" y="329323"/>
                      <a:pt x="-2001" y="318022"/>
                      <a:pt x="490" y="306720"/>
                    </a:cubicBezTo>
                    <a:lnTo>
                      <a:pt x="34456" y="154830"/>
                    </a:lnTo>
                    <a:cubicBezTo>
                      <a:pt x="34456" y="153925"/>
                      <a:pt x="35135" y="153473"/>
                      <a:pt x="35362" y="152569"/>
                    </a:cubicBezTo>
                    <a:cubicBezTo>
                      <a:pt x="35815" y="151213"/>
                      <a:pt x="36268" y="150083"/>
                      <a:pt x="36947" y="148727"/>
                    </a:cubicBezTo>
                    <a:cubicBezTo>
                      <a:pt x="37626" y="147597"/>
                      <a:pt x="38532" y="146466"/>
                      <a:pt x="39438" y="145562"/>
                    </a:cubicBezTo>
                    <a:cubicBezTo>
                      <a:pt x="40344" y="144658"/>
                      <a:pt x="41249" y="143754"/>
                      <a:pt x="42155" y="142850"/>
                    </a:cubicBezTo>
                    <a:cubicBezTo>
                      <a:pt x="43287" y="141946"/>
                      <a:pt x="44646" y="141268"/>
                      <a:pt x="46005" y="140590"/>
                    </a:cubicBezTo>
                    <a:cubicBezTo>
                      <a:pt x="46684" y="140364"/>
                      <a:pt x="47137" y="139686"/>
                      <a:pt x="47816" y="139460"/>
                    </a:cubicBezTo>
                    <a:cubicBezTo>
                      <a:pt x="49854" y="138782"/>
                      <a:pt x="92652" y="123412"/>
                      <a:pt x="131826" y="121603"/>
                    </a:cubicBezTo>
                    <a:lnTo>
                      <a:pt x="136808" y="131549"/>
                    </a:lnTo>
                    <a:lnTo>
                      <a:pt x="137034" y="131549"/>
                    </a:lnTo>
                    <a:lnTo>
                      <a:pt x="122769" y="242302"/>
                    </a:lnTo>
                    <a:lnTo>
                      <a:pt x="139752" y="271912"/>
                    </a:lnTo>
                    <a:lnTo>
                      <a:pt x="156508" y="242302"/>
                    </a:lnTo>
                    <a:lnTo>
                      <a:pt x="142243" y="131549"/>
                    </a:lnTo>
                    <a:lnTo>
                      <a:pt x="142469" y="131549"/>
                    </a:lnTo>
                    <a:lnTo>
                      <a:pt x="147451" y="121603"/>
                    </a:lnTo>
                    <a:cubicBezTo>
                      <a:pt x="185267" y="123412"/>
                      <a:pt x="226253" y="137651"/>
                      <a:pt x="231008" y="139234"/>
                    </a:cubicBezTo>
                    <a:lnTo>
                      <a:pt x="248670" y="145110"/>
                    </a:lnTo>
                    <a:lnTo>
                      <a:pt x="248670" y="100809"/>
                    </a:lnTo>
                    <a:cubicBezTo>
                      <a:pt x="248670" y="82049"/>
                      <a:pt x="263842" y="66905"/>
                      <a:pt x="282410" y="66905"/>
                    </a:cubicBezTo>
                    <a:lnTo>
                      <a:pt x="413520" y="66905"/>
                    </a:lnTo>
                    <a:lnTo>
                      <a:pt x="413520" y="41590"/>
                    </a:lnTo>
                    <a:cubicBezTo>
                      <a:pt x="413520" y="34583"/>
                      <a:pt x="419182" y="28932"/>
                      <a:pt x="426201" y="28932"/>
                    </a:cubicBezTo>
                    <a:close/>
                    <a:moveTo>
                      <a:pt x="139624" y="0"/>
                    </a:moveTo>
                    <a:cubicBezTo>
                      <a:pt x="169204" y="0"/>
                      <a:pt x="193183" y="26207"/>
                      <a:pt x="193183" y="58534"/>
                    </a:cubicBezTo>
                    <a:cubicBezTo>
                      <a:pt x="193183" y="90861"/>
                      <a:pt x="169204" y="117068"/>
                      <a:pt x="139624" y="117068"/>
                    </a:cubicBezTo>
                    <a:cubicBezTo>
                      <a:pt x="110044" y="117068"/>
                      <a:pt x="86065" y="90861"/>
                      <a:pt x="86065" y="58534"/>
                    </a:cubicBezTo>
                    <a:cubicBezTo>
                      <a:pt x="86065" y="26207"/>
                      <a:pt x="110044" y="0"/>
                      <a:pt x="1396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18" name="íSļïḍe">
              <a:extLst>
                <a:ext uri="{FF2B5EF4-FFF2-40B4-BE49-F238E27FC236}">
                  <a16:creationId xmlns:a16="http://schemas.microsoft.com/office/drawing/2014/main" id="{EA012BCF-3083-439A-8E33-D3DA615620E9}"/>
                </a:ext>
              </a:extLst>
            </p:cNvPr>
            <p:cNvSpPr/>
            <p:nvPr/>
          </p:nvSpPr>
          <p:spPr>
            <a:xfrm>
              <a:off x="4062238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19" name="ïṩľíḍè">
              <a:extLst>
                <a:ext uri="{FF2B5EF4-FFF2-40B4-BE49-F238E27FC236}">
                  <a16:creationId xmlns:a16="http://schemas.microsoft.com/office/drawing/2014/main" id="{DD0BDC1D-FAEC-4F1E-AC81-CB283B3F0B9B}"/>
                </a:ext>
              </a:extLst>
            </p:cNvPr>
            <p:cNvGrpSpPr/>
            <p:nvPr/>
          </p:nvGrpSpPr>
          <p:grpSpPr>
            <a:xfrm>
              <a:off x="4537032" y="4447617"/>
              <a:ext cx="1973509" cy="879252"/>
              <a:chOff x="1262060" y="4457006"/>
              <a:chExt cx="1973509" cy="879252"/>
            </a:xfrm>
          </p:grpSpPr>
          <p:sp>
            <p:nvSpPr>
              <p:cNvPr id="454" name="išḷîḑê">
                <a:extLst>
                  <a:ext uri="{FF2B5EF4-FFF2-40B4-BE49-F238E27FC236}">
                    <a16:creationId xmlns:a16="http://schemas.microsoft.com/office/drawing/2014/main" id="{DD8CA22E-55F4-4352-96F2-E2F3E0B51C91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系统培训</a:t>
                </a:r>
              </a:p>
            </p:txBody>
          </p:sp>
          <p:sp>
            <p:nvSpPr>
              <p:cNvPr id="455" name="íṥļíḑê">
                <a:extLst>
                  <a:ext uri="{FF2B5EF4-FFF2-40B4-BE49-F238E27FC236}">
                    <a16:creationId xmlns:a16="http://schemas.microsoft.com/office/drawing/2014/main" id="{EDB06F9F-B83D-412B-8C61-214ADE58BDA1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对系统管理员、业务人员及操作人员进行培训</a:t>
                </a:r>
              </a:p>
            </p:txBody>
          </p:sp>
        </p:grpSp>
        <p:grpSp>
          <p:nvGrpSpPr>
            <p:cNvPr id="420" name="îş1idè">
              <a:extLst>
                <a:ext uri="{FF2B5EF4-FFF2-40B4-BE49-F238E27FC236}">
                  <a16:creationId xmlns:a16="http://schemas.microsoft.com/office/drawing/2014/main" id="{0AC9A755-6932-494B-B779-A54D5D49E013}"/>
                </a:ext>
              </a:extLst>
            </p:cNvPr>
            <p:cNvGrpSpPr/>
            <p:nvPr/>
          </p:nvGrpSpPr>
          <p:grpSpPr>
            <a:xfrm>
              <a:off x="5676511" y="2148587"/>
              <a:ext cx="489858" cy="489858"/>
              <a:chOff x="4704129" y="2126335"/>
              <a:chExt cx="489858" cy="489858"/>
            </a:xfrm>
          </p:grpSpPr>
          <p:sp>
            <p:nvSpPr>
              <p:cNvPr id="452" name="i$liḑê">
                <a:extLst>
                  <a:ext uri="{FF2B5EF4-FFF2-40B4-BE49-F238E27FC236}">
                    <a16:creationId xmlns:a16="http://schemas.microsoft.com/office/drawing/2014/main" id="{5DE32010-50B9-46FF-B7F5-34FEED9A8114}"/>
                  </a:ext>
                </a:extLst>
              </p:cNvPr>
              <p:cNvSpPr/>
              <p:nvPr/>
            </p:nvSpPr>
            <p:spPr>
              <a:xfrm>
                <a:off x="4704129" y="2126335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53" name="îṥlîḋe">
                <a:extLst>
                  <a:ext uri="{FF2B5EF4-FFF2-40B4-BE49-F238E27FC236}">
                    <a16:creationId xmlns:a16="http://schemas.microsoft.com/office/drawing/2014/main" id="{67FD0386-FDD8-466C-8160-36BAA4F037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00978" y="2217836"/>
                <a:ext cx="319914" cy="288000"/>
              </a:xfrm>
              <a:custGeom>
                <a:avLst/>
                <a:gdLst>
                  <a:gd name="connsiteX0" fmla="*/ 19187 w 605522"/>
                  <a:gd name="connsiteY0" fmla="*/ 91367 h 545118"/>
                  <a:gd name="connsiteX1" fmla="*/ 27295 w 605522"/>
                  <a:gd name="connsiteY1" fmla="*/ 91595 h 545118"/>
                  <a:gd name="connsiteX2" fmla="*/ 31293 w 605522"/>
                  <a:gd name="connsiteY2" fmla="*/ 98665 h 545118"/>
                  <a:gd name="connsiteX3" fmla="*/ 31293 w 605522"/>
                  <a:gd name="connsiteY3" fmla="*/ 114288 h 545118"/>
                  <a:gd name="connsiteX4" fmla="*/ 41114 w 605522"/>
                  <a:gd name="connsiteY4" fmla="*/ 114288 h 545118"/>
                  <a:gd name="connsiteX5" fmla="*/ 41114 w 605522"/>
                  <a:gd name="connsiteY5" fmla="*/ 98665 h 545118"/>
                  <a:gd name="connsiteX6" fmla="*/ 45112 w 605522"/>
                  <a:gd name="connsiteY6" fmla="*/ 91595 h 545118"/>
                  <a:gd name="connsiteX7" fmla="*/ 53220 w 605522"/>
                  <a:gd name="connsiteY7" fmla="*/ 91367 h 545118"/>
                  <a:gd name="connsiteX8" fmla="*/ 72407 w 605522"/>
                  <a:gd name="connsiteY8" fmla="*/ 123297 h 545118"/>
                  <a:gd name="connsiteX9" fmla="*/ 61215 w 605522"/>
                  <a:gd name="connsiteY9" fmla="*/ 149411 h 545118"/>
                  <a:gd name="connsiteX10" fmla="*/ 61215 w 605522"/>
                  <a:gd name="connsiteY10" fmla="*/ 179175 h 545118"/>
                  <a:gd name="connsiteX11" fmla="*/ 83371 w 605522"/>
                  <a:gd name="connsiteY11" fmla="*/ 172105 h 545118"/>
                  <a:gd name="connsiteX12" fmla="*/ 85997 w 605522"/>
                  <a:gd name="connsiteY12" fmla="*/ 172219 h 545118"/>
                  <a:gd name="connsiteX13" fmla="*/ 91708 w 605522"/>
                  <a:gd name="connsiteY13" fmla="*/ 173701 h 545118"/>
                  <a:gd name="connsiteX14" fmla="*/ 157947 w 605522"/>
                  <a:gd name="connsiteY14" fmla="*/ 190236 h 545118"/>
                  <a:gd name="connsiteX15" fmla="*/ 195179 w 605522"/>
                  <a:gd name="connsiteY15" fmla="*/ 141087 h 545118"/>
                  <a:gd name="connsiteX16" fmla="*/ 246686 w 605522"/>
                  <a:gd name="connsiteY16" fmla="*/ 111893 h 545118"/>
                  <a:gd name="connsiteX17" fmla="*/ 249084 w 605522"/>
                  <a:gd name="connsiteY17" fmla="*/ 112007 h 545118"/>
                  <a:gd name="connsiteX18" fmla="*/ 250911 w 605522"/>
                  <a:gd name="connsiteY18" fmla="*/ 112121 h 545118"/>
                  <a:gd name="connsiteX19" fmla="*/ 271697 w 605522"/>
                  <a:gd name="connsiteY19" fmla="*/ 117367 h 545118"/>
                  <a:gd name="connsiteX20" fmla="*/ 355182 w 605522"/>
                  <a:gd name="connsiteY20" fmla="*/ 138692 h 545118"/>
                  <a:gd name="connsiteX21" fmla="*/ 355981 w 605522"/>
                  <a:gd name="connsiteY21" fmla="*/ 138920 h 545118"/>
                  <a:gd name="connsiteX22" fmla="*/ 374483 w 605522"/>
                  <a:gd name="connsiteY22" fmla="*/ 148841 h 545118"/>
                  <a:gd name="connsiteX23" fmla="*/ 450887 w 605522"/>
                  <a:gd name="connsiteY23" fmla="*/ 212131 h 545118"/>
                  <a:gd name="connsiteX24" fmla="*/ 463678 w 605522"/>
                  <a:gd name="connsiteY24" fmla="*/ 238360 h 545118"/>
                  <a:gd name="connsiteX25" fmla="*/ 463107 w 605522"/>
                  <a:gd name="connsiteY25" fmla="*/ 244176 h 545118"/>
                  <a:gd name="connsiteX26" fmla="*/ 506848 w 605522"/>
                  <a:gd name="connsiteY26" fmla="*/ 200500 h 545118"/>
                  <a:gd name="connsiteX27" fmla="*/ 518383 w 605522"/>
                  <a:gd name="connsiteY27" fmla="*/ 200500 h 545118"/>
                  <a:gd name="connsiteX28" fmla="*/ 553216 w 605522"/>
                  <a:gd name="connsiteY28" fmla="*/ 235395 h 545118"/>
                  <a:gd name="connsiteX29" fmla="*/ 553330 w 605522"/>
                  <a:gd name="connsiteY29" fmla="*/ 235395 h 545118"/>
                  <a:gd name="connsiteX30" fmla="*/ 603124 w 605522"/>
                  <a:gd name="connsiteY30" fmla="*/ 285115 h 545118"/>
                  <a:gd name="connsiteX31" fmla="*/ 605522 w 605522"/>
                  <a:gd name="connsiteY31" fmla="*/ 290817 h 545118"/>
                  <a:gd name="connsiteX32" fmla="*/ 603124 w 605522"/>
                  <a:gd name="connsiteY32" fmla="*/ 296633 h 545118"/>
                  <a:gd name="connsiteX33" fmla="*/ 498282 w 605522"/>
                  <a:gd name="connsiteY33" fmla="*/ 401204 h 545118"/>
                  <a:gd name="connsiteX34" fmla="*/ 492572 w 605522"/>
                  <a:gd name="connsiteY34" fmla="*/ 403599 h 545118"/>
                  <a:gd name="connsiteX35" fmla="*/ 486747 w 605522"/>
                  <a:gd name="connsiteY35" fmla="*/ 401204 h 545118"/>
                  <a:gd name="connsiteX36" fmla="*/ 402006 w 605522"/>
                  <a:gd name="connsiteY36" fmla="*/ 316703 h 545118"/>
                  <a:gd name="connsiteX37" fmla="*/ 402006 w 605522"/>
                  <a:gd name="connsiteY37" fmla="*/ 305071 h 545118"/>
                  <a:gd name="connsiteX38" fmla="*/ 436154 w 605522"/>
                  <a:gd name="connsiteY38" fmla="*/ 271088 h 545118"/>
                  <a:gd name="connsiteX39" fmla="*/ 430215 w 605522"/>
                  <a:gd name="connsiteY39" fmla="*/ 271658 h 545118"/>
                  <a:gd name="connsiteX40" fmla="*/ 408059 w 605522"/>
                  <a:gd name="connsiteY40" fmla="*/ 263220 h 545118"/>
                  <a:gd name="connsiteX41" fmla="*/ 336223 w 605522"/>
                  <a:gd name="connsiteY41" fmla="*/ 202324 h 545118"/>
                  <a:gd name="connsiteX42" fmla="*/ 324917 w 605522"/>
                  <a:gd name="connsiteY42" fmla="*/ 199929 h 545118"/>
                  <a:gd name="connsiteX43" fmla="*/ 357808 w 605522"/>
                  <a:gd name="connsiteY43" fmla="*/ 270518 h 545118"/>
                  <a:gd name="connsiteX44" fmla="*/ 358151 w 605522"/>
                  <a:gd name="connsiteY44" fmla="*/ 271430 h 545118"/>
                  <a:gd name="connsiteX45" fmla="*/ 386931 w 605522"/>
                  <a:gd name="connsiteY45" fmla="*/ 361747 h 545118"/>
                  <a:gd name="connsiteX46" fmla="*/ 474984 w 605522"/>
                  <a:gd name="connsiteY46" fmla="*/ 400976 h 545118"/>
                  <a:gd name="connsiteX47" fmla="*/ 505706 w 605522"/>
                  <a:gd name="connsiteY47" fmla="*/ 439064 h 545118"/>
                  <a:gd name="connsiteX48" fmla="*/ 505477 w 605522"/>
                  <a:gd name="connsiteY48" fmla="*/ 442143 h 545118"/>
                  <a:gd name="connsiteX49" fmla="*/ 505135 w 605522"/>
                  <a:gd name="connsiteY49" fmla="*/ 446134 h 545118"/>
                  <a:gd name="connsiteX50" fmla="*/ 504906 w 605522"/>
                  <a:gd name="connsiteY50" fmla="*/ 446933 h 545118"/>
                  <a:gd name="connsiteX51" fmla="*/ 500681 w 605522"/>
                  <a:gd name="connsiteY51" fmla="*/ 457994 h 545118"/>
                  <a:gd name="connsiteX52" fmla="*/ 478525 w 605522"/>
                  <a:gd name="connsiteY52" fmla="*/ 517407 h 545118"/>
                  <a:gd name="connsiteX53" fmla="*/ 477382 w 605522"/>
                  <a:gd name="connsiteY53" fmla="*/ 519460 h 545118"/>
                  <a:gd name="connsiteX54" fmla="*/ 457625 w 605522"/>
                  <a:gd name="connsiteY54" fmla="*/ 532688 h 545118"/>
                  <a:gd name="connsiteX55" fmla="*/ 439580 w 605522"/>
                  <a:gd name="connsiteY55" fmla="*/ 520030 h 545118"/>
                  <a:gd name="connsiteX56" fmla="*/ 437524 w 605522"/>
                  <a:gd name="connsiteY56" fmla="*/ 514556 h 545118"/>
                  <a:gd name="connsiteX57" fmla="*/ 437524 w 605522"/>
                  <a:gd name="connsiteY57" fmla="*/ 466775 h 545118"/>
                  <a:gd name="connsiteX58" fmla="*/ 335196 w 605522"/>
                  <a:gd name="connsiteY58" fmla="*/ 421959 h 545118"/>
                  <a:gd name="connsiteX59" fmla="*/ 311326 w 605522"/>
                  <a:gd name="connsiteY59" fmla="*/ 397783 h 545118"/>
                  <a:gd name="connsiteX60" fmla="*/ 310870 w 605522"/>
                  <a:gd name="connsiteY60" fmla="*/ 396415 h 545118"/>
                  <a:gd name="connsiteX61" fmla="*/ 303104 w 605522"/>
                  <a:gd name="connsiteY61" fmla="*/ 357528 h 545118"/>
                  <a:gd name="connsiteX62" fmla="*/ 252282 w 605522"/>
                  <a:gd name="connsiteY62" fmla="*/ 403599 h 545118"/>
                  <a:gd name="connsiteX63" fmla="*/ 250911 w 605522"/>
                  <a:gd name="connsiteY63" fmla="*/ 405880 h 545118"/>
                  <a:gd name="connsiteX64" fmla="*/ 279234 w 605522"/>
                  <a:gd name="connsiteY64" fmla="*/ 489582 h 545118"/>
                  <a:gd name="connsiteX65" fmla="*/ 282090 w 605522"/>
                  <a:gd name="connsiteY65" fmla="*/ 498021 h 545118"/>
                  <a:gd name="connsiteX66" fmla="*/ 283118 w 605522"/>
                  <a:gd name="connsiteY66" fmla="*/ 502012 h 545118"/>
                  <a:gd name="connsiteX67" fmla="*/ 282889 w 605522"/>
                  <a:gd name="connsiteY67" fmla="*/ 503951 h 545118"/>
                  <a:gd name="connsiteX68" fmla="*/ 282889 w 605522"/>
                  <a:gd name="connsiteY68" fmla="*/ 506118 h 545118"/>
                  <a:gd name="connsiteX69" fmla="*/ 257764 w 605522"/>
                  <a:gd name="connsiteY69" fmla="*/ 542609 h 545118"/>
                  <a:gd name="connsiteX70" fmla="*/ 252168 w 605522"/>
                  <a:gd name="connsiteY70" fmla="*/ 544662 h 545118"/>
                  <a:gd name="connsiteX71" fmla="*/ 252053 w 605522"/>
                  <a:gd name="connsiteY71" fmla="*/ 544662 h 545118"/>
                  <a:gd name="connsiteX72" fmla="*/ 249312 w 605522"/>
                  <a:gd name="connsiteY72" fmla="*/ 544662 h 545118"/>
                  <a:gd name="connsiteX73" fmla="*/ 243945 w 605522"/>
                  <a:gd name="connsiteY73" fmla="*/ 545118 h 545118"/>
                  <a:gd name="connsiteX74" fmla="*/ 238463 w 605522"/>
                  <a:gd name="connsiteY74" fmla="*/ 544662 h 545118"/>
                  <a:gd name="connsiteX75" fmla="*/ 175421 w 605522"/>
                  <a:gd name="connsiteY75" fmla="*/ 542952 h 545118"/>
                  <a:gd name="connsiteX76" fmla="*/ 174850 w 605522"/>
                  <a:gd name="connsiteY76" fmla="*/ 542952 h 545118"/>
                  <a:gd name="connsiteX77" fmla="*/ 152123 w 605522"/>
                  <a:gd name="connsiteY77" fmla="*/ 524592 h 545118"/>
                  <a:gd name="connsiteX78" fmla="*/ 159546 w 605522"/>
                  <a:gd name="connsiteY78" fmla="*/ 509425 h 545118"/>
                  <a:gd name="connsiteX79" fmla="*/ 164114 w 605522"/>
                  <a:gd name="connsiteY79" fmla="*/ 505319 h 545118"/>
                  <a:gd name="connsiteX80" fmla="*/ 200775 w 605522"/>
                  <a:gd name="connsiteY80" fmla="*/ 491635 h 545118"/>
                  <a:gd name="connsiteX81" fmla="*/ 174050 w 605522"/>
                  <a:gd name="connsiteY81" fmla="*/ 383072 h 545118"/>
                  <a:gd name="connsiteX82" fmla="*/ 185928 w 605522"/>
                  <a:gd name="connsiteY82" fmla="*/ 353993 h 545118"/>
                  <a:gd name="connsiteX83" fmla="*/ 186156 w 605522"/>
                  <a:gd name="connsiteY83" fmla="*/ 353765 h 545118"/>
                  <a:gd name="connsiteX84" fmla="*/ 191296 w 605522"/>
                  <a:gd name="connsiteY84" fmla="*/ 349431 h 545118"/>
                  <a:gd name="connsiteX85" fmla="*/ 240633 w 605522"/>
                  <a:gd name="connsiteY85" fmla="*/ 307352 h 545118"/>
                  <a:gd name="connsiteX86" fmla="*/ 205229 w 605522"/>
                  <a:gd name="connsiteY86" fmla="*/ 225930 h 545118"/>
                  <a:gd name="connsiteX87" fmla="*/ 197577 w 605522"/>
                  <a:gd name="connsiteY87" fmla="*/ 239614 h 545118"/>
                  <a:gd name="connsiteX88" fmla="*/ 164000 w 605522"/>
                  <a:gd name="connsiteY88" fmla="*/ 256720 h 545118"/>
                  <a:gd name="connsiteX89" fmla="*/ 160917 w 605522"/>
                  <a:gd name="connsiteY89" fmla="*/ 256720 h 545118"/>
                  <a:gd name="connsiteX90" fmla="*/ 80401 w 605522"/>
                  <a:gd name="connsiteY90" fmla="*/ 238702 h 545118"/>
                  <a:gd name="connsiteX91" fmla="*/ 61215 w 605522"/>
                  <a:gd name="connsiteY91" fmla="*/ 231860 h 545118"/>
                  <a:gd name="connsiteX92" fmla="*/ 61215 w 605522"/>
                  <a:gd name="connsiteY92" fmla="*/ 250106 h 545118"/>
                  <a:gd name="connsiteX93" fmla="*/ 72407 w 605522"/>
                  <a:gd name="connsiteY93" fmla="*/ 276220 h 545118"/>
                  <a:gd name="connsiteX94" fmla="*/ 53220 w 605522"/>
                  <a:gd name="connsiteY94" fmla="*/ 308036 h 545118"/>
                  <a:gd name="connsiteX95" fmla="*/ 49337 w 605522"/>
                  <a:gd name="connsiteY95" fmla="*/ 309062 h 545118"/>
                  <a:gd name="connsiteX96" fmla="*/ 45112 w 605522"/>
                  <a:gd name="connsiteY96" fmla="*/ 307808 h 545118"/>
                  <a:gd name="connsiteX97" fmla="*/ 41114 w 605522"/>
                  <a:gd name="connsiteY97" fmla="*/ 300852 h 545118"/>
                  <a:gd name="connsiteX98" fmla="*/ 41114 w 605522"/>
                  <a:gd name="connsiteY98" fmla="*/ 283176 h 545118"/>
                  <a:gd name="connsiteX99" fmla="*/ 31293 w 605522"/>
                  <a:gd name="connsiteY99" fmla="*/ 283176 h 545118"/>
                  <a:gd name="connsiteX100" fmla="*/ 31293 w 605522"/>
                  <a:gd name="connsiteY100" fmla="*/ 300852 h 545118"/>
                  <a:gd name="connsiteX101" fmla="*/ 27295 w 605522"/>
                  <a:gd name="connsiteY101" fmla="*/ 307808 h 545118"/>
                  <a:gd name="connsiteX102" fmla="*/ 19187 w 605522"/>
                  <a:gd name="connsiteY102" fmla="*/ 308036 h 545118"/>
                  <a:gd name="connsiteX103" fmla="*/ 0 w 605522"/>
                  <a:gd name="connsiteY103" fmla="*/ 276106 h 545118"/>
                  <a:gd name="connsiteX104" fmla="*/ 11192 w 605522"/>
                  <a:gd name="connsiteY104" fmla="*/ 250106 h 545118"/>
                  <a:gd name="connsiteX105" fmla="*/ 11192 w 605522"/>
                  <a:gd name="connsiteY105" fmla="*/ 149411 h 545118"/>
                  <a:gd name="connsiteX106" fmla="*/ 0 w 605522"/>
                  <a:gd name="connsiteY106" fmla="*/ 123297 h 545118"/>
                  <a:gd name="connsiteX107" fmla="*/ 19187 w 605522"/>
                  <a:gd name="connsiteY107" fmla="*/ 91367 h 545118"/>
                  <a:gd name="connsiteX108" fmla="*/ 194851 w 605522"/>
                  <a:gd name="connsiteY108" fmla="*/ 0 h 545118"/>
                  <a:gd name="connsiteX109" fmla="*/ 254953 w 605522"/>
                  <a:gd name="connsiteY109" fmla="*/ 59853 h 545118"/>
                  <a:gd name="connsiteX110" fmla="*/ 194851 w 605522"/>
                  <a:gd name="connsiteY110" fmla="*/ 119820 h 545118"/>
                  <a:gd name="connsiteX111" fmla="*/ 135434 w 605522"/>
                  <a:gd name="connsiteY111" fmla="*/ 68061 h 545118"/>
                  <a:gd name="connsiteX112" fmla="*/ 129035 w 605522"/>
                  <a:gd name="connsiteY112" fmla="*/ 68061 h 545118"/>
                  <a:gd name="connsiteX113" fmla="*/ 120808 w 605522"/>
                  <a:gd name="connsiteY113" fmla="*/ 59853 h 545118"/>
                  <a:gd name="connsiteX114" fmla="*/ 129035 w 605522"/>
                  <a:gd name="connsiteY114" fmla="*/ 51758 h 545118"/>
                  <a:gd name="connsiteX115" fmla="*/ 135434 w 605522"/>
                  <a:gd name="connsiteY115" fmla="*/ 51758 h 545118"/>
                  <a:gd name="connsiteX116" fmla="*/ 194851 w 605522"/>
                  <a:gd name="connsiteY116" fmla="*/ 0 h 545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605522" h="545118">
                    <a:moveTo>
                      <a:pt x="19187" y="91367"/>
                    </a:moveTo>
                    <a:cubicBezTo>
                      <a:pt x="21699" y="90112"/>
                      <a:pt x="24783" y="90112"/>
                      <a:pt x="27295" y="91595"/>
                    </a:cubicBezTo>
                    <a:cubicBezTo>
                      <a:pt x="29694" y="93077"/>
                      <a:pt x="31293" y="95814"/>
                      <a:pt x="31293" y="98665"/>
                    </a:cubicBezTo>
                    <a:lnTo>
                      <a:pt x="31293" y="114288"/>
                    </a:lnTo>
                    <a:lnTo>
                      <a:pt x="41114" y="114288"/>
                    </a:lnTo>
                    <a:lnTo>
                      <a:pt x="41114" y="98665"/>
                    </a:lnTo>
                    <a:cubicBezTo>
                      <a:pt x="41114" y="95814"/>
                      <a:pt x="42599" y="93077"/>
                      <a:pt x="45112" y="91595"/>
                    </a:cubicBezTo>
                    <a:cubicBezTo>
                      <a:pt x="47624" y="90112"/>
                      <a:pt x="50593" y="90112"/>
                      <a:pt x="53220" y="91367"/>
                    </a:cubicBezTo>
                    <a:cubicBezTo>
                      <a:pt x="64983" y="97753"/>
                      <a:pt x="72407" y="109955"/>
                      <a:pt x="72407" y="123297"/>
                    </a:cubicBezTo>
                    <a:cubicBezTo>
                      <a:pt x="72407" y="133332"/>
                      <a:pt x="68410" y="142683"/>
                      <a:pt x="61215" y="149411"/>
                    </a:cubicBezTo>
                    <a:lnTo>
                      <a:pt x="61215" y="179175"/>
                    </a:lnTo>
                    <a:cubicBezTo>
                      <a:pt x="67382" y="174385"/>
                      <a:pt x="75034" y="171534"/>
                      <a:pt x="83371" y="172105"/>
                    </a:cubicBezTo>
                    <a:cubicBezTo>
                      <a:pt x="84170" y="171991"/>
                      <a:pt x="85084" y="171991"/>
                      <a:pt x="85997" y="172219"/>
                    </a:cubicBezTo>
                    <a:cubicBezTo>
                      <a:pt x="85997" y="172219"/>
                      <a:pt x="90566" y="173245"/>
                      <a:pt x="91708" y="173701"/>
                    </a:cubicBezTo>
                    <a:lnTo>
                      <a:pt x="157947" y="190236"/>
                    </a:lnTo>
                    <a:lnTo>
                      <a:pt x="195179" y="141087"/>
                    </a:lnTo>
                    <a:cubicBezTo>
                      <a:pt x="206028" y="123069"/>
                      <a:pt x="225672" y="111893"/>
                      <a:pt x="246686" y="111893"/>
                    </a:cubicBezTo>
                    <a:cubicBezTo>
                      <a:pt x="247485" y="111893"/>
                      <a:pt x="248285" y="111893"/>
                      <a:pt x="249084" y="112007"/>
                    </a:cubicBezTo>
                    <a:cubicBezTo>
                      <a:pt x="249655" y="112007"/>
                      <a:pt x="250340" y="112007"/>
                      <a:pt x="250911" y="112121"/>
                    </a:cubicBezTo>
                    <a:cubicBezTo>
                      <a:pt x="258221" y="112577"/>
                      <a:pt x="265187" y="114402"/>
                      <a:pt x="271697" y="117367"/>
                    </a:cubicBezTo>
                    <a:lnTo>
                      <a:pt x="355182" y="138692"/>
                    </a:lnTo>
                    <a:cubicBezTo>
                      <a:pt x="355524" y="138806"/>
                      <a:pt x="355753" y="138920"/>
                      <a:pt x="355981" y="138920"/>
                    </a:cubicBezTo>
                    <a:cubicBezTo>
                      <a:pt x="363062" y="140174"/>
                      <a:pt x="369572" y="143595"/>
                      <a:pt x="374483" y="148841"/>
                    </a:cubicBezTo>
                    <a:lnTo>
                      <a:pt x="450887" y="212131"/>
                    </a:lnTo>
                    <a:cubicBezTo>
                      <a:pt x="458881" y="218289"/>
                      <a:pt x="463678" y="227982"/>
                      <a:pt x="463678" y="238360"/>
                    </a:cubicBezTo>
                    <a:cubicBezTo>
                      <a:pt x="463678" y="240298"/>
                      <a:pt x="463449" y="242237"/>
                      <a:pt x="463107" y="244176"/>
                    </a:cubicBezTo>
                    <a:lnTo>
                      <a:pt x="506848" y="200500"/>
                    </a:lnTo>
                    <a:cubicBezTo>
                      <a:pt x="509817" y="197421"/>
                      <a:pt x="515299" y="197421"/>
                      <a:pt x="518383" y="200500"/>
                    </a:cubicBezTo>
                    <a:lnTo>
                      <a:pt x="553216" y="235395"/>
                    </a:lnTo>
                    <a:cubicBezTo>
                      <a:pt x="553330" y="235395"/>
                      <a:pt x="553330" y="235395"/>
                      <a:pt x="553330" y="235395"/>
                    </a:cubicBezTo>
                    <a:lnTo>
                      <a:pt x="603124" y="285115"/>
                    </a:lnTo>
                    <a:cubicBezTo>
                      <a:pt x="604608" y="286597"/>
                      <a:pt x="605522" y="288650"/>
                      <a:pt x="605522" y="290817"/>
                    </a:cubicBezTo>
                    <a:cubicBezTo>
                      <a:pt x="605522" y="292983"/>
                      <a:pt x="604608" y="295150"/>
                      <a:pt x="603124" y="296633"/>
                    </a:cubicBezTo>
                    <a:lnTo>
                      <a:pt x="498282" y="401204"/>
                    </a:lnTo>
                    <a:cubicBezTo>
                      <a:pt x="496683" y="402801"/>
                      <a:pt x="494628" y="403599"/>
                      <a:pt x="492572" y="403599"/>
                    </a:cubicBezTo>
                    <a:cubicBezTo>
                      <a:pt x="490402" y="403599"/>
                      <a:pt x="488346" y="402801"/>
                      <a:pt x="486747" y="401204"/>
                    </a:cubicBezTo>
                    <a:lnTo>
                      <a:pt x="402006" y="316703"/>
                    </a:lnTo>
                    <a:cubicBezTo>
                      <a:pt x="398809" y="313510"/>
                      <a:pt x="398809" y="308264"/>
                      <a:pt x="402006" y="305071"/>
                    </a:cubicBezTo>
                    <a:lnTo>
                      <a:pt x="436154" y="271088"/>
                    </a:lnTo>
                    <a:cubicBezTo>
                      <a:pt x="434212" y="271430"/>
                      <a:pt x="432271" y="271658"/>
                      <a:pt x="430215" y="271658"/>
                    </a:cubicBezTo>
                    <a:cubicBezTo>
                      <a:pt x="422107" y="271658"/>
                      <a:pt x="414226" y="268694"/>
                      <a:pt x="408059" y="263220"/>
                    </a:cubicBezTo>
                    <a:lnTo>
                      <a:pt x="336223" y="202324"/>
                    </a:lnTo>
                    <a:lnTo>
                      <a:pt x="324917" y="199929"/>
                    </a:lnTo>
                    <a:lnTo>
                      <a:pt x="357808" y="270518"/>
                    </a:lnTo>
                    <a:cubicBezTo>
                      <a:pt x="357923" y="270860"/>
                      <a:pt x="358037" y="271202"/>
                      <a:pt x="358151" y="271430"/>
                    </a:cubicBezTo>
                    <a:lnTo>
                      <a:pt x="386931" y="361747"/>
                    </a:lnTo>
                    <a:lnTo>
                      <a:pt x="474984" y="400976"/>
                    </a:lnTo>
                    <a:cubicBezTo>
                      <a:pt x="492800" y="404853"/>
                      <a:pt x="505706" y="420704"/>
                      <a:pt x="505706" y="439064"/>
                    </a:cubicBezTo>
                    <a:cubicBezTo>
                      <a:pt x="505706" y="440091"/>
                      <a:pt x="505591" y="441117"/>
                      <a:pt x="505477" y="442143"/>
                    </a:cubicBezTo>
                    <a:cubicBezTo>
                      <a:pt x="505706" y="443512"/>
                      <a:pt x="505591" y="444880"/>
                      <a:pt x="505135" y="446134"/>
                    </a:cubicBezTo>
                    <a:lnTo>
                      <a:pt x="504906" y="446933"/>
                    </a:lnTo>
                    <a:cubicBezTo>
                      <a:pt x="504107" y="450810"/>
                      <a:pt x="502622" y="454573"/>
                      <a:pt x="500681" y="457994"/>
                    </a:cubicBezTo>
                    <a:lnTo>
                      <a:pt x="478525" y="517407"/>
                    </a:lnTo>
                    <a:cubicBezTo>
                      <a:pt x="478296" y="518206"/>
                      <a:pt x="477839" y="518890"/>
                      <a:pt x="477382" y="519460"/>
                    </a:cubicBezTo>
                    <a:cubicBezTo>
                      <a:pt x="474413" y="523451"/>
                      <a:pt x="466419" y="532688"/>
                      <a:pt x="457625" y="532688"/>
                    </a:cubicBezTo>
                    <a:cubicBezTo>
                      <a:pt x="449288" y="532688"/>
                      <a:pt x="442207" y="527557"/>
                      <a:pt x="439580" y="520030"/>
                    </a:cubicBezTo>
                    <a:cubicBezTo>
                      <a:pt x="438210" y="518548"/>
                      <a:pt x="437524" y="516609"/>
                      <a:pt x="437524" y="514556"/>
                    </a:cubicBezTo>
                    <a:lnTo>
                      <a:pt x="437524" y="466775"/>
                    </a:lnTo>
                    <a:lnTo>
                      <a:pt x="335196" y="421959"/>
                    </a:lnTo>
                    <a:cubicBezTo>
                      <a:pt x="324346" y="417853"/>
                      <a:pt x="315552" y="408959"/>
                      <a:pt x="311326" y="397783"/>
                    </a:cubicBezTo>
                    <a:cubicBezTo>
                      <a:pt x="311098" y="397327"/>
                      <a:pt x="310984" y="396871"/>
                      <a:pt x="310870" y="396415"/>
                    </a:cubicBezTo>
                    <a:lnTo>
                      <a:pt x="303104" y="357528"/>
                    </a:lnTo>
                    <a:lnTo>
                      <a:pt x="252282" y="403599"/>
                    </a:lnTo>
                    <a:cubicBezTo>
                      <a:pt x="251825" y="404397"/>
                      <a:pt x="251368" y="405195"/>
                      <a:pt x="250911" y="405880"/>
                    </a:cubicBezTo>
                    <a:lnTo>
                      <a:pt x="279234" y="489582"/>
                    </a:lnTo>
                    <a:cubicBezTo>
                      <a:pt x="280491" y="492319"/>
                      <a:pt x="281404" y="495170"/>
                      <a:pt x="282090" y="498021"/>
                    </a:cubicBezTo>
                    <a:cubicBezTo>
                      <a:pt x="282661" y="499161"/>
                      <a:pt x="283118" y="500530"/>
                      <a:pt x="283118" y="502012"/>
                    </a:cubicBezTo>
                    <a:cubicBezTo>
                      <a:pt x="283118" y="502697"/>
                      <a:pt x="283003" y="503267"/>
                      <a:pt x="282889" y="503951"/>
                    </a:cubicBezTo>
                    <a:cubicBezTo>
                      <a:pt x="282889" y="504635"/>
                      <a:pt x="282889" y="505434"/>
                      <a:pt x="282889" y="506118"/>
                    </a:cubicBezTo>
                    <a:cubicBezTo>
                      <a:pt x="282889" y="522425"/>
                      <a:pt x="272725" y="536908"/>
                      <a:pt x="257764" y="542609"/>
                    </a:cubicBezTo>
                    <a:cubicBezTo>
                      <a:pt x="256279" y="543864"/>
                      <a:pt x="253995" y="544548"/>
                      <a:pt x="252168" y="544662"/>
                    </a:cubicBezTo>
                    <a:lnTo>
                      <a:pt x="252053" y="544662"/>
                    </a:lnTo>
                    <a:lnTo>
                      <a:pt x="249312" y="544662"/>
                    </a:lnTo>
                    <a:cubicBezTo>
                      <a:pt x="247599" y="545004"/>
                      <a:pt x="245772" y="545118"/>
                      <a:pt x="243945" y="545118"/>
                    </a:cubicBezTo>
                    <a:cubicBezTo>
                      <a:pt x="242003" y="545118"/>
                      <a:pt x="240176" y="544890"/>
                      <a:pt x="238463" y="544662"/>
                    </a:cubicBezTo>
                    <a:lnTo>
                      <a:pt x="175421" y="542952"/>
                    </a:lnTo>
                    <a:cubicBezTo>
                      <a:pt x="175307" y="542952"/>
                      <a:pt x="175078" y="542952"/>
                      <a:pt x="174850" y="542952"/>
                    </a:cubicBezTo>
                    <a:cubicBezTo>
                      <a:pt x="170396" y="542952"/>
                      <a:pt x="152123" y="537136"/>
                      <a:pt x="152123" y="524592"/>
                    </a:cubicBezTo>
                    <a:cubicBezTo>
                      <a:pt x="152123" y="518548"/>
                      <a:pt x="154978" y="513074"/>
                      <a:pt x="159546" y="509425"/>
                    </a:cubicBezTo>
                    <a:cubicBezTo>
                      <a:pt x="160460" y="507600"/>
                      <a:pt x="162173" y="506118"/>
                      <a:pt x="164114" y="505319"/>
                    </a:cubicBezTo>
                    <a:lnTo>
                      <a:pt x="200775" y="491635"/>
                    </a:lnTo>
                    <a:cubicBezTo>
                      <a:pt x="190039" y="450810"/>
                      <a:pt x="174050" y="389230"/>
                      <a:pt x="174050" y="383072"/>
                    </a:cubicBezTo>
                    <a:cubicBezTo>
                      <a:pt x="174050" y="372125"/>
                      <a:pt x="178276" y="361861"/>
                      <a:pt x="185928" y="353993"/>
                    </a:cubicBezTo>
                    <a:cubicBezTo>
                      <a:pt x="185928" y="353879"/>
                      <a:pt x="186042" y="353765"/>
                      <a:pt x="186156" y="353765"/>
                    </a:cubicBezTo>
                    <a:cubicBezTo>
                      <a:pt x="187755" y="352168"/>
                      <a:pt x="189468" y="350686"/>
                      <a:pt x="191296" y="349431"/>
                    </a:cubicBezTo>
                    <a:lnTo>
                      <a:pt x="240633" y="307352"/>
                    </a:lnTo>
                    <a:lnTo>
                      <a:pt x="205229" y="225930"/>
                    </a:lnTo>
                    <a:lnTo>
                      <a:pt x="197577" y="239614"/>
                    </a:lnTo>
                    <a:cubicBezTo>
                      <a:pt x="191067" y="251474"/>
                      <a:pt x="177705" y="258430"/>
                      <a:pt x="164000" y="256720"/>
                    </a:cubicBezTo>
                    <a:cubicBezTo>
                      <a:pt x="162972" y="256948"/>
                      <a:pt x="161830" y="256948"/>
                      <a:pt x="160917" y="256720"/>
                    </a:cubicBezTo>
                    <a:lnTo>
                      <a:pt x="80401" y="238702"/>
                    </a:lnTo>
                    <a:cubicBezTo>
                      <a:pt x="73206" y="238588"/>
                      <a:pt x="66582" y="235965"/>
                      <a:pt x="61215" y="231860"/>
                    </a:cubicBezTo>
                    <a:lnTo>
                      <a:pt x="61215" y="250106"/>
                    </a:lnTo>
                    <a:cubicBezTo>
                      <a:pt x="68410" y="256834"/>
                      <a:pt x="72407" y="266185"/>
                      <a:pt x="72407" y="276220"/>
                    </a:cubicBezTo>
                    <a:cubicBezTo>
                      <a:pt x="72407" y="289562"/>
                      <a:pt x="64983" y="301764"/>
                      <a:pt x="53220" y="308036"/>
                    </a:cubicBezTo>
                    <a:cubicBezTo>
                      <a:pt x="51964" y="308720"/>
                      <a:pt x="50708" y="309062"/>
                      <a:pt x="49337" y="309062"/>
                    </a:cubicBezTo>
                    <a:cubicBezTo>
                      <a:pt x="47852" y="309062"/>
                      <a:pt x="46368" y="308606"/>
                      <a:pt x="45112" y="307808"/>
                    </a:cubicBezTo>
                    <a:cubicBezTo>
                      <a:pt x="42599" y="306440"/>
                      <a:pt x="41114" y="303703"/>
                      <a:pt x="41114" y="300852"/>
                    </a:cubicBezTo>
                    <a:lnTo>
                      <a:pt x="41114" y="283176"/>
                    </a:lnTo>
                    <a:lnTo>
                      <a:pt x="31293" y="283176"/>
                    </a:lnTo>
                    <a:lnTo>
                      <a:pt x="31293" y="300852"/>
                    </a:lnTo>
                    <a:cubicBezTo>
                      <a:pt x="31293" y="303703"/>
                      <a:pt x="29694" y="306440"/>
                      <a:pt x="27295" y="307808"/>
                    </a:cubicBezTo>
                    <a:cubicBezTo>
                      <a:pt x="24783" y="309291"/>
                      <a:pt x="21699" y="309405"/>
                      <a:pt x="19187" y="308036"/>
                    </a:cubicBezTo>
                    <a:cubicBezTo>
                      <a:pt x="7423" y="301764"/>
                      <a:pt x="0" y="289562"/>
                      <a:pt x="0" y="276106"/>
                    </a:cubicBezTo>
                    <a:cubicBezTo>
                      <a:pt x="0" y="266185"/>
                      <a:pt x="3997" y="256834"/>
                      <a:pt x="11192" y="250106"/>
                    </a:cubicBezTo>
                    <a:lnTo>
                      <a:pt x="11192" y="149411"/>
                    </a:lnTo>
                    <a:cubicBezTo>
                      <a:pt x="3997" y="142683"/>
                      <a:pt x="0" y="133332"/>
                      <a:pt x="0" y="123297"/>
                    </a:cubicBezTo>
                    <a:cubicBezTo>
                      <a:pt x="0" y="109955"/>
                      <a:pt x="7423" y="97753"/>
                      <a:pt x="19187" y="91367"/>
                    </a:cubicBezTo>
                    <a:close/>
                    <a:moveTo>
                      <a:pt x="194851" y="0"/>
                    </a:moveTo>
                    <a:cubicBezTo>
                      <a:pt x="227987" y="0"/>
                      <a:pt x="254953" y="26791"/>
                      <a:pt x="254953" y="59853"/>
                    </a:cubicBezTo>
                    <a:cubicBezTo>
                      <a:pt x="254953" y="92915"/>
                      <a:pt x="227987" y="119820"/>
                      <a:pt x="194851" y="119820"/>
                    </a:cubicBezTo>
                    <a:cubicBezTo>
                      <a:pt x="164571" y="119820"/>
                      <a:pt x="139433" y="97247"/>
                      <a:pt x="135434" y="68061"/>
                    </a:cubicBezTo>
                    <a:lnTo>
                      <a:pt x="129035" y="68061"/>
                    </a:lnTo>
                    <a:cubicBezTo>
                      <a:pt x="124464" y="68061"/>
                      <a:pt x="120808" y="64413"/>
                      <a:pt x="120808" y="59853"/>
                    </a:cubicBezTo>
                    <a:cubicBezTo>
                      <a:pt x="120808" y="55407"/>
                      <a:pt x="124464" y="51758"/>
                      <a:pt x="129035" y="51758"/>
                    </a:cubicBezTo>
                    <a:lnTo>
                      <a:pt x="135434" y="51758"/>
                    </a:lnTo>
                    <a:cubicBezTo>
                      <a:pt x="139433" y="22573"/>
                      <a:pt x="164571" y="0"/>
                      <a:pt x="1948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1" name="ísḻïḑè">
              <a:extLst>
                <a:ext uri="{FF2B5EF4-FFF2-40B4-BE49-F238E27FC236}">
                  <a16:creationId xmlns:a16="http://schemas.microsoft.com/office/drawing/2014/main" id="{5DE32010-50B9-46FF-B7F5-34FEED9A8114}"/>
                </a:ext>
              </a:extLst>
            </p:cNvPr>
            <p:cNvSpPr/>
            <p:nvPr/>
          </p:nvSpPr>
          <p:spPr>
            <a:xfrm>
              <a:off x="7401144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accent1"/>
                  </a:solidFill>
                </a:rPr>
                <a:t>5</a:t>
              </a:r>
            </a:p>
          </p:txBody>
        </p:sp>
        <p:grpSp>
          <p:nvGrpSpPr>
            <p:cNvPr id="422" name="iṣļíḍe">
              <a:extLst>
                <a:ext uri="{FF2B5EF4-FFF2-40B4-BE49-F238E27FC236}">
                  <a16:creationId xmlns:a16="http://schemas.microsoft.com/office/drawing/2014/main" id="{A1FA580C-A4A7-4B4D-844E-C04551B0147C}"/>
                </a:ext>
              </a:extLst>
            </p:cNvPr>
            <p:cNvGrpSpPr/>
            <p:nvPr/>
          </p:nvGrpSpPr>
          <p:grpSpPr>
            <a:xfrm>
              <a:off x="7902065" y="4447617"/>
              <a:ext cx="1980759" cy="879252"/>
              <a:chOff x="1288187" y="4457006"/>
              <a:chExt cx="1980759" cy="879252"/>
            </a:xfrm>
          </p:grpSpPr>
          <p:sp>
            <p:nvSpPr>
              <p:cNvPr id="450" name="iṡ1iḑé">
                <a:extLst>
                  <a:ext uri="{FF2B5EF4-FFF2-40B4-BE49-F238E27FC236}">
                    <a16:creationId xmlns:a16="http://schemas.microsoft.com/office/drawing/2014/main" id="{F3A949A0-B296-4937-83BE-D901E0E2F5C6}"/>
                  </a:ext>
                </a:extLst>
              </p:cNvPr>
              <p:cNvSpPr/>
              <p:nvPr/>
            </p:nvSpPr>
            <p:spPr>
              <a:xfrm>
                <a:off x="1288187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正式上线</a:t>
                </a:r>
              </a:p>
            </p:txBody>
          </p:sp>
          <p:sp>
            <p:nvSpPr>
              <p:cNvPr id="451" name="iş1iḋe">
                <a:extLst>
                  <a:ext uri="{FF2B5EF4-FFF2-40B4-BE49-F238E27FC236}">
                    <a16:creationId xmlns:a16="http://schemas.microsoft.com/office/drawing/2014/main" id="{D2D8B35E-01A1-422A-8C97-786DEC1A3B3C}"/>
                  </a:ext>
                </a:extLst>
              </p:cNvPr>
              <p:cNvSpPr/>
              <p:nvPr/>
            </p:nvSpPr>
            <p:spPr>
              <a:xfrm>
                <a:off x="1301249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各项运行指标达到预期目标，系统验收，正式运行</a:t>
                </a:r>
              </a:p>
            </p:txBody>
          </p:sp>
        </p:grpSp>
        <p:grpSp>
          <p:nvGrpSpPr>
            <p:cNvPr id="423" name="îŝ1íḓê">
              <a:extLst>
                <a:ext uri="{FF2B5EF4-FFF2-40B4-BE49-F238E27FC236}">
                  <a16:creationId xmlns:a16="http://schemas.microsoft.com/office/drawing/2014/main" id="{6793058F-8EC4-4F72-9F89-8FC5E66528D9}"/>
                </a:ext>
              </a:extLst>
            </p:cNvPr>
            <p:cNvGrpSpPr/>
            <p:nvPr/>
          </p:nvGrpSpPr>
          <p:grpSpPr>
            <a:xfrm>
              <a:off x="2342553" y="2099698"/>
              <a:ext cx="489858" cy="489858"/>
              <a:chOff x="2129203" y="2071616"/>
              <a:chExt cx="489858" cy="489858"/>
            </a:xfrm>
          </p:grpSpPr>
          <p:sp>
            <p:nvSpPr>
              <p:cNvPr id="448" name="íṥḷîḑe">
                <a:extLst>
                  <a:ext uri="{FF2B5EF4-FFF2-40B4-BE49-F238E27FC236}">
                    <a16:creationId xmlns:a16="http://schemas.microsoft.com/office/drawing/2014/main" id="{8124FD5E-2AE5-4131-9E34-F01275DD3B13}"/>
                  </a:ext>
                </a:extLst>
              </p:cNvPr>
              <p:cNvSpPr/>
              <p:nvPr/>
            </p:nvSpPr>
            <p:spPr>
              <a:xfrm>
                <a:off x="2129203" y="2071616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9" name="iśļîḋê">
                <a:extLst>
                  <a:ext uri="{FF2B5EF4-FFF2-40B4-BE49-F238E27FC236}">
                    <a16:creationId xmlns:a16="http://schemas.microsoft.com/office/drawing/2014/main" id="{D0A3BC0C-603A-430E-B62C-5DD2080B6C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33969" y="2171093"/>
                <a:ext cx="328303" cy="288000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4" name="ïṥļîḋè">
              <a:extLst>
                <a:ext uri="{FF2B5EF4-FFF2-40B4-BE49-F238E27FC236}">
                  <a16:creationId xmlns:a16="http://schemas.microsoft.com/office/drawing/2014/main" id="{8124FD5E-2AE5-4131-9E34-F01275DD3B13}"/>
                </a:ext>
              </a:extLst>
            </p:cNvPr>
            <p:cNvSpPr/>
            <p:nvPr/>
          </p:nvSpPr>
          <p:spPr>
            <a:xfrm>
              <a:off x="2392785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5" name="ïṧḷíďe">
              <a:extLst>
                <a:ext uri="{FF2B5EF4-FFF2-40B4-BE49-F238E27FC236}">
                  <a16:creationId xmlns:a16="http://schemas.microsoft.com/office/drawing/2014/main" id="{26EB951F-1005-44A0-A214-1516066A90AD}"/>
                </a:ext>
              </a:extLst>
            </p:cNvPr>
            <p:cNvGrpSpPr/>
            <p:nvPr/>
          </p:nvGrpSpPr>
          <p:grpSpPr>
            <a:xfrm>
              <a:off x="2867579" y="1950231"/>
              <a:ext cx="1973509" cy="879252"/>
              <a:chOff x="1262060" y="4457006"/>
              <a:chExt cx="1973509" cy="879252"/>
            </a:xfrm>
          </p:grpSpPr>
          <p:sp>
            <p:nvSpPr>
              <p:cNvPr id="446" name="iṥḻíḋe">
                <a:extLst>
                  <a:ext uri="{FF2B5EF4-FFF2-40B4-BE49-F238E27FC236}">
                    <a16:creationId xmlns:a16="http://schemas.microsoft.com/office/drawing/2014/main" id="{2E3FDE4E-F3E2-4861-A100-23E446C2E2F2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实施部署</a:t>
                </a:r>
              </a:p>
            </p:txBody>
          </p:sp>
          <p:sp>
            <p:nvSpPr>
              <p:cNvPr id="447" name="ïSļîďé">
                <a:extLst>
                  <a:ext uri="{FF2B5EF4-FFF2-40B4-BE49-F238E27FC236}">
                    <a16:creationId xmlns:a16="http://schemas.microsoft.com/office/drawing/2014/main" id="{CB157396-2D17-4EB3-BECD-5F45B59412C8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软硬件安装配置，设计表单，初始化数据，批量导入附件</a:t>
                </a:r>
              </a:p>
            </p:txBody>
          </p:sp>
        </p:grpSp>
        <p:grpSp>
          <p:nvGrpSpPr>
            <p:cNvPr id="426" name="ïŝľiďé">
              <a:extLst>
                <a:ext uri="{FF2B5EF4-FFF2-40B4-BE49-F238E27FC236}">
                  <a16:creationId xmlns:a16="http://schemas.microsoft.com/office/drawing/2014/main" id="{A2790AC4-1F8B-4601-AC8D-D315313533E6}"/>
                </a:ext>
              </a:extLst>
            </p:cNvPr>
            <p:cNvGrpSpPr/>
            <p:nvPr/>
          </p:nvGrpSpPr>
          <p:grpSpPr>
            <a:xfrm>
              <a:off x="7288497" y="4615867"/>
              <a:ext cx="640816" cy="640816"/>
              <a:chOff x="6249847" y="4052747"/>
              <a:chExt cx="489858" cy="489858"/>
            </a:xfrm>
          </p:grpSpPr>
          <p:sp>
            <p:nvSpPr>
              <p:cNvPr id="444" name="ïṣľidé">
                <a:extLst>
                  <a:ext uri="{FF2B5EF4-FFF2-40B4-BE49-F238E27FC236}">
                    <a16:creationId xmlns:a16="http://schemas.microsoft.com/office/drawing/2014/main" id="{727D8FA6-5EA7-40C2-B48E-1072470A562F}"/>
                  </a:ext>
                </a:extLst>
              </p:cNvPr>
              <p:cNvSpPr/>
              <p:nvPr/>
            </p:nvSpPr>
            <p:spPr>
              <a:xfrm>
                <a:off x="6249847" y="4052747"/>
                <a:ext cx="489858" cy="4898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5" name="íŝļïḓè">
                <a:extLst>
                  <a:ext uri="{FF2B5EF4-FFF2-40B4-BE49-F238E27FC236}">
                    <a16:creationId xmlns:a16="http://schemas.microsoft.com/office/drawing/2014/main" id="{491B6B08-7742-4F5F-923C-7CACC65B06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71634" y="4178740"/>
                <a:ext cx="252880" cy="247675"/>
              </a:xfrm>
              <a:custGeom>
                <a:avLst/>
                <a:gdLst>
                  <a:gd name="connsiteX0" fmla="*/ 236607 w 607780"/>
                  <a:gd name="connsiteY0" fmla="*/ 449483 h 595271"/>
                  <a:gd name="connsiteX1" fmla="*/ 371243 w 607780"/>
                  <a:gd name="connsiteY1" fmla="*/ 449483 h 595271"/>
                  <a:gd name="connsiteX2" fmla="*/ 405257 w 607780"/>
                  <a:gd name="connsiteY2" fmla="*/ 483441 h 595271"/>
                  <a:gd name="connsiteX3" fmla="*/ 405257 w 607780"/>
                  <a:gd name="connsiteY3" fmla="*/ 584811 h 595271"/>
                  <a:gd name="connsiteX4" fmla="*/ 394780 w 607780"/>
                  <a:gd name="connsiteY4" fmla="*/ 595271 h 595271"/>
                  <a:gd name="connsiteX5" fmla="*/ 213070 w 607780"/>
                  <a:gd name="connsiteY5" fmla="*/ 595271 h 595271"/>
                  <a:gd name="connsiteX6" fmla="*/ 202593 w 607780"/>
                  <a:gd name="connsiteY6" fmla="*/ 584811 h 595271"/>
                  <a:gd name="connsiteX7" fmla="*/ 202593 w 607780"/>
                  <a:gd name="connsiteY7" fmla="*/ 483441 h 595271"/>
                  <a:gd name="connsiteX8" fmla="*/ 236607 w 607780"/>
                  <a:gd name="connsiteY8" fmla="*/ 449483 h 595271"/>
                  <a:gd name="connsiteX9" fmla="*/ 541892 w 607780"/>
                  <a:gd name="connsiteY9" fmla="*/ 348260 h 595271"/>
                  <a:gd name="connsiteX10" fmla="*/ 551736 w 607780"/>
                  <a:gd name="connsiteY10" fmla="*/ 349985 h 595271"/>
                  <a:gd name="connsiteX11" fmla="*/ 566566 w 607780"/>
                  <a:gd name="connsiteY11" fmla="*/ 359133 h 595271"/>
                  <a:gd name="connsiteX12" fmla="*/ 570614 w 607780"/>
                  <a:gd name="connsiteY12" fmla="*/ 378236 h 595271"/>
                  <a:gd name="connsiteX13" fmla="*/ 514841 w 607780"/>
                  <a:gd name="connsiteY13" fmla="*/ 439743 h 595271"/>
                  <a:gd name="connsiteX14" fmla="*/ 523951 w 607780"/>
                  <a:gd name="connsiteY14" fmla="*/ 455460 h 595271"/>
                  <a:gd name="connsiteX15" fmla="*/ 515195 w 607780"/>
                  <a:gd name="connsiteY15" fmla="*/ 470622 h 595271"/>
                  <a:gd name="connsiteX16" fmla="*/ 435128 w 607780"/>
                  <a:gd name="connsiteY16" fmla="*/ 470723 h 595271"/>
                  <a:gd name="connsiteX17" fmla="*/ 426372 w 607780"/>
                  <a:gd name="connsiteY17" fmla="*/ 455561 h 595271"/>
                  <a:gd name="connsiteX18" fmla="*/ 466304 w 607780"/>
                  <a:gd name="connsiteY18" fmla="*/ 386323 h 595271"/>
                  <a:gd name="connsiteX19" fmla="*/ 483816 w 607780"/>
                  <a:gd name="connsiteY19" fmla="*/ 386272 h 595271"/>
                  <a:gd name="connsiteX20" fmla="*/ 492167 w 607780"/>
                  <a:gd name="connsiteY20" fmla="*/ 400676 h 595271"/>
                  <a:gd name="connsiteX21" fmla="*/ 533567 w 607780"/>
                  <a:gd name="connsiteY21" fmla="*/ 353775 h 595271"/>
                  <a:gd name="connsiteX22" fmla="*/ 541892 w 607780"/>
                  <a:gd name="connsiteY22" fmla="*/ 348260 h 595271"/>
                  <a:gd name="connsiteX23" fmla="*/ 64200 w 607780"/>
                  <a:gd name="connsiteY23" fmla="*/ 336864 h 595271"/>
                  <a:gd name="connsiteX24" fmla="*/ 74313 w 607780"/>
                  <a:gd name="connsiteY24" fmla="*/ 336871 h 595271"/>
                  <a:gd name="connsiteX25" fmla="*/ 143681 w 607780"/>
                  <a:gd name="connsiteY25" fmla="*/ 376748 h 595271"/>
                  <a:gd name="connsiteX26" fmla="*/ 143681 w 607780"/>
                  <a:gd name="connsiteY26" fmla="*/ 394235 h 595271"/>
                  <a:gd name="connsiteX27" fmla="*/ 129261 w 607780"/>
                  <a:gd name="connsiteY27" fmla="*/ 402574 h 595271"/>
                  <a:gd name="connsiteX28" fmla="*/ 176214 w 607780"/>
                  <a:gd name="connsiteY28" fmla="*/ 443917 h 595271"/>
                  <a:gd name="connsiteX29" fmla="*/ 180009 w 607780"/>
                  <a:gd name="connsiteY29" fmla="*/ 462061 h 595271"/>
                  <a:gd name="connsiteX30" fmla="*/ 170902 w 607780"/>
                  <a:gd name="connsiteY30" fmla="*/ 476869 h 595271"/>
                  <a:gd name="connsiteX31" fmla="*/ 151725 w 607780"/>
                  <a:gd name="connsiteY31" fmla="*/ 480913 h 595271"/>
                  <a:gd name="connsiteX32" fmla="*/ 90150 w 607780"/>
                  <a:gd name="connsiteY32" fmla="*/ 425166 h 595271"/>
                  <a:gd name="connsiteX33" fmla="*/ 74414 w 607780"/>
                  <a:gd name="connsiteY33" fmla="*/ 434314 h 595271"/>
                  <a:gd name="connsiteX34" fmla="*/ 59235 w 607780"/>
                  <a:gd name="connsiteY34" fmla="*/ 425570 h 595271"/>
                  <a:gd name="connsiteX35" fmla="*/ 59134 w 607780"/>
                  <a:gd name="connsiteY35" fmla="*/ 345614 h 595271"/>
                  <a:gd name="connsiteX36" fmla="*/ 64200 w 607780"/>
                  <a:gd name="connsiteY36" fmla="*/ 336864 h 595271"/>
                  <a:gd name="connsiteX37" fmla="*/ 349533 w 607780"/>
                  <a:gd name="connsiteY37" fmla="*/ 289354 h 595271"/>
                  <a:gd name="connsiteX38" fmla="*/ 365529 w 607780"/>
                  <a:gd name="connsiteY38" fmla="*/ 302800 h 595271"/>
                  <a:gd name="connsiteX39" fmla="*/ 365529 w 607780"/>
                  <a:gd name="connsiteY39" fmla="*/ 368208 h 595271"/>
                  <a:gd name="connsiteX40" fmla="*/ 303926 w 607780"/>
                  <a:gd name="connsiteY40" fmla="*/ 429725 h 595271"/>
                  <a:gd name="connsiteX41" fmla="*/ 242322 w 607780"/>
                  <a:gd name="connsiteY41" fmla="*/ 368208 h 595271"/>
                  <a:gd name="connsiteX42" fmla="*/ 242322 w 607780"/>
                  <a:gd name="connsiteY42" fmla="*/ 339194 h 595271"/>
                  <a:gd name="connsiteX43" fmla="*/ 270719 w 607780"/>
                  <a:gd name="connsiteY43" fmla="*/ 304569 h 595271"/>
                  <a:gd name="connsiteX44" fmla="*/ 349533 w 607780"/>
                  <a:gd name="connsiteY44" fmla="*/ 289354 h 595271"/>
                  <a:gd name="connsiteX45" fmla="*/ 439205 w 607780"/>
                  <a:gd name="connsiteY45" fmla="*/ 160376 h 595271"/>
                  <a:gd name="connsiteX46" fmla="*/ 573782 w 607780"/>
                  <a:gd name="connsiteY46" fmla="*/ 160376 h 595271"/>
                  <a:gd name="connsiteX47" fmla="*/ 607780 w 607780"/>
                  <a:gd name="connsiteY47" fmla="*/ 194334 h 595271"/>
                  <a:gd name="connsiteX48" fmla="*/ 607780 w 607780"/>
                  <a:gd name="connsiteY48" fmla="*/ 295754 h 595271"/>
                  <a:gd name="connsiteX49" fmla="*/ 597307 w 607780"/>
                  <a:gd name="connsiteY49" fmla="*/ 306164 h 595271"/>
                  <a:gd name="connsiteX50" fmla="*/ 415679 w 607780"/>
                  <a:gd name="connsiteY50" fmla="*/ 306164 h 595271"/>
                  <a:gd name="connsiteX51" fmla="*/ 405257 w 607780"/>
                  <a:gd name="connsiteY51" fmla="*/ 295754 h 595271"/>
                  <a:gd name="connsiteX52" fmla="*/ 405257 w 607780"/>
                  <a:gd name="connsiteY52" fmla="*/ 194334 h 595271"/>
                  <a:gd name="connsiteX53" fmla="*/ 439205 w 607780"/>
                  <a:gd name="connsiteY53" fmla="*/ 160376 h 595271"/>
                  <a:gd name="connsiteX54" fmla="*/ 34010 w 607780"/>
                  <a:gd name="connsiteY54" fmla="*/ 160376 h 595271"/>
                  <a:gd name="connsiteX55" fmla="*/ 168583 w 607780"/>
                  <a:gd name="connsiteY55" fmla="*/ 160376 h 595271"/>
                  <a:gd name="connsiteX56" fmla="*/ 202593 w 607780"/>
                  <a:gd name="connsiteY56" fmla="*/ 194334 h 595271"/>
                  <a:gd name="connsiteX57" fmla="*/ 202593 w 607780"/>
                  <a:gd name="connsiteY57" fmla="*/ 295754 h 595271"/>
                  <a:gd name="connsiteX58" fmla="*/ 192167 w 607780"/>
                  <a:gd name="connsiteY58" fmla="*/ 306164 h 595271"/>
                  <a:gd name="connsiteX59" fmla="*/ 10426 w 607780"/>
                  <a:gd name="connsiteY59" fmla="*/ 306164 h 595271"/>
                  <a:gd name="connsiteX60" fmla="*/ 0 w 607780"/>
                  <a:gd name="connsiteY60" fmla="*/ 295754 h 595271"/>
                  <a:gd name="connsiteX61" fmla="*/ 0 w 607780"/>
                  <a:gd name="connsiteY61" fmla="*/ 194334 h 595271"/>
                  <a:gd name="connsiteX62" fmla="*/ 34010 w 607780"/>
                  <a:gd name="connsiteY62" fmla="*/ 160376 h 595271"/>
                  <a:gd name="connsiteX63" fmla="*/ 330342 w 607780"/>
                  <a:gd name="connsiteY63" fmla="*/ 21924 h 595271"/>
                  <a:gd name="connsiteX64" fmla="*/ 340102 w 607780"/>
                  <a:gd name="connsiteY64" fmla="*/ 24538 h 595271"/>
                  <a:gd name="connsiteX65" fmla="*/ 396777 w 607780"/>
                  <a:gd name="connsiteY65" fmla="*/ 80951 h 595271"/>
                  <a:gd name="connsiteX66" fmla="*/ 392274 w 607780"/>
                  <a:gd name="connsiteY66" fmla="*/ 97870 h 595271"/>
                  <a:gd name="connsiteX67" fmla="*/ 314952 w 607780"/>
                  <a:gd name="connsiteY67" fmla="*/ 118627 h 595271"/>
                  <a:gd name="connsiteX68" fmla="*/ 302554 w 607780"/>
                  <a:gd name="connsiteY68" fmla="*/ 106253 h 595271"/>
                  <a:gd name="connsiteX69" fmla="*/ 306856 w 607780"/>
                  <a:gd name="connsiteY69" fmla="*/ 90193 h 595271"/>
                  <a:gd name="connsiteX70" fmla="*/ 244361 w 607780"/>
                  <a:gd name="connsiteY70" fmla="*/ 94132 h 595271"/>
                  <a:gd name="connsiteX71" fmla="*/ 228876 w 607780"/>
                  <a:gd name="connsiteY71" fmla="*/ 83981 h 595271"/>
                  <a:gd name="connsiteX72" fmla="*/ 224828 w 607780"/>
                  <a:gd name="connsiteY72" fmla="*/ 67062 h 595271"/>
                  <a:gd name="connsiteX73" fmla="*/ 235505 w 607780"/>
                  <a:gd name="connsiteY73" fmla="*/ 50699 h 595271"/>
                  <a:gd name="connsiteX74" fmla="*/ 318494 w 607780"/>
                  <a:gd name="connsiteY74" fmla="*/ 46659 h 595271"/>
                  <a:gd name="connsiteX75" fmla="*/ 323200 w 607780"/>
                  <a:gd name="connsiteY75" fmla="*/ 29083 h 595271"/>
                  <a:gd name="connsiteX76" fmla="*/ 330342 w 607780"/>
                  <a:gd name="connsiteY76" fmla="*/ 21924 h 595271"/>
                  <a:gd name="connsiteX77" fmla="*/ 552065 w 607780"/>
                  <a:gd name="connsiteY77" fmla="*/ 196 h 595271"/>
                  <a:gd name="connsiteX78" fmla="*/ 568052 w 607780"/>
                  <a:gd name="connsiteY78" fmla="*/ 13690 h 595271"/>
                  <a:gd name="connsiteX79" fmla="*/ 568052 w 607780"/>
                  <a:gd name="connsiteY79" fmla="*/ 79039 h 595271"/>
                  <a:gd name="connsiteX80" fmla="*/ 506484 w 607780"/>
                  <a:gd name="connsiteY80" fmla="*/ 140547 h 595271"/>
                  <a:gd name="connsiteX81" fmla="*/ 444915 w 607780"/>
                  <a:gd name="connsiteY81" fmla="*/ 79039 h 595271"/>
                  <a:gd name="connsiteX82" fmla="*/ 444915 w 607780"/>
                  <a:gd name="connsiteY82" fmla="*/ 50080 h 595271"/>
                  <a:gd name="connsiteX83" fmla="*/ 473296 w 607780"/>
                  <a:gd name="connsiteY83" fmla="*/ 15459 h 595271"/>
                  <a:gd name="connsiteX84" fmla="*/ 552065 w 607780"/>
                  <a:gd name="connsiteY84" fmla="*/ 196 h 595271"/>
                  <a:gd name="connsiteX85" fmla="*/ 146938 w 607780"/>
                  <a:gd name="connsiteY85" fmla="*/ 196 h 595271"/>
                  <a:gd name="connsiteX86" fmla="*/ 162936 w 607780"/>
                  <a:gd name="connsiteY86" fmla="*/ 13690 h 595271"/>
                  <a:gd name="connsiteX87" fmla="*/ 162936 w 607780"/>
                  <a:gd name="connsiteY87" fmla="*/ 79039 h 595271"/>
                  <a:gd name="connsiteX88" fmla="*/ 101322 w 607780"/>
                  <a:gd name="connsiteY88" fmla="*/ 140547 h 595271"/>
                  <a:gd name="connsiteX89" fmla="*/ 39658 w 607780"/>
                  <a:gd name="connsiteY89" fmla="*/ 79039 h 595271"/>
                  <a:gd name="connsiteX90" fmla="*/ 39658 w 607780"/>
                  <a:gd name="connsiteY90" fmla="*/ 50080 h 595271"/>
                  <a:gd name="connsiteX91" fmla="*/ 68060 w 607780"/>
                  <a:gd name="connsiteY91" fmla="*/ 15459 h 595271"/>
                  <a:gd name="connsiteX92" fmla="*/ 146938 w 607780"/>
                  <a:gd name="connsiteY92" fmla="*/ 196 h 595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7780" h="595271">
                    <a:moveTo>
                      <a:pt x="236607" y="449483"/>
                    </a:moveTo>
                    <a:lnTo>
                      <a:pt x="371243" y="449483"/>
                    </a:lnTo>
                    <a:cubicBezTo>
                      <a:pt x="390022" y="449483"/>
                      <a:pt x="405257" y="464643"/>
                      <a:pt x="405257" y="483441"/>
                    </a:cubicBezTo>
                    <a:lnTo>
                      <a:pt x="405257" y="584811"/>
                    </a:lnTo>
                    <a:cubicBezTo>
                      <a:pt x="405257" y="590571"/>
                      <a:pt x="400550" y="595271"/>
                      <a:pt x="394780" y="595271"/>
                    </a:cubicBezTo>
                    <a:lnTo>
                      <a:pt x="213070" y="595271"/>
                    </a:lnTo>
                    <a:cubicBezTo>
                      <a:pt x="207300" y="595271"/>
                      <a:pt x="202593" y="590571"/>
                      <a:pt x="202593" y="584811"/>
                    </a:cubicBezTo>
                    <a:lnTo>
                      <a:pt x="202593" y="483441"/>
                    </a:lnTo>
                    <a:cubicBezTo>
                      <a:pt x="202593" y="464643"/>
                      <a:pt x="217828" y="449483"/>
                      <a:pt x="236607" y="449483"/>
                    </a:cubicBezTo>
                    <a:close/>
                    <a:moveTo>
                      <a:pt x="541892" y="348260"/>
                    </a:moveTo>
                    <a:cubicBezTo>
                      <a:pt x="545169" y="347584"/>
                      <a:pt x="548699" y="348115"/>
                      <a:pt x="551736" y="349985"/>
                    </a:cubicBezTo>
                    <a:lnTo>
                      <a:pt x="566566" y="359133"/>
                    </a:lnTo>
                    <a:cubicBezTo>
                      <a:pt x="573145" y="363176"/>
                      <a:pt x="574967" y="371868"/>
                      <a:pt x="570614" y="378236"/>
                    </a:cubicBezTo>
                    <a:cubicBezTo>
                      <a:pt x="554925" y="401232"/>
                      <a:pt x="536249" y="421852"/>
                      <a:pt x="514841" y="439743"/>
                    </a:cubicBezTo>
                    <a:lnTo>
                      <a:pt x="523951" y="455460"/>
                    </a:lnTo>
                    <a:cubicBezTo>
                      <a:pt x="527848" y="462182"/>
                      <a:pt x="522989" y="470622"/>
                      <a:pt x="515195" y="470622"/>
                    </a:cubicBezTo>
                    <a:lnTo>
                      <a:pt x="435128" y="470723"/>
                    </a:lnTo>
                    <a:cubicBezTo>
                      <a:pt x="427334" y="470723"/>
                      <a:pt x="422475" y="462334"/>
                      <a:pt x="426372" y="455561"/>
                    </a:cubicBezTo>
                    <a:lnTo>
                      <a:pt x="466304" y="386323"/>
                    </a:lnTo>
                    <a:cubicBezTo>
                      <a:pt x="470202" y="379550"/>
                      <a:pt x="479919" y="379550"/>
                      <a:pt x="483816" y="386272"/>
                    </a:cubicBezTo>
                    <a:lnTo>
                      <a:pt x="492167" y="400676"/>
                    </a:lnTo>
                    <a:cubicBezTo>
                      <a:pt x="507856" y="386777"/>
                      <a:pt x="521724" y="371060"/>
                      <a:pt x="533567" y="353775"/>
                    </a:cubicBezTo>
                    <a:cubicBezTo>
                      <a:pt x="535592" y="350819"/>
                      <a:pt x="538616" y="348936"/>
                      <a:pt x="541892" y="348260"/>
                    </a:cubicBezTo>
                    <a:close/>
                    <a:moveTo>
                      <a:pt x="64200" y="336864"/>
                    </a:moveTo>
                    <a:cubicBezTo>
                      <a:pt x="67154" y="335165"/>
                      <a:pt x="70949" y="334925"/>
                      <a:pt x="74313" y="336871"/>
                    </a:cubicBezTo>
                    <a:lnTo>
                      <a:pt x="143681" y="376748"/>
                    </a:lnTo>
                    <a:cubicBezTo>
                      <a:pt x="150410" y="380639"/>
                      <a:pt x="150410" y="390343"/>
                      <a:pt x="143681" y="394235"/>
                    </a:cubicBezTo>
                    <a:lnTo>
                      <a:pt x="129261" y="402574"/>
                    </a:lnTo>
                    <a:cubicBezTo>
                      <a:pt x="143225" y="418242"/>
                      <a:pt x="158910" y="432090"/>
                      <a:pt x="176214" y="443917"/>
                    </a:cubicBezTo>
                    <a:cubicBezTo>
                      <a:pt x="182134" y="447960"/>
                      <a:pt x="183753" y="455945"/>
                      <a:pt x="180009" y="462061"/>
                    </a:cubicBezTo>
                    <a:lnTo>
                      <a:pt x="170902" y="476869"/>
                    </a:lnTo>
                    <a:cubicBezTo>
                      <a:pt x="166803" y="483440"/>
                      <a:pt x="158101" y="485259"/>
                      <a:pt x="151725" y="480913"/>
                    </a:cubicBezTo>
                    <a:cubicBezTo>
                      <a:pt x="128704" y="465245"/>
                      <a:pt x="108061" y="446545"/>
                      <a:pt x="90150" y="425166"/>
                    </a:cubicBezTo>
                    <a:lnTo>
                      <a:pt x="74414" y="434314"/>
                    </a:lnTo>
                    <a:cubicBezTo>
                      <a:pt x="67685" y="438205"/>
                      <a:pt x="59235" y="433353"/>
                      <a:pt x="59235" y="425570"/>
                    </a:cubicBezTo>
                    <a:lnTo>
                      <a:pt x="59134" y="345614"/>
                    </a:lnTo>
                    <a:cubicBezTo>
                      <a:pt x="59134" y="341723"/>
                      <a:pt x="61247" y="338564"/>
                      <a:pt x="64200" y="336864"/>
                    </a:cubicBezTo>
                    <a:close/>
                    <a:moveTo>
                      <a:pt x="349533" y="289354"/>
                    </a:moveTo>
                    <a:cubicBezTo>
                      <a:pt x="357886" y="287888"/>
                      <a:pt x="365529" y="294308"/>
                      <a:pt x="365529" y="302800"/>
                    </a:cubicBezTo>
                    <a:lnTo>
                      <a:pt x="365529" y="368208"/>
                    </a:lnTo>
                    <a:cubicBezTo>
                      <a:pt x="365529" y="402177"/>
                      <a:pt x="337942" y="429725"/>
                      <a:pt x="303926" y="429725"/>
                    </a:cubicBezTo>
                    <a:cubicBezTo>
                      <a:pt x="269909" y="429725"/>
                      <a:pt x="242322" y="402177"/>
                      <a:pt x="242322" y="368208"/>
                    </a:cubicBezTo>
                    <a:lnTo>
                      <a:pt x="242322" y="339194"/>
                    </a:lnTo>
                    <a:cubicBezTo>
                      <a:pt x="242322" y="322412"/>
                      <a:pt x="254167" y="307905"/>
                      <a:pt x="270719" y="304569"/>
                    </a:cubicBezTo>
                    <a:cubicBezTo>
                      <a:pt x="296434" y="299413"/>
                      <a:pt x="332829" y="292185"/>
                      <a:pt x="349533" y="289354"/>
                    </a:cubicBezTo>
                    <a:close/>
                    <a:moveTo>
                      <a:pt x="439205" y="160376"/>
                    </a:moveTo>
                    <a:lnTo>
                      <a:pt x="573782" y="160376"/>
                    </a:lnTo>
                    <a:cubicBezTo>
                      <a:pt x="592552" y="160376"/>
                      <a:pt x="607780" y="175587"/>
                      <a:pt x="607780" y="194334"/>
                    </a:cubicBezTo>
                    <a:lnTo>
                      <a:pt x="607780" y="295754"/>
                    </a:lnTo>
                    <a:cubicBezTo>
                      <a:pt x="607780" y="301515"/>
                      <a:pt x="603075" y="306164"/>
                      <a:pt x="597307" y="306164"/>
                    </a:cubicBezTo>
                    <a:lnTo>
                      <a:pt x="415679" y="306164"/>
                    </a:lnTo>
                    <a:cubicBezTo>
                      <a:pt x="409912" y="306164"/>
                      <a:pt x="405257" y="301515"/>
                      <a:pt x="405257" y="295754"/>
                    </a:cubicBezTo>
                    <a:lnTo>
                      <a:pt x="405257" y="194334"/>
                    </a:lnTo>
                    <a:cubicBezTo>
                      <a:pt x="405257" y="175587"/>
                      <a:pt x="420435" y="160376"/>
                      <a:pt x="439205" y="160376"/>
                    </a:cubicBezTo>
                    <a:close/>
                    <a:moveTo>
                      <a:pt x="34010" y="160376"/>
                    </a:moveTo>
                    <a:lnTo>
                      <a:pt x="168583" y="160376"/>
                    </a:lnTo>
                    <a:cubicBezTo>
                      <a:pt x="187359" y="160376"/>
                      <a:pt x="202593" y="175587"/>
                      <a:pt x="202593" y="194334"/>
                    </a:cubicBezTo>
                    <a:lnTo>
                      <a:pt x="202593" y="295754"/>
                    </a:lnTo>
                    <a:cubicBezTo>
                      <a:pt x="202593" y="301515"/>
                      <a:pt x="197937" y="306164"/>
                      <a:pt x="192167" y="306164"/>
                    </a:cubicBezTo>
                    <a:lnTo>
                      <a:pt x="10426" y="306164"/>
                    </a:lnTo>
                    <a:cubicBezTo>
                      <a:pt x="4656" y="306164"/>
                      <a:pt x="0" y="301515"/>
                      <a:pt x="0" y="295754"/>
                    </a:cubicBezTo>
                    <a:lnTo>
                      <a:pt x="0" y="194334"/>
                    </a:lnTo>
                    <a:cubicBezTo>
                      <a:pt x="0" y="175587"/>
                      <a:pt x="15234" y="160376"/>
                      <a:pt x="34010" y="160376"/>
                    </a:cubicBezTo>
                    <a:close/>
                    <a:moveTo>
                      <a:pt x="330342" y="21924"/>
                    </a:moveTo>
                    <a:cubicBezTo>
                      <a:pt x="333625" y="21041"/>
                      <a:pt x="337344" y="21786"/>
                      <a:pt x="340102" y="24538"/>
                    </a:cubicBezTo>
                    <a:lnTo>
                      <a:pt x="396777" y="80951"/>
                    </a:lnTo>
                    <a:cubicBezTo>
                      <a:pt x="402293" y="86456"/>
                      <a:pt x="399763" y="95850"/>
                      <a:pt x="392274" y="97870"/>
                    </a:cubicBezTo>
                    <a:lnTo>
                      <a:pt x="314952" y="118627"/>
                    </a:lnTo>
                    <a:cubicBezTo>
                      <a:pt x="307463" y="120647"/>
                      <a:pt x="300530" y="113779"/>
                      <a:pt x="302554" y="106253"/>
                    </a:cubicBezTo>
                    <a:lnTo>
                      <a:pt x="306856" y="90193"/>
                    </a:lnTo>
                    <a:cubicBezTo>
                      <a:pt x="285906" y="88981"/>
                      <a:pt x="265007" y="90294"/>
                      <a:pt x="244361" y="94132"/>
                    </a:cubicBezTo>
                    <a:cubicBezTo>
                      <a:pt x="237327" y="95446"/>
                      <a:pt x="230496" y="90951"/>
                      <a:pt x="228876" y="83981"/>
                    </a:cubicBezTo>
                    <a:lnTo>
                      <a:pt x="224828" y="67062"/>
                    </a:lnTo>
                    <a:cubicBezTo>
                      <a:pt x="223057" y="59588"/>
                      <a:pt x="227915" y="52164"/>
                      <a:pt x="235505" y="50699"/>
                    </a:cubicBezTo>
                    <a:cubicBezTo>
                      <a:pt x="262882" y="45548"/>
                      <a:pt x="290713" y="44184"/>
                      <a:pt x="318494" y="46659"/>
                    </a:cubicBezTo>
                    <a:lnTo>
                      <a:pt x="323200" y="29083"/>
                    </a:lnTo>
                    <a:cubicBezTo>
                      <a:pt x="324213" y="25321"/>
                      <a:pt x="327059" y="22808"/>
                      <a:pt x="330342" y="21924"/>
                    </a:cubicBezTo>
                    <a:close/>
                    <a:moveTo>
                      <a:pt x="552065" y="196"/>
                    </a:moveTo>
                    <a:cubicBezTo>
                      <a:pt x="560413" y="-1219"/>
                      <a:pt x="568052" y="5200"/>
                      <a:pt x="568052" y="13690"/>
                    </a:cubicBezTo>
                    <a:lnTo>
                      <a:pt x="568052" y="79039"/>
                    </a:lnTo>
                    <a:cubicBezTo>
                      <a:pt x="568052" y="113053"/>
                      <a:pt x="540480" y="140547"/>
                      <a:pt x="506484" y="140547"/>
                    </a:cubicBezTo>
                    <a:cubicBezTo>
                      <a:pt x="472487" y="140547"/>
                      <a:pt x="444915" y="113053"/>
                      <a:pt x="444915" y="79039"/>
                    </a:cubicBezTo>
                    <a:lnTo>
                      <a:pt x="444915" y="50080"/>
                    </a:lnTo>
                    <a:cubicBezTo>
                      <a:pt x="444915" y="33250"/>
                      <a:pt x="456804" y="18744"/>
                      <a:pt x="473296" y="15459"/>
                    </a:cubicBezTo>
                    <a:cubicBezTo>
                      <a:pt x="498996" y="10254"/>
                      <a:pt x="535371" y="3077"/>
                      <a:pt x="552065" y="196"/>
                    </a:cubicBezTo>
                    <a:close/>
                    <a:moveTo>
                      <a:pt x="146938" y="196"/>
                    </a:moveTo>
                    <a:cubicBezTo>
                      <a:pt x="155291" y="-1219"/>
                      <a:pt x="162936" y="5200"/>
                      <a:pt x="162936" y="13690"/>
                    </a:cubicBezTo>
                    <a:lnTo>
                      <a:pt x="162936" y="79039"/>
                    </a:lnTo>
                    <a:cubicBezTo>
                      <a:pt x="162936" y="113053"/>
                      <a:pt x="135344" y="140547"/>
                      <a:pt x="101322" y="140547"/>
                    </a:cubicBezTo>
                    <a:cubicBezTo>
                      <a:pt x="67250" y="140547"/>
                      <a:pt x="39658" y="113053"/>
                      <a:pt x="39658" y="79039"/>
                    </a:cubicBezTo>
                    <a:lnTo>
                      <a:pt x="39658" y="50080"/>
                    </a:lnTo>
                    <a:cubicBezTo>
                      <a:pt x="39658" y="33250"/>
                      <a:pt x="51555" y="18744"/>
                      <a:pt x="68060" y="15459"/>
                    </a:cubicBezTo>
                    <a:cubicBezTo>
                      <a:pt x="93829" y="10254"/>
                      <a:pt x="130231" y="3077"/>
                      <a:pt x="146938" y="1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427" name="ïşļíḍè">
              <a:extLst>
                <a:ext uri="{FF2B5EF4-FFF2-40B4-BE49-F238E27FC236}">
                  <a16:creationId xmlns:a16="http://schemas.microsoft.com/office/drawing/2014/main" id="{5C1AE3E9-807C-440F-8081-D673539D84B3}"/>
                </a:ext>
              </a:extLst>
            </p:cNvPr>
            <p:cNvGrpSpPr/>
            <p:nvPr/>
          </p:nvGrpSpPr>
          <p:grpSpPr>
            <a:xfrm>
              <a:off x="6288833" y="1950231"/>
              <a:ext cx="1973509" cy="879252"/>
              <a:chOff x="1262060" y="4457006"/>
              <a:chExt cx="1973509" cy="879252"/>
            </a:xfrm>
          </p:grpSpPr>
          <p:sp>
            <p:nvSpPr>
              <p:cNvPr id="442" name="îṥ1íḋe">
                <a:extLst>
                  <a:ext uri="{FF2B5EF4-FFF2-40B4-BE49-F238E27FC236}">
                    <a16:creationId xmlns:a16="http://schemas.microsoft.com/office/drawing/2014/main" id="{1F6AED96-493B-42A5-8632-D58CAE3FA7AB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试运行调整</a:t>
                </a:r>
              </a:p>
            </p:txBody>
          </p:sp>
          <p:sp>
            <p:nvSpPr>
              <p:cNvPr id="443" name="iṥḷîďé">
                <a:extLst>
                  <a:ext uri="{FF2B5EF4-FFF2-40B4-BE49-F238E27FC236}">
                    <a16:creationId xmlns:a16="http://schemas.microsoft.com/office/drawing/2014/main" id="{E14DAB54-4F3A-4DC0-891E-97AE0F0045C3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结合实际的业务流程进行系统试运行，根据需要调整</a:t>
                </a:r>
              </a:p>
            </p:txBody>
          </p:sp>
        </p:grpSp>
        <p:grpSp>
          <p:nvGrpSpPr>
            <p:cNvPr id="428" name="íšļîḋè">
              <a:extLst>
                <a:ext uri="{FF2B5EF4-FFF2-40B4-BE49-F238E27FC236}">
                  <a16:creationId xmlns:a16="http://schemas.microsoft.com/office/drawing/2014/main" id="{35508121-38E1-43F9-B5D1-4F9E7E85468C}"/>
                </a:ext>
              </a:extLst>
            </p:cNvPr>
            <p:cNvGrpSpPr/>
            <p:nvPr/>
          </p:nvGrpSpPr>
          <p:grpSpPr>
            <a:xfrm>
              <a:off x="9020366" y="2099698"/>
              <a:ext cx="489858" cy="489858"/>
              <a:chOff x="7793378" y="2071616"/>
              <a:chExt cx="489858" cy="489858"/>
            </a:xfrm>
          </p:grpSpPr>
          <p:sp>
            <p:nvSpPr>
              <p:cNvPr id="440" name="işlîďé">
                <a:extLst>
                  <a:ext uri="{FF2B5EF4-FFF2-40B4-BE49-F238E27FC236}">
                    <a16:creationId xmlns:a16="http://schemas.microsoft.com/office/drawing/2014/main" id="{DBC2181E-B955-4FF1-96D1-3334C0650EF3}"/>
                  </a:ext>
                </a:extLst>
              </p:cNvPr>
              <p:cNvSpPr/>
              <p:nvPr/>
            </p:nvSpPr>
            <p:spPr>
              <a:xfrm>
                <a:off x="7793378" y="2071616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1" name="îṩľïḑé">
                <a:extLst>
                  <a:ext uri="{FF2B5EF4-FFF2-40B4-BE49-F238E27FC236}">
                    <a16:creationId xmlns:a16="http://schemas.microsoft.com/office/drawing/2014/main" id="{A52FBE32-96CD-465C-8881-0357FB882A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16604" y="2147269"/>
                <a:ext cx="276504" cy="288000"/>
              </a:xfrm>
              <a:custGeom>
                <a:avLst/>
                <a:gdLst>
                  <a:gd name="connsiteX0" fmla="*/ 582177 w 584267"/>
                  <a:gd name="connsiteY0" fmla="*/ 293917 h 608556"/>
                  <a:gd name="connsiteX1" fmla="*/ 583869 w 584267"/>
                  <a:gd name="connsiteY1" fmla="*/ 302971 h 608556"/>
                  <a:gd name="connsiteX2" fmla="*/ 279094 w 584267"/>
                  <a:gd name="connsiteY2" fmla="*/ 594692 h 608556"/>
                  <a:gd name="connsiteX3" fmla="*/ 274201 w 584267"/>
                  <a:gd name="connsiteY3" fmla="*/ 594173 h 608556"/>
                  <a:gd name="connsiteX4" fmla="*/ 481444 w 584267"/>
                  <a:gd name="connsiteY4" fmla="*/ 395362 h 608556"/>
                  <a:gd name="connsiteX5" fmla="*/ 482901 w 584267"/>
                  <a:gd name="connsiteY5" fmla="*/ 382579 h 608556"/>
                  <a:gd name="connsiteX6" fmla="*/ 473950 w 584267"/>
                  <a:gd name="connsiteY6" fmla="*/ 392556 h 608556"/>
                  <a:gd name="connsiteX7" fmla="*/ 261711 w 584267"/>
                  <a:gd name="connsiteY7" fmla="*/ 583988 h 608556"/>
                  <a:gd name="connsiteX8" fmla="*/ 259837 w 584267"/>
                  <a:gd name="connsiteY8" fmla="*/ 575778 h 608556"/>
                  <a:gd name="connsiteX9" fmla="*/ 259837 w 584267"/>
                  <a:gd name="connsiteY9" fmla="*/ 464577 h 608556"/>
                  <a:gd name="connsiteX10" fmla="*/ 267019 w 584267"/>
                  <a:gd name="connsiteY10" fmla="*/ 427579 h 608556"/>
                  <a:gd name="connsiteX11" fmla="*/ 360492 w 584267"/>
                  <a:gd name="connsiteY11" fmla="*/ 347971 h 608556"/>
                  <a:gd name="connsiteX12" fmla="*/ 572210 w 584267"/>
                  <a:gd name="connsiteY12" fmla="*/ 296632 h 608556"/>
                  <a:gd name="connsiteX13" fmla="*/ 582177 w 584267"/>
                  <a:gd name="connsiteY13" fmla="*/ 293917 h 608556"/>
                  <a:gd name="connsiteX14" fmla="*/ 274656 w 584267"/>
                  <a:gd name="connsiteY14" fmla="*/ 289106 h 608556"/>
                  <a:gd name="connsiteX15" fmla="*/ 323064 w 584267"/>
                  <a:gd name="connsiteY15" fmla="*/ 289106 h 608556"/>
                  <a:gd name="connsiteX16" fmla="*/ 323064 w 584267"/>
                  <a:gd name="connsiteY16" fmla="*/ 331845 h 608556"/>
                  <a:gd name="connsiteX17" fmla="*/ 274656 w 584267"/>
                  <a:gd name="connsiteY17" fmla="*/ 367928 h 608556"/>
                  <a:gd name="connsiteX18" fmla="*/ 207690 w 584267"/>
                  <a:gd name="connsiteY18" fmla="*/ 289106 h 608556"/>
                  <a:gd name="connsiteX19" fmla="*/ 256098 w 584267"/>
                  <a:gd name="connsiteY19" fmla="*/ 289106 h 608556"/>
                  <a:gd name="connsiteX20" fmla="*/ 256098 w 584267"/>
                  <a:gd name="connsiteY20" fmla="*/ 390148 h 608556"/>
                  <a:gd name="connsiteX21" fmla="*/ 251413 w 584267"/>
                  <a:gd name="connsiteY21" fmla="*/ 397424 h 608556"/>
                  <a:gd name="connsiteX22" fmla="*/ 244230 w 584267"/>
                  <a:gd name="connsiteY22" fmla="*/ 397424 h 608556"/>
                  <a:gd name="connsiteX23" fmla="*/ 207690 w 584267"/>
                  <a:gd name="connsiteY23" fmla="*/ 354388 h 608556"/>
                  <a:gd name="connsiteX24" fmla="*/ 32007 w 584267"/>
                  <a:gd name="connsiteY24" fmla="*/ 259919 h 608556"/>
                  <a:gd name="connsiteX25" fmla="*/ 41076 w 584267"/>
                  <a:gd name="connsiteY25" fmla="*/ 266907 h 608556"/>
                  <a:gd name="connsiteX26" fmla="*/ 137781 w 584267"/>
                  <a:gd name="connsiteY26" fmla="*/ 344838 h 608556"/>
                  <a:gd name="connsiteX27" fmla="*/ 240315 w 584267"/>
                  <a:gd name="connsiteY27" fmla="*/ 447188 h 608556"/>
                  <a:gd name="connsiteX28" fmla="*/ 245936 w 584267"/>
                  <a:gd name="connsiteY28" fmla="*/ 484802 h 608556"/>
                  <a:gd name="connsiteX29" fmla="*/ 245936 w 584267"/>
                  <a:gd name="connsiteY29" fmla="*/ 592762 h 608556"/>
                  <a:gd name="connsiteX30" fmla="*/ 243854 w 584267"/>
                  <a:gd name="connsiteY30" fmla="*/ 601075 h 608556"/>
                  <a:gd name="connsiteX31" fmla="*/ 64914 w 584267"/>
                  <a:gd name="connsiteY31" fmla="*/ 379959 h 608556"/>
                  <a:gd name="connsiteX32" fmla="*/ 58668 w 584267"/>
                  <a:gd name="connsiteY32" fmla="*/ 368322 h 608556"/>
                  <a:gd name="connsiteX33" fmla="*/ 57523 w 584267"/>
                  <a:gd name="connsiteY33" fmla="*/ 381102 h 608556"/>
                  <a:gd name="connsiteX34" fmla="*/ 225637 w 584267"/>
                  <a:gd name="connsiteY34" fmla="*/ 608556 h 608556"/>
                  <a:gd name="connsiteX35" fmla="*/ 32852 w 584267"/>
                  <a:gd name="connsiteY35" fmla="*/ 465579 h 608556"/>
                  <a:gd name="connsiteX36" fmla="*/ 24108 w 584267"/>
                  <a:gd name="connsiteY36" fmla="*/ 266803 h 608556"/>
                  <a:gd name="connsiteX37" fmla="*/ 32007 w 584267"/>
                  <a:gd name="connsiteY37" fmla="*/ 259919 h 608556"/>
                  <a:gd name="connsiteX38" fmla="*/ 274656 w 584267"/>
                  <a:gd name="connsiteY38" fmla="*/ 196948 h 608556"/>
                  <a:gd name="connsiteX39" fmla="*/ 276946 w 584267"/>
                  <a:gd name="connsiteY39" fmla="*/ 196948 h 608556"/>
                  <a:gd name="connsiteX40" fmla="*/ 323064 w 584267"/>
                  <a:gd name="connsiteY40" fmla="*/ 243106 h 608556"/>
                  <a:gd name="connsiteX41" fmla="*/ 323064 w 584267"/>
                  <a:gd name="connsiteY41" fmla="*/ 270759 h 608556"/>
                  <a:gd name="connsiteX42" fmla="*/ 274656 w 584267"/>
                  <a:gd name="connsiteY42" fmla="*/ 270759 h 608556"/>
                  <a:gd name="connsiteX43" fmla="*/ 253808 w 584267"/>
                  <a:gd name="connsiteY43" fmla="*/ 196948 h 608556"/>
                  <a:gd name="connsiteX44" fmla="*/ 256098 w 584267"/>
                  <a:gd name="connsiteY44" fmla="*/ 196948 h 608556"/>
                  <a:gd name="connsiteX45" fmla="*/ 256098 w 584267"/>
                  <a:gd name="connsiteY45" fmla="*/ 270759 h 608556"/>
                  <a:gd name="connsiteX46" fmla="*/ 207690 w 584267"/>
                  <a:gd name="connsiteY46" fmla="*/ 270759 h 608556"/>
                  <a:gd name="connsiteX47" fmla="*/ 207690 w 584267"/>
                  <a:gd name="connsiteY47" fmla="*/ 243106 h 608556"/>
                  <a:gd name="connsiteX48" fmla="*/ 253808 w 584267"/>
                  <a:gd name="connsiteY48" fmla="*/ 196948 h 608556"/>
                  <a:gd name="connsiteX49" fmla="*/ 267670 w 584267"/>
                  <a:gd name="connsiteY49" fmla="*/ 0 h 608556"/>
                  <a:gd name="connsiteX50" fmla="*/ 312522 w 584267"/>
                  <a:gd name="connsiteY50" fmla="*/ 15795 h 608556"/>
                  <a:gd name="connsiteX51" fmla="*/ 445310 w 584267"/>
                  <a:gd name="connsiteY51" fmla="*/ 125946 h 608556"/>
                  <a:gd name="connsiteX52" fmla="*/ 479860 w 584267"/>
                  <a:gd name="connsiteY52" fmla="*/ 199622 h 608556"/>
                  <a:gd name="connsiteX53" fmla="*/ 479860 w 584267"/>
                  <a:gd name="connsiteY53" fmla="*/ 283378 h 608556"/>
                  <a:gd name="connsiteX54" fmla="*/ 406077 w 584267"/>
                  <a:gd name="connsiteY54" fmla="*/ 296992 h 608556"/>
                  <a:gd name="connsiteX55" fmla="*/ 406077 w 584267"/>
                  <a:gd name="connsiteY55" fmla="*/ 199622 h 608556"/>
                  <a:gd name="connsiteX56" fmla="*/ 398064 w 584267"/>
                  <a:gd name="connsiteY56" fmla="*/ 182580 h 608556"/>
                  <a:gd name="connsiteX57" fmla="*/ 267670 w 584267"/>
                  <a:gd name="connsiteY57" fmla="*/ 74403 h 608556"/>
                  <a:gd name="connsiteX58" fmla="*/ 137276 w 584267"/>
                  <a:gd name="connsiteY58" fmla="*/ 182580 h 608556"/>
                  <a:gd name="connsiteX59" fmla="*/ 129263 w 584267"/>
                  <a:gd name="connsiteY59" fmla="*/ 199622 h 608556"/>
                  <a:gd name="connsiteX60" fmla="*/ 129263 w 584267"/>
                  <a:gd name="connsiteY60" fmla="*/ 307383 h 608556"/>
                  <a:gd name="connsiteX61" fmla="*/ 55480 w 584267"/>
                  <a:gd name="connsiteY61" fmla="*/ 245657 h 608556"/>
                  <a:gd name="connsiteX62" fmla="*/ 55480 w 584267"/>
                  <a:gd name="connsiteY62" fmla="*/ 199622 h 608556"/>
                  <a:gd name="connsiteX63" fmla="*/ 90134 w 584267"/>
                  <a:gd name="connsiteY63" fmla="*/ 125946 h 608556"/>
                  <a:gd name="connsiteX64" fmla="*/ 222818 w 584267"/>
                  <a:gd name="connsiteY64" fmla="*/ 15795 h 608556"/>
                  <a:gd name="connsiteX65" fmla="*/ 267670 w 584267"/>
                  <a:gd name="connsiteY65" fmla="*/ 0 h 60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584267" h="608556">
                    <a:moveTo>
                      <a:pt x="582177" y="293917"/>
                    </a:moveTo>
                    <a:cubicBezTo>
                      <a:pt x="584155" y="294839"/>
                      <a:pt x="584753" y="297723"/>
                      <a:pt x="583869" y="302971"/>
                    </a:cubicBezTo>
                    <a:cubicBezTo>
                      <a:pt x="573043" y="369172"/>
                      <a:pt x="519229" y="585339"/>
                      <a:pt x="279094" y="594692"/>
                    </a:cubicBezTo>
                    <a:cubicBezTo>
                      <a:pt x="277324" y="594796"/>
                      <a:pt x="275763" y="594484"/>
                      <a:pt x="274201" y="594173"/>
                    </a:cubicBezTo>
                    <a:cubicBezTo>
                      <a:pt x="316982" y="575362"/>
                      <a:pt x="434083" y="514565"/>
                      <a:pt x="481444" y="395362"/>
                    </a:cubicBezTo>
                    <a:cubicBezTo>
                      <a:pt x="484046" y="388918"/>
                      <a:pt x="484567" y="383202"/>
                      <a:pt x="482901" y="382579"/>
                    </a:cubicBezTo>
                    <a:cubicBezTo>
                      <a:pt x="481236" y="382059"/>
                      <a:pt x="477385" y="386632"/>
                      <a:pt x="473950" y="392556"/>
                    </a:cubicBezTo>
                    <a:cubicBezTo>
                      <a:pt x="425444" y="474761"/>
                      <a:pt x="294811" y="562891"/>
                      <a:pt x="261711" y="583988"/>
                    </a:cubicBezTo>
                    <a:cubicBezTo>
                      <a:pt x="260566" y="581494"/>
                      <a:pt x="259837" y="578688"/>
                      <a:pt x="259837" y="575778"/>
                    </a:cubicBezTo>
                    <a:lnTo>
                      <a:pt x="259837" y="464577"/>
                    </a:lnTo>
                    <a:cubicBezTo>
                      <a:pt x="259837" y="453872"/>
                      <a:pt x="261711" y="436724"/>
                      <a:pt x="267019" y="427579"/>
                    </a:cubicBezTo>
                    <a:cubicBezTo>
                      <a:pt x="277220" y="409703"/>
                      <a:pt x="301785" y="380292"/>
                      <a:pt x="360492" y="347971"/>
                    </a:cubicBezTo>
                    <a:cubicBezTo>
                      <a:pt x="443556" y="302348"/>
                      <a:pt x="532448" y="319288"/>
                      <a:pt x="572210" y="296632"/>
                    </a:cubicBezTo>
                    <a:cubicBezTo>
                      <a:pt x="576842" y="294034"/>
                      <a:pt x="580199" y="292994"/>
                      <a:pt x="582177" y="293917"/>
                    </a:cubicBezTo>
                    <a:close/>
                    <a:moveTo>
                      <a:pt x="274656" y="289106"/>
                    </a:moveTo>
                    <a:lnTo>
                      <a:pt x="323064" y="289106"/>
                    </a:lnTo>
                    <a:lnTo>
                      <a:pt x="323064" y="331845"/>
                    </a:lnTo>
                    <a:cubicBezTo>
                      <a:pt x="302660" y="344427"/>
                      <a:pt x="286836" y="356698"/>
                      <a:pt x="274656" y="367928"/>
                    </a:cubicBezTo>
                    <a:close/>
                    <a:moveTo>
                      <a:pt x="207690" y="289106"/>
                    </a:moveTo>
                    <a:lnTo>
                      <a:pt x="256098" y="289106"/>
                    </a:lnTo>
                    <a:lnTo>
                      <a:pt x="256098" y="390148"/>
                    </a:lnTo>
                    <a:cubicBezTo>
                      <a:pt x="254328" y="392642"/>
                      <a:pt x="252767" y="395033"/>
                      <a:pt x="251413" y="397424"/>
                    </a:cubicBezTo>
                    <a:lnTo>
                      <a:pt x="244230" y="397424"/>
                    </a:lnTo>
                    <a:cubicBezTo>
                      <a:pt x="235798" y="384118"/>
                      <a:pt x="224034" y="369461"/>
                      <a:pt x="207690" y="354388"/>
                    </a:cubicBezTo>
                    <a:close/>
                    <a:moveTo>
                      <a:pt x="32007" y="259919"/>
                    </a:moveTo>
                    <a:cubicBezTo>
                      <a:pt x="34960" y="260049"/>
                      <a:pt x="38109" y="262491"/>
                      <a:pt x="41076" y="266907"/>
                    </a:cubicBezTo>
                    <a:cubicBezTo>
                      <a:pt x="52110" y="283325"/>
                      <a:pt x="77822" y="310445"/>
                      <a:pt x="137781" y="344838"/>
                    </a:cubicBezTo>
                    <a:cubicBezTo>
                      <a:pt x="205026" y="383388"/>
                      <a:pt x="230634" y="424328"/>
                      <a:pt x="240315" y="447188"/>
                    </a:cubicBezTo>
                    <a:cubicBezTo>
                      <a:pt x="244374" y="457059"/>
                      <a:pt x="245936" y="474204"/>
                      <a:pt x="245936" y="484802"/>
                    </a:cubicBezTo>
                    <a:lnTo>
                      <a:pt x="245936" y="592762"/>
                    </a:lnTo>
                    <a:cubicBezTo>
                      <a:pt x="245936" y="595879"/>
                      <a:pt x="245103" y="598685"/>
                      <a:pt x="243854" y="601075"/>
                    </a:cubicBezTo>
                    <a:cubicBezTo>
                      <a:pt x="202008" y="562006"/>
                      <a:pt x="87815" y="449889"/>
                      <a:pt x="64914" y="379959"/>
                    </a:cubicBezTo>
                    <a:cubicBezTo>
                      <a:pt x="62728" y="373413"/>
                      <a:pt x="60334" y="368010"/>
                      <a:pt x="58668" y="368322"/>
                    </a:cubicBezTo>
                    <a:cubicBezTo>
                      <a:pt x="56899" y="368529"/>
                      <a:pt x="56274" y="374244"/>
                      <a:pt x="57523" y="381102"/>
                    </a:cubicBezTo>
                    <a:cubicBezTo>
                      <a:pt x="79279" y="494777"/>
                      <a:pt x="177025" y="574890"/>
                      <a:pt x="225637" y="608556"/>
                    </a:cubicBezTo>
                    <a:cubicBezTo>
                      <a:pt x="154540" y="593490"/>
                      <a:pt x="100410" y="549744"/>
                      <a:pt x="32852" y="465579"/>
                    </a:cubicBezTo>
                    <a:cubicBezTo>
                      <a:pt x="-24400" y="394402"/>
                      <a:pt x="7037" y="304003"/>
                      <a:pt x="24108" y="266803"/>
                    </a:cubicBezTo>
                    <a:cubicBezTo>
                      <a:pt x="26294" y="261972"/>
                      <a:pt x="29053" y="259789"/>
                      <a:pt x="32007" y="259919"/>
                    </a:cubicBezTo>
                    <a:close/>
                    <a:moveTo>
                      <a:pt x="274656" y="196948"/>
                    </a:moveTo>
                    <a:lnTo>
                      <a:pt x="276946" y="196948"/>
                    </a:lnTo>
                    <a:cubicBezTo>
                      <a:pt x="302452" y="196948"/>
                      <a:pt x="323064" y="217636"/>
                      <a:pt x="323064" y="243106"/>
                    </a:cubicBezTo>
                    <a:lnTo>
                      <a:pt x="323064" y="270759"/>
                    </a:lnTo>
                    <a:lnTo>
                      <a:pt x="274656" y="270759"/>
                    </a:lnTo>
                    <a:close/>
                    <a:moveTo>
                      <a:pt x="253808" y="196948"/>
                    </a:moveTo>
                    <a:lnTo>
                      <a:pt x="256098" y="196948"/>
                    </a:lnTo>
                    <a:lnTo>
                      <a:pt x="256098" y="270759"/>
                    </a:lnTo>
                    <a:lnTo>
                      <a:pt x="207690" y="270759"/>
                    </a:lnTo>
                    <a:lnTo>
                      <a:pt x="207690" y="243106"/>
                    </a:lnTo>
                    <a:cubicBezTo>
                      <a:pt x="207690" y="217636"/>
                      <a:pt x="228302" y="196948"/>
                      <a:pt x="253808" y="196948"/>
                    </a:cubicBezTo>
                    <a:close/>
                    <a:moveTo>
                      <a:pt x="267670" y="0"/>
                    </a:moveTo>
                    <a:cubicBezTo>
                      <a:pt x="284321" y="0"/>
                      <a:pt x="300243" y="5611"/>
                      <a:pt x="312522" y="15795"/>
                    </a:cubicBezTo>
                    <a:lnTo>
                      <a:pt x="445310" y="125946"/>
                    </a:lnTo>
                    <a:cubicBezTo>
                      <a:pt x="465291" y="142572"/>
                      <a:pt x="479860" y="173539"/>
                      <a:pt x="479860" y="199622"/>
                    </a:cubicBezTo>
                    <a:lnTo>
                      <a:pt x="479860" y="283378"/>
                    </a:lnTo>
                    <a:cubicBezTo>
                      <a:pt x="457070" y="285976"/>
                      <a:pt x="431990" y="289613"/>
                      <a:pt x="406077" y="296992"/>
                    </a:cubicBezTo>
                    <a:lnTo>
                      <a:pt x="406077" y="199622"/>
                    </a:lnTo>
                    <a:cubicBezTo>
                      <a:pt x="406077" y="195258"/>
                      <a:pt x="401499" y="185386"/>
                      <a:pt x="398064" y="182580"/>
                    </a:cubicBezTo>
                    <a:lnTo>
                      <a:pt x="267670" y="74403"/>
                    </a:lnTo>
                    <a:lnTo>
                      <a:pt x="137276" y="182580"/>
                    </a:lnTo>
                    <a:cubicBezTo>
                      <a:pt x="133945" y="185386"/>
                      <a:pt x="129263" y="195258"/>
                      <a:pt x="129263" y="199622"/>
                    </a:cubicBezTo>
                    <a:lnTo>
                      <a:pt x="129263" y="307383"/>
                    </a:lnTo>
                    <a:cubicBezTo>
                      <a:pt x="82849" y="278702"/>
                      <a:pt x="63285" y="256984"/>
                      <a:pt x="55480" y="245657"/>
                    </a:cubicBezTo>
                    <a:lnTo>
                      <a:pt x="55480" y="199622"/>
                    </a:lnTo>
                    <a:cubicBezTo>
                      <a:pt x="55480" y="173539"/>
                      <a:pt x="70049" y="142572"/>
                      <a:pt x="90134" y="125946"/>
                    </a:cubicBezTo>
                    <a:lnTo>
                      <a:pt x="222818" y="15795"/>
                    </a:lnTo>
                    <a:cubicBezTo>
                      <a:pt x="235097" y="5611"/>
                      <a:pt x="251019" y="0"/>
                      <a:pt x="2676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9" name="íŝľïdé">
              <a:extLst>
                <a:ext uri="{FF2B5EF4-FFF2-40B4-BE49-F238E27FC236}">
                  <a16:creationId xmlns:a16="http://schemas.microsoft.com/office/drawing/2014/main" id="{DBC2181E-B955-4FF1-96D1-3334C0650EF3}"/>
                </a:ext>
              </a:extLst>
            </p:cNvPr>
            <p:cNvSpPr/>
            <p:nvPr/>
          </p:nvSpPr>
          <p:spPr>
            <a:xfrm>
              <a:off x="9070598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30" name="ïśḷiḍe">
              <a:extLst>
                <a:ext uri="{FF2B5EF4-FFF2-40B4-BE49-F238E27FC236}">
                  <a16:creationId xmlns:a16="http://schemas.microsoft.com/office/drawing/2014/main" id="{DEF5A80C-2072-4E8E-9770-9002A641A6B4}"/>
                </a:ext>
              </a:extLst>
            </p:cNvPr>
            <p:cNvGrpSpPr/>
            <p:nvPr/>
          </p:nvGrpSpPr>
          <p:grpSpPr>
            <a:xfrm>
              <a:off x="9545391" y="1950231"/>
              <a:ext cx="1973509" cy="879252"/>
              <a:chOff x="1262060" y="4457006"/>
              <a:chExt cx="1973509" cy="879252"/>
            </a:xfrm>
          </p:grpSpPr>
          <p:sp>
            <p:nvSpPr>
              <p:cNvPr id="438" name="ïśḷîḑê">
                <a:extLst>
                  <a:ext uri="{FF2B5EF4-FFF2-40B4-BE49-F238E27FC236}">
                    <a16:creationId xmlns:a16="http://schemas.microsoft.com/office/drawing/2014/main" id="{B5648C32-8086-4343-A5C5-92ECE99307FD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售后维护</a:t>
                </a:r>
              </a:p>
            </p:txBody>
          </p:sp>
          <p:sp>
            <p:nvSpPr>
              <p:cNvPr id="439" name="iṥḷîḍè">
                <a:extLst>
                  <a:ext uri="{FF2B5EF4-FFF2-40B4-BE49-F238E27FC236}">
                    <a16:creationId xmlns:a16="http://schemas.microsoft.com/office/drawing/2014/main" id="{D214DD3A-2CB3-45AB-ACDE-1C904B7D2D13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跟踪用户使用，对软件进行维护、功能改进和升级</a:t>
                </a:r>
              </a:p>
            </p:txBody>
          </p:sp>
        </p:grpSp>
        <p:cxnSp>
          <p:nvCxnSpPr>
            <p:cNvPr id="431" name="直接连接符 26">
              <a:extLst>
                <a:ext uri="{FF2B5EF4-FFF2-40B4-BE49-F238E27FC236}">
                  <a16:creationId xmlns:a16="http://schemas.microsoft.com/office/drawing/2014/main" id="{64B34F18-CA4B-4240-9740-59FB774A4216}"/>
                </a:ext>
              </a:extLst>
            </p:cNvPr>
            <p:cNvCxnSpPr>
              <a:stCxn id="415" idx="4"/>
              <a:endCxn id="460" idx="0"/>
            </p:cNvCxnSpPr>
            <p:nvPr/>
          </p:nvCxnSpPr>
          <p:spPr>
            <a:xfrm>
              <a:off x="918029" y="3788017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28">
              <a:extLst>
                <a:ext uri="{FF2B5EF4-FFF2-40B4-BE49-F238E27FC236}">
                  <a16:creationId xmlns:a16="http://schemas.microsoft.com/office/drawing/2014/main" id="{41007EFE-D190-4D48-BAFB-5EFE61049ABD}"/>
                </a:ext>
              </a:extLst>
            </p:cNvPr>
            <p:cNvCxnSpPr>
              <a:stCxn id="448" idx="4"/>
              <a:endCxn id="424" idx="0"/>
            </p:cNvCxnSpPr>
            <p:nvPr/>
          </p:nvCxnSpPr>
          <p:spPr>
            <a:xfrm>
              <a:off x="2587482" y="258955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30">
              <a:extLst>
                <a:ext uri="{FF2B5EF4-FFF2-40B4-BE49-F238E27FC236}">
                  <a16:creationId xmlns:a16="http://schemas.microsoft.com/office/drawing/2014/main" id="{3F0CE7B2-D9D7-451A-88D4-9FD70706D6DC}"/>
                </a:ext>
              </a:extLst>
            </p:cNvPr>
            <p:cNvCxnSpPr>
              <a:stCxn id="418" idx="4"/>
              <a:endCxn id="456" idx="0"/>
            </p:cNvCxnSpPr>
            <p:nvPr/>
          </p:nvCxnSpPr>
          <p:spPr>
            <a:xfrm>
              <a:off x="4256935" y="3788017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32">
              <a:extLst>
                <a:ext uri="{FF2B5EF4-FFF2-40B4-BE49-F238E27FC236}">
                  <a16:creationId xmlns:a16="http://schemas.microsoft.com/office/drawing/2014/main" id="{C856F4BA-C01C-4DFC-904A-47FA6D4E2EC3}"/>
                </a:ext>
              </a:extLst>
            </p:cNvPr>
            <p:cNvCxnSpPr>
              <a:cxnSpLocks/>
              <a:endCxn id="437" idx="0"/>
            </p:cNvCxnSpPr>
            <p:nvPr/>
          </p:nvCxnSpPr>
          <p:spPr>
            <a:xfrm>
              <a:off x="5926388" y="2665035"/>
              <a:ext cx="0" cy="73358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34">
              <a:extLst>
                <a:ext uri="{FF2B5EF4-FFF2-40B4-BE49-F238E27FC236}">
                  <a16:creationId xmlns:a16="http://schemas.microsoft.com/office/drawing/2014/main" id="{ABEBA4D8-5D9F-4E7D-BFB6-8BD6FC931387}"/>
                </a:ext>
              </a:extLst>
            </p:cNvPr>
            <p:cNvCxnSpPr>
              <a:cxnSpLocks/>
            </p:cNvCxnSpPr>
            <p:nvPr/>
          </p:nvCxnSpPr>
          <p:spPr>
            <a:xfrm>
              <a:off x="7602159" y="378801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36">
              <a:extLst>
                <a:ext uri="{FF2B5EF4-FFF2-40B4-BE49-F238E27FC236}">
                  <a16:creationId xmlns:a16="http://schemas.microsoft.com/office/drawing/2014/main" id="{9E527D03-3DCA-4EA2-A5F9-74A20FBB12A8}"/>
                </a:ext>
              </a:extLst>
            </p:cNvPr>
            <p:cNvCxnSpPr>
              <a:stCxn id="440" idx="4"/>
              <a:endCxn id="429" idx="0"/>
            </p:cNvCxnSpPr>
            <p:nvPr/>
          </p:nvCxnSpPr>
          <p:spPr>
            <a:xfrm>
              <a:off x="9265295" y="258955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ïśḷïde">
              <a:extLst>
                <a:ext uri="{FF2B5EF4-FFF2-40B4-BE49-F238E27FC236}">
                  <a16:creationId xmlns:a16="http://schemas.microsoft.com/office/drawing/2014/main" id="{727D8FA6-5EA7-40C2-B48E-1072470A562F}"/>
                </a:ext>
              </a:extLst>
            </p:cNvPr>
            <p:cNvSpPr/>
            <p:nvPr/>
          </p:nvSpPr>
          <p:spPr>
            <a:xfrm>
              <a:off x="5731691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tx2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8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B1C4-CDF2-49E9-B6CF-7E4C824DC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32" y="0"/>
            <a:ext cx="10850563" cy="1028699"/>
          </a:xfrm>
        </p:spPr>
        <p:txBody>
          <a:bodyPr/>
          <a:lstStyle/>
          <a:p>
            <a:r>
              <a:rPr lang="zh-CN" altLang="en-US" dirty="0"/>
              <a:t>项目管理及人员要求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A22D5-7BFB-467C-A360-C3CA0A79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7F47A-4573-4F14-9920-E5A6758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6" name="iŝḻidè">
            <a:extLst>
              <a:ext uri="{FF2B5EF4-FFF2-40B4-BE49-F238E27FC236}">
                <a16:creationId xmlns:a16="http://schemas.microsoft.com/office/drawing/2014/main" id="{77F533A3-3B9A-4A22-82BE-00A1C7C60564}"/>
              </a:ext>
            </a:extLst>
          </p:cNvPr>
          <p:cNvGrpSpPr/>
          <p:nvPr/>
        </p:nvGrpSpPr>
        <p:grpSpPr>
          <a:xfrm>
            <a:off x="6501999" y="1422090"/>
            <a:ext cx="5400600" cy="4679221"/>
            <a:chOff x="19005550" y="6627813"/>
            <a:chExt cx="10993437" cy="9525001"/>
          </a:xfrm>
        </p:grpSpPr>
        <p:sp>
          <p:nvSpPr>
            <p:cNvPr id="22" name="i$ļiḍè">
              <a:extLst>
                <a:ext uri="{FF2B5EF4-FFF2-40B4-BE49-F238E27FC236}">
                  <a16:creationId xmlns:a16="http://schemas.microsoft.com/office/drawing/2014/main" id="{23156838-54CB-4674-AC63-891CC0124010}"/>
                </a:ext>
              </a:extLst>
            </p:cNvPr>
            <p:cNvSpPr/>
            <p:nvPr/>
          </p:nvSpPr>
          <p:spPr bwMode="auto">
            <a:xfrm>
              <a:off x="20461288" y="6627813"/>
              <a:ext cx="8264525" cy="52244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3" name="ïṣḷïḓe">
              <a:extLst>
                <a:ext uri="{FF2B5EF4-FFF2-40B4-BE49-F238E27FC236}">
                  <a16:creationId xmlns:a16="http://schemas.microsoft.com/office/drawing/2014/main" id="{05337DFD-E99B-4D49-BD43-B63529C880CA}"/>
                </a:ext>
              </a:extLst>
            </p:cNvPr>
            <p:cNvSpPr/>
            <p:nvPr/>
          </p:nvSpPr>
          <p:spPr bwMode="auto">
            <a:xfrm>
              <a:off x="20720050" y="6808788"/>
              <a:ext cx="7732712" cy="4860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4" name="îş1îḋe">
              <a:extLst>
                <a:ext uri="{FF2B5EF4-FFF2-40B4-BE49-F238E27FC236}">
                  <a16:creationId xmlns:a16="http://schemas.microsoft.com/office/drawing/2014/main" id="{F8A84BB0-3BB5-477E-89E7-8060C8C88AB9}"/>
                </a:ext>
              </a:extLst>
            </p:cNvPr>
            <p:cNvSpPr/>
            <p:nvPr/>
          </p:nvSpPr>
          <p:spPr bwMode="auto">
            <a:xfrm>
              <a:off x="24618950" y="12411076"/>
              <a:ext cx="3249612" cy="2273300"/>
            </a:xfrm>
            <a:custGeom>
              <a:avLst/>
              <a:gdLst/>
              <a:ahLst/>
              <a:cxnLst>
                <a:cxn ang="0">
                  <a:pos x="37" y="175"/>
                </a:cxn>
                <a:cxn ang="0">
                  <a:pos x="43" y="126"/>
                </a:cxn>
                <a:cxn ang="0">
                  <a:pos x="46" y="123"/>
                </a:cxn>
                <a:cxn ang="0">
                  <a:pos x="48" y="126"/>
                </a:cxn>
                <a:cxn ang="0">
                  <a:pos x="48" y="175"/>
                </a:cxn>
                <a:cxn ang="0">
                  <a:pos x="202" y="175"/>
                </a:cxn>
                <a:cxn ang="0">
                  <a:pos x="202" y="126"/>
                </a:cxn>
                <a:cxn ang="0">
                  <a:pos x="204" y="123"/>
                </a:cxn>
                <a:cxn ang="0">
                  <a:pos x="208" y="127"/>
                </a:cxn>
                <a:cxn ang="0">
                  <a:pos x="213" y="175"/>
                </a:cxn>
                <a:cxn ang="0">
                  <a:pos x="250" y="175"/>
                </a:cxn>
                <a:cxn ang="0">
                  <a:pos x="244" y="71"/>
                </a:cxn>
                <a:cxn ang="0">
                  <a:pos x="215" y="43"/>
                </a:cxn>
                <a:cxn ang="0">
                  <a:pos x="160" y="35"/>
                </a:cxn>
                <a:cxn ang="0">
                  <a:pos x="152" y="24"/>
                </a:cxn>
                <a:cxn ang="0">
                  <a:pos x="151" y="0"/>
                </a:cxn>
                <a:cxn ang="0">
                  <a:pos x="123" y="0"/>
                </a:cxn>
                <a:cxn ang="0">
                  <a:pos x="99" y="0"/>
                </a:cxn>
                <a:cxn ang="0">
                  <a:pos x="97" y="25"/>
                </a:cxn>
                <a:cxn ang="0">
                  <a:pos x="89" y="34"/>
                </a:cxn>
                <a:cxn ang="0">
                  <a:pos x="35" y="43"/>
                </a:cxn>
                <a:cxn ang="0">
                  <a:pos x="6" y="71"/>
                </a:cxn>
                <a:cxn ang="0">
                  <a:pos x="0" y="175"/>
                </a:cxn>
                <a:cxn ang="0">
                  <a:pos x="37" y="175"/>
                </a:cxn>
              </a:cxnLst>
              <a:rect l="0" t="0" r="r" b="b"/>
              <a:pathLst>
                <a:path w="250" h="175">
                  <a:moveTo>
                    <a:pt x="37" y="175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24"/>
                    <a:pt x="44" y="123"/>
                    <a:pt x="46" y="123"/>
                  </a:cubicBezTo>
                  <a:cubicBezTo>
                    <a:pt x="47" y="123"/>
                    <a:pt x="48" y="124"/>
                    <a:pt x="48" y="126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202" y="175"/>
                    <a:pt x="202" y="175"/>
                    <a:pt x="202" y="17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2" y="124"/>
                    <a:pt x="203" y="123"/>
                    <a:pt x="204" y="123"/>
                  </a:cubicBezTo>
                  <a:cubicBezTo>
                    <a:pt x="206" y="123"/>
                    <a:pt x="208" y="123"/>
                    <a:pt x="208" y="127"/>
                  </a:cubicBezTo>
                  <a:cubicBezTo>
                    <a:pt x="213" y="175"/>
                    <a:pt x="213" y="175"/>
                    <a:pt x="213" y="175"/>
                  </a:cubicBezTo>
                  <a:cubicBezTo>
                    <a:pt x="250" y="175"/>
                    <a:pt x="250" y="175"/>
                    <a:pt x="250" y="175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1" y="57"/>
                    <a:pt x="230" y="45"/>
                    <a:pt x="215" y="43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56" y="34"/>
                    <a:pt x="152" y="29"/>
                    <a:pt x="152" y="24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30"/>
                    <a:pt x="94" y="34"/>
                    <a:pt x="89" y="3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20" y="45"/>
                    <a:pt x="8" y="57"/>
                    <a:pt x="6" y="71"/>
                  </a:cubicBezTo>
                  <a:cubicBezTo>
                    <a:pt x="0" y="175"/>
                    <a:pt x="0" y="175"/>
                    <a:pt x="0" y="175"/>
                  </a:cubicBezTo>
                  <a:lnTo>
                    <a:pt x="37" y="17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íṥlîďè">
              <a:extLst>
                <a:ext uri="{FF2B5EF4-FFF2-40B4-BE49-F238E27FC236}">
                  <a16:creationId xmlns:a16="http://schemas.microsoft.com/office/drawing/2014/main" id="{6263A29B-97D0-49FD-BADA-235E1773F531}"/>
                </a:ext>
              </a:extLst>
            </p:cNvPr>
            <p:cNvSpPr/>
            <p:nvPr/>
          </p:nvSpPr>
          <p:spPr bwMode="auto">
            <a:xfrm>
              <a:off x="25620663" y="12734926"/>
              <a:ext cx="1233487" cy="1949450"/>
            </a:xfrm>
            <a:custGeom>
              <a:avLst/>
              <a:gdLst/>
              <a:ahLst/>
              <a:cxnLst>
                <a:cxn ang="0">
                  <a:pos x="77" y="150"/>
                </a:cxn>
                <a:cxn ang="0">
                  <a:pos x="95" y="10"/>
                </a:cxn>
                <a:cxn ang="0">
                  <a:pos x="85" y="9"/>
                </a:cxn>
                <a:cxn ang="0">
                  <a:pos x="76" y="0"/>
                </a:cxn>
                <a:cxn ang="0">
                  <a:pos x="48" y="28"/>
                </a:cxn>
                <a:cxn ang="0">
                  <a:pos x="19" y="0"/>
                </a:cxn>
                <a:cxn ang="0">
                  <a:pos x="11" y="9"/>
                </a:cxn>
                <a:cxn ang="0">
                  <a:pos x="0" y="10"/>
                </a:cxn>
                <a:cxn ang="0">
                  <a:pos x="25" y="150"/>
                </a:cxn>
                <a:cxn ang="0">
                  <a:pos x="77" y="150"/>
                </a:cxn>
              </a:cxnLst>
              <a:rect l="0" t="0" r="r" b="b"/>
              <a:pathLst>
                <a:path w="95" h="150">
                  <a:moveTo>
                    <a:pt x="77" y="15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0" y="9"/>
                    <a:pt x="77" y="5"/>
                    <a:pt x="76" y="0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5"/>
                    <a:pt x="16" y="9"/>
                    <a:pt x="1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5" y="150"/>
                    <a:pt x="25" y="150"/>
                    <a:pt x="25" y="150"/>
                  </a:cubicBezTo>
                  <a:lnTo>
                    <a:pt x="77" y="150"/>
                  </a:lnTo>
                  <a:close/>
                </a:path>
              </a:pathLst>
            </a:custGeom>
            <a:solidFill>
              <a:srgbClr val="DBDBD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6" name="îSļîďè">
              <a:extLst>
                <a:ext uri="{FF2B5EF4-FFF2-40B4-BE49-F238E27FC236}">
                  <a16:creationId xmlns:a16="http://schemas.microsoft.com/office/drawing/2014/main" id="{82143B87-F397-4C96-B004-C8D2B6D9FA2B}"/>
                </a:ext>
              </a:extLst>
            </p:cNvPr>
            <p:cNvSpPr/>
            <p:nvPr/>
          </p:nvSpPr>
          <p:spPr bwMode="auto">
            <a:xfrm>
              <a:off x="25893713" y="12411076"/>
              <a:ext cx="687387" cy="323850"/>
            </a:xfrm>
            <a:custGeom>
              <a:avLst/>
              <a:gdLst/>
              <a:ahLst/>
              <a:cxnLst>
                <a:cxn ang="0">
                  <a:pos x="50" y="19"/>
                </a:cxn>
                <a:cxn ang="0">
                  <a:pos x="53" y="15"/>
                </a:cxn>
                <a:cxn ang="0">
                  <a:pos x="53" y="0"/>
                </a:cxn>
                <a:cxn ang="0">
                  <a:pos x="25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18" y="25"/>
                </a:cxn>
                <a:cxn ang="0">
                  <a:pos x="27" y="25"/>
                </a:cxn>
                <a:cxn ang="0">
                  <a:pos x="27" y="25"/>
                </a:cxn>
                <a:cxn ang="0">
                  <a:pos x="36" y="25"/>
                </a:cxn>
                <a:cxn ang="0">
                  <a:pos x="50" y="19"/>
                </a:cxn>
              </a:cxnLst>
              <a:rect l="0" t="0" r="r" b="b"/>
              <a:pathLst>
                <a:path w="53" h="25">
                  <a:moveTo>
                    <a:pt x="50" y="19"/>
                  </a:moveTo>
                  <a:cubicBezTo>
                    <a:pt x="53" y="15"/>
                    <a:pt x="53" y="15"/>
                    <a:pt x="53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3"/>
                    <a:pt x="13" y="25"/>
                    <a:pt x="1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1" y="25"/>
                    <a:pt x="47" y="23"/>
                    <a:pt x="50" y="19"/>
                  </a:cubicBez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ïsļîḑè">
              <a:extLst>
                <a:ext uri="{FF2B5EF4-FFF2-40B4-BE49-F238E27FC236}">
                  <a16:creationId xmlns:a16="http://schemas.microsoft.com/office/drawing/2014/main" id="{E3DA77F1-6404-485D-A089-5CF984EA4CF6}"/>
                </a:ext>
              </a:extLst>
            </p:cNvPr>
            <p:cNvSpPr/>
            <p:nvPr/>
          </p:nvSpPr>
          <p:spPr bwMode="auto">
            <a:xfrm>
              <a:off x="25723850" y="12657138"/>
              <a:ext cx="520700" cy="766763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0" y="15"/>
                </a:cxn>
                <a:cxn ang="0">
                  <a:pos x="25" y="56"/>
                </a:cxn>
                <a:cxn ang="0">
                  <a:pos x="29" y="56"/>
                </a:cxn>
                <a:cxn ang="0">
                  <a:pos x="40" y="34"/>
                </a:cxn>
                <a:cxn ang="0">
                  <a:pos x="13" y="2"/>
                </a:cxn>
              </a:cxnLst>
              <a:rect l="0" t="0" r="r" b="b"/>
              <a:pathLst>
                <a:path w="40" h="59">
                  <a:moveTo>
                    <a:pt x="13" y="2"/>
                  </a:moveTo>
                  <a:cubicBezTo>
                    <a:pt x="11" y="0"/>
                    <a:pt x="0" y="15"/>
                    <a:pt x="0" y="15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59"/>
                    <a:pt x="29" y="56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îṩ1iḋê">
              <a:extLst>
                <a:ext uri="{FF2B5EF4-FFF2-40B4-BE49-F238E27FC236}">
                  <a16:creationId xmlns:a16="http://schemas.microsoft.com/office/drawing/2014/main" id="{D171AFCA-2BC0-4F7E-98FA-75850A692842}"/>
                </a:ext>
              </a:extLst>
            </p:cNvPr>
            <p:cNvSpPr/>
            <p:nvPr/>
          </p:nvSpPr>
          <p:spPr bwMode="auto">
            <a:xfrm>
              <a:off x="26244550" y="12644438"/>
              <a:ext cx="519112" cy="779463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32" y="3"/>
                </a:cxn>
                <a:cxn ang="0">
                  <a:pos x="40" y="16"/>
                </a:cxn>
                <a:cxn ang="0">
                  <a:pos x="15" y="57"/>
                </a:cxn>
                <a:cxn ang="0">
                  <a:pos x="11" y="57"/>
                </a:cxn>
                <a:cxn ang="0">
                  <a:pos x="0" y="35"/>
                </a:cxn>
                <a:cxn ang="0">
                  <a:pos x="27" y="3"/>
                </a:cxn>
              </a:cxnLst>
              <a:rect l="0" t="0" r="r" b="b"/>
              <a:pathLst>
                <a:path w="40" h="60">
                  <a:moveTo>
                    <a:pt x="27" y="3"/>
                  </a:moveTo>
                  <a:cubicBezTo>
                    <a:pt x="29" y="1"/>
                    <a:pt x="30" y="0"/>
                    <a:pt x="32" y="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60"/>
                    <a:pt x="12" y="60"/>
                    <a:pt x="11" y="57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9" name="îś1iḋè">
              <a:extLst>
                <a:ext uri="{FF2B5EF4-FFF2-40B4-BE49-F238E27FC236}">
                  <a16:creationId xmlns:a16="http://schemas.microsoft.com/office/drawing/2014/main" id="{240A7C6D-C35C-48FB-972F-C0C9AE91CC6A}"/>
                </a:ext>
              </a:extLst>
            </p:cNvPr>
            <p:cNvSpPr/>
            <p:nvPr/>
          </p:nvSpPr>
          <p:spPr bwMode="auto">
            <a:xfrm>
              <a:off x="26101675" y="13100051"/>
              <a:ext cx="271462" cy="158432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2" y="122"/>
                </a:cxn>
                <a:cxn ang="0">
                  <a:pos x="20" y="122"/>
                </a:cxn>
                <a:cxn ang="0">
                  <a:pos x="16" y="34"/>
                </a:cxn>
                <a:cxn ang="0">
                  <a:pos x="16" y="29"/>
                </a:cxn>
                <a:cxn ang="0">
                  <a:pos x="21" y="18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18"/>
                </a:cxn>
                <a:cxn ang="0">
                  <a:pos x="6" y="29"/>
                </a:cxn>
                <a:cxn ang="0">
                  <a:pos x="6" y="34"/>
                </a:cxn>
              </a:cxnLst>
              <a:rect l="0" t="0" r="r" b="b"/>
              <a:pathLst>
                <a:path w="21" h="122">
                  <a:moveTo>
                    <a:pt x="6" y="34"/>
                  </a:moveTo>
                  <a:cubicBezTo>
                    <a:pt x="2" y="122"/>
                    <a:pt x="2" y="122"/>
                    <a:pt x="2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2"/>
                    <a:pt x="16" y="30"/>
                    <a:pt x="16" y="2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2"/>
                    <a:pt x="6" y="3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0" name="iṧľïďè">
              <a:extLst>
                <a:ext uri="{FF2B5EF4-FFF2-40B4-BE49-F238E27FC236}">
                  <a16:creationId xmlns:a16="http://schemas.microsoft.com/office/drawing/2014/main" id="{FEE2CCC6-70A7-4A87-997A-B13F9F7B3D8D}"/>
                </a:ext>
              </a:extLst>
            </p:cNvPr>
            <p:cNvSpPr/>
            <p:nvPr/>
          </p:nvSpPr>
          <p:spPr bwMode="auto">
            <a:xfrm>
              <a:off x="26308050" y="12892088"/>
              <a:ext cx="1598612" cy="1792288"/>
            </a:xfrm>
            <a:custGeom>
              <a:avLst/>
              <a:gdLst/>
              <a:ahLst/>
              <a:cxnLst>
                <a:cxn ang="0">
                  <a:pos x="76" y="138"/>
                </a:cxn>
                <a:cxn ang="0">
                  <a:pos x="76" y="101"/>
                </a:cxn>
                <a:cxn ang="0">
                  <a:pos x="78" y="102"/>
                </a:cxn>
                <a:cxn ang="0">
                  <a:pos x="80" y="138"/>
                </a:cxn>
                <a:cxn ang="0">
                  <a:pos x="123" y="138"/>
                </a:cxn>
                <a:cxn ang="0">
                  <a:pos x="120" y="39"/>
                </a:cxn>
                <a:cxn ang="0">
                  <a:pos x="90" y="5"/>
                </a:cxn>
                <a:cxn ang="0">
                  <a:pos x="43" y="0"/>
                </a:cxn>
                <a:cxn ang="0">
                  <a:pos x="0" y="126"/>
                </a:cxn>
                <a:cxn ang="0">
                  <a:pos x="0" y="138"/>
                </a:cxn>
                <a:cxn ang="0">
                  <a:pos x="76" y="138"/>
                </a:cxn>
              </a:cxnLst>
              <a:rect l="0" t="0" r="r" b="b"/>
              <a:pathLst>
                <a:path w="123" h="138">
                  <a:moveTo>
                    <a:pt x="76" y="138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76" y="99"/>
                    <a:pt x="77" y="100"/>
                    <a:pt x="78" y="102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19"/>
                    <a:pt x="109" y="9"/>
                    <a:pt x="90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76" y="1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1" name="îṩliḑè">
              <a:extLst>
                <a:ext uri="{FF2B5EF4-FFF2-40B4-BE49-F238E27FC236}">
                  <a16:creationId xmlns:a16="http://schemas.microsoft.com/office/drawing/2014/main" id="{B193A51D-5203-43E1-AC79-8AB0111C3229}"/>
                </a:ext>
              </a:extLst>
            </p:cNvPr>
            <p:cNvSpPr/>
            <p:nvPr/>
          </p:nvSpPr>
          <p:spPr bwMode="auto">
            <a:xfrm>
              <a:off x="26308050" y="12839701"/>
              <a:ext cx="650875" cy="16891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3"/>
                </a:cxn>
                <a:cxn ang="0">
                  <a:pos x="49" y="3"/>
                </a:cxn>
                <a:cxn ang="0">
                  <a:pos x="50" y="5"/>
                </a:cxn>
                <a:cxn ang="0">
                  <a:pos x="50" y="33"/>
                </a:cxn>
                <a:cxn ang="0">
                  <a:pos x="46" y="39"/>
                </a:cxn>
                <a:cxn ang="0">
                  <a:pos x="31" y="39"/>
                </a:cxn>
                <a:cxn ang="0">
                  <a:pos x="44" y="56"/>
                </a:cxn>
                <a:cxn ang="0">
                  <a:pos x="44" y="66"/>
                </a:cxn>
                <a:cxn ang="0">
                  <a:pos x="0" y="130"/>
                </a:cxn>
                <a:cxn ang="0">
                  <a:pos x="34" y="0"/>
                </a:cxn>
              </a:cxnLst>
              <a:rect l="0" t="0" r="r" b="b"/>
              <a:pathLst>
                <a:path w="50" h="130">
                  <a:moveTo>
                    <a:pt x="34" y="0"/>
                  </a:moveTo>
                  <a:cubicBezTo>
                    <a:pt x="48" y="3"/>
                    <a:pt x="48" y="3"/>
                    <a:pt x="48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8"/>
                    <a:pt x="50" y="39"/>
                    <a:pt x="46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9" y="60"/>
                    <a:pt x="46" y="63"/>
                    <a:pt x="44" y="66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2" name="ïṩḷídé">
              <a:extLst>
                <a:ext uri="{FF2B5EF4-FFF2-40B4-BE49-F238E27FC236}">
                  <a16:creationId xmlns:a16="http://schemas.microsoft.com/office/drawing/2014/main" id="{7DB1CF83-8485-4AE1-8E4F-74D8F53279AD}"/>
                </a:ext>
              </a:extLst>
            </p:cNvPr>
            <p:cNvSpPr/>
            <p:nvPr/>
          </p:nvSpPr>
          <p:spPr bwMode="auto">
            <a:xfrm>
              <a:off x="24593550" y="12877801"/>
              <a:ext cx="1598612" cy="1806575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33" y="6"/>
                </a:cxn>
                <a:cxn ang="0">
                  <a:pos x="3" y="40"/>
                </a:cxn>
                <a:cxn ang="0">
                  <a:pos x="0" y="139"/>
                </a:cxn>
                <a:cxn ang="0">
                  <a:pos x="43" y="139"/>
                </a:cxn>
                <a:cxn ang="0">
                  <a:pos x="46" y="103"/>
                </a:cxn>
                <a:cxn ang="0">
                  <a:pos x="48" y="102"/>
                </a:cxn>
                <a:cxn ang="0">
                  <a:pos x="48" y="139"/>
                </a:cxn>
                <a:cxn ang="0">
                  <a:pos x="123" y="139"/>
                </a:cxn>
                <a:cxn ang="0">
                  <a:pos x="123" y="127"/>
                </a:cxn>
                <a:cxn ang="0">
                  <a:pos x="116" y="106"/>
                </a:cxn>
                <a:cxn ang="0">
                  <a:pos x="80" y="0"/>
                </a:cxn>
              </a:cxnLst>
              <a:rect l="0" t="0" r="r" b="b"/>
              <a:pathLst>
                <a:path w="123" h="139">
                  <a:moveTo>
                    <a:pt x="80" y="0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15" y="10"/>
                    <a:pt x="3" y="20"/>
                    <a:pt x="3" y="4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46" y="101"/>
                    <a:pt x="48" y="100"/>
                    <a:pt x="48" y="102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3" y="127"/>
                    <a:pt x="118" y="112"/>
                    <a:pt x="116" y="10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3" name="îṧľîḋê">
              <a:extLst>
                <a:ext uri="{FF2B5EF4-FFF2-40B4-BE49-F238E27FC236}">
                  <a16:creationId xmlns:a16="http://schemas.microsoft.com/office/drawing/2014/main" id="{E65479DA-B891-43AD-B280-A6310B72F099}"/>
                </a:ext>
              </a:extLst>
            </p:cNvPr>
            <p:cNvSpPr/>
            <p:nvPr/>
          </p:nvSpPr>
          <p:spPr bwMode="auto">
            <a:xfrm>
              <a:off x="25515888" y="12852401"/>
              <a:ext cx="676275" cy="1676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" y="2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0" y="32"/>
                </a:cxn>
                <a:cxn ang="0">
                  <a:pos x="5" y="38"/>
                </a:cxn>
                <a:cxn ang="0">
                  <a:pos x="20" y="38"/>
                </a:cxn>
                <a:cxn ang="0">
                  <a:pos x="6" y="55"/>
                </a:cxn>
                <a:cxn ang="0">
                  <a:pos x="7" y="65"/>
                </a:cxn>
                <a:cxn ang="0">
                  <a:pos x="52" y="129"/>
                </a:cxn>
                <a:cxn ang="0">
                  <a:pos x="16" y="0"/>
                </a:cxn>
              </a:cxnLst>
              <a:rect l="0" t="0" r="r" b="b"/>
              <a:pathLst>
                <a:path w="52" h="129">
                  <a:moveTo>
                    <a:pt x="1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1" y="38"/>
                    <a:pt x="5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2" y="59"/>
                    <a:pt x="4" y="62"/>
                    <a:pt x="7" y="65"/>
                  </a:cubicBezTo>
                  <a:cubicBezTo>
                    <a:pt x="52" y="129"/>
                    <a:pt x="52" y="129"/>
                    <a:pt x="52" y="12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4" name="i$ľídé">
              <a:extLst>
                <a:ext uri="{FF2B5EF4-FFF2-40B4-BE49-F238E27FC236}">
                  <a16:creationId xmlns:a16="http://schemas.microsoft.com/office/drawing/2014/main" id="{0F9563EB-5DBE-4208-9773-C5C945D29296}"/>
                </a:ext>
              </a:extLst>
            </p:cNvPr>
            <p:cNvSpPr/>
            <p:nvPr/>
          </p:nvSpPr>
          <p:spPr bwMode="auto">
            <a:xfrm>
              <a:off x="26673175" y="11123613"/>
              <a:ext cx="273050" cy="909638"/>
            </a:xfrm>
            <a:custGeom>
              <a:avLst/>
              <a:gdLst/>
              <a:ahLst/>
              <a:cxnLst>
                <a:cxn ang="0">
                  <a:pos x="82" y="434"/>
                </a:cxn>
                <a:cxn ang="0">
                  <a:pos x="0" y="573"/>
                </a:cxn>
                <a:cxn ang="0">
                  <a:pos x="0" y="98"/>
                </a:cxn>
                <a:cxn ang="0">
                  <a:pos x="172" y="0"/>
                </a:cxn>
                <a:cxn ang="0">
                  <a:pos x="82" y="434"/>
                </a:cxn>
              </a:cxnLst>
              <a:rect l="0" t="0" r="r" b="b"/>
              <a:pathLst>
                <a:path w="172" h="573">
                  <a:moveTo>
                    <a:pt x="82" y="434"/>
                  </a:moveTo>
                  <a:lnTo>
                    <a:pt x="0" y="573"/>
                  </a:lnTo>
                  <a:lnTo>
                    <a:pt x="0" y="98"/>
                  </a:lnTo>
                  <a:lnTo>
                    <a:pt x="172" y="0"/>
                  </a:lnTo>
                  <a:lnTo>
                    <a:pt x="82" y="4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5" name="iṥḷiḍe">
              <a:extLst>
                <a:ext uri="{FF2B5EF4-FFF2-40B4-BE49-F238E27FC236}">
                  <a16:creationId xmlns:a16="http://schemas.microsoft.com/office/drawing/2014/main" id="{947672B7-03E3-4D97-A21D-D47461B9AC65}"/>
                </a:ext>
              </a:extLst>
            </p:cNvPr>
            <p:cNvSpPr/>
            <p:nvPr/>
          </p:nvSpPr>
          <p:spPr bwMode="auto">
            <a:xfrm>
              <a:off x="26723975" y="11709401"/>
              <a:ext cx="195262" cy="4794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4" y="12"/>
                </a:cxn>
                <a:cxn ang="0">
                  <a:pos x="11" y="26"/>
                </a:cxn>
                <a:cxn ang="0">
                  <a:pos x="0" y="34"/>
                </a:cxn>
                <a:cxn ang="0">
                  <a:pos x="3" y="0"/>
                </a:cxn>
              </a:cxnLst>
              <a:rect l="0" t="0" r="r" b="b"/>
              <a:pathLst>
                <a:path w="15" h="37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1"/>
                    <a:pt x="15" y="5"/>
                    <a:pt x="14" y="12"/>
                  </a:cubicBezTo>
                  <a:cubicBezTo>
                    <a:pt x="13" y="18"/>
                    <a:pt x="12" y="19"/>
                    <a:pt x="11" y="26"/>
                  </a:cubicBezTo>
                  <a:cubicBezTo>
                    <a:pt x="9" y="37"/>
                    <a:pt x="0" y="34"/>
                    <a:pt x="0" y="3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6" name="i$líďe">
              <a:extLst>
                <a:ext uri="{FF2B5EF4-FFF2-40B4-BE49-F238E27FC236}">
                  <a16:creationId xmlns:a16="http://schemas.microsoft.com/office/drawing/2014/main" id="{0409F39B-970F-4886-9B7A-5ACA8DFC27E6}"/>
                </a:ext>
              </a:extLst>
            </p:cNvPr>
            <p:cNvSpPr/>
            <p:nvPr/>
          </p:nvSpPr>
          <p:spPr bwMode="auto">
            <a:xfrm>
              <a:off x="25593675" y="11709401"/>
              <a:ext cx="195262" cy="4794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0" y="0"/>
                </a:cxn>
                <a:cxn ang="0">
                  <a:pos x="1" y="12"/>
                </a:cxn>
                <a:cxn ang="0">
                  <a:pos x="4" y="26"/>
                </a:cxn>
                <a:cxn ang="0">
                  <a:pos x="15" y="34"/>
                </a:cxn>
                <a:cxn ang="0">
                  <a:pos x="12" y="0"/>
                </a:cxn>
              </a:cxnLst>
              <a:rect l="0" t="0" r="r" b="b"/>
              <a:pathLst>
                <a:path w="15" h="37">
                  <a:moveTo>
                    <a:pt x="1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0" y="5"/>
                    <a:pt x="1" y="12"/>
                  </a:cubicBezTo>
                  <a:cubicBezTo>
                    <a:pt x="2" y="18"/>
                    <a:pt x="3" y="19"/>
                    <a:pt x="4" y="26"/>
                  </a:cubicBezTo>
                  <a:cubicBezTo>
                    <a:pt x="6" y="37"/>
                    <a:pt x="15" y="34"/>
                    <a:pt x="15" y="3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7" name="iśḷîḍê">
              <a:extLst>
                <a:ext uri="{FF2B5EF4-FFF2-40B4-BE49-F238E27FC236}">
                  <a16:creationId xmlns:a16="http://schemas.microsoft.com/office/drawing/2014/main" id="{84E7B94C-1895-4E9C-9222-2B8CD5CE5124}"/>
                </a:ext>
              </a:extLst>
            </p:cNvPr>
            <p:cNvSpPr/>
            <p:nvPr/>
          </p:nvSpPr>
          <p:spPr bwMode="auto">
            <a:xfrm>
              <a:off x="25736550" y="11241088"/>
              <a:ext cx="1039812" cy="14033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0" y="0"/>
                </a:cxn>
                <a:cxn ang="0">
                  <a:pos x="0" y="76"/>
                </a:cxn>
                <a:cxn ang="0">
                  <a:pos x="5" y="90"/>
                </a:cxn>
                <a:cxn ang="0">
                  <a:pos x="18" y="102"/>
                </a:cxn>
                <a:cxn ang="0">
                  <a:pos x="31" y="108"/>
                </a:cxn>
                <a:cxn ang="0">
                  <a:pos x="40" y="108"/>
                </a:cxn>
                <a:cxn ang="0">
                  <a:pos x="40" y="108"/>
                </a:cxn>
                <a:cxn ang="0">
                  <a:pos x="48" y="108"/>
                </a:cxn>
                <a:cxn ang="0">
                  <a:pos x="62" y="102"/>
                </a:cxn>
                <a:cxn ang="0">
                  <a:pos x="74" y="90"/>
                </a:cxn>
                <a:cxn ang="0">
                  <a:pos x="80" y="76"/>
                </a:cxn>
                <a:cxn ang="0">
                  <a:pos x="80" y="0"/>
                </a:cxn>
                <a:cxn ang="0">
                  <a:pos x="40" y="0"/>
                </a:cxn>
              </a:cxnLst>
              <a:rect l="0" t="0" r="r" b="b"/>
              <a:pathLst>
                <a:path w="80" h="108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2" y="86"/>
                    <a:pt x="5" y="90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21" y="106"/>
                    <a:pt x="26" y="108"/>
                    <a:pt x="31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4" y="108"/>
                    <a:pt x="59" y="106"/>
                    <a:pt x="62" y="102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86"/>
                    <a:pt x="80" y="81"/>
                    <a:pt x="80" y="76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8" name="i$líḑè">
              <a:extLst>
                <a:ext uri="{FF2B5EF4-FFF2-40B4-BE49-F238E27FC236}">
                  <a16:creationId xmlns:a16="http://schemas.microsoft.com/office/drawing/2014/main" id="{A71F5C8F-2087-4A3D-8947-7D280F948B5D}"/>
                </a:ext>
              </a:extLst>
            </p:cNvPr>
            <p:cNvSpPr/>
            <p:nvPr/>
          </p:nvSpPr>
          <p:spPr bwMode="auto">
            <a:xfrm>
              <a:off x="25528588" y="10785476"/>
              <a:ext cx="1676400" cy="1027113"/>
            </a:xfrm>
            <a:custGeom>
              <a:avLst/>
              <a:gdLst/>
              <a:ahLst/>
              <a:cxnLst>
                <a:cxn ang="0">
                  <a:pos x="5" y="42"/>
                </a:cxn>
                <a:cxn ang="0">
                  <a:pos x="13" y="61"/>
                </a:cxn>
                <a:cxn ang="0">
                  <a:pos x="30" y="75"/>
                </a:cxn>
                <a:cxn ang="0">
                  <a:pos x="42" y="73"/>
                </a:cxn>
                <a:cxn ang="0">
                  <a:pos x="71" y="47"/>
                </a:cxn>
                <a:cxn ang="0">
                  <a:pos x="71" y="57"/>
                </a:cxn>
                <a:cxn ang="0">
                  <a:pos x="78" y="58"/>
                </a:cxn>
                <a:cxn ang="0">
                  <a:pos x="98" y="41"/>
                </a:cxn>
                <a:cxn ang="0">
                  <a:pos x="88" y="16"/>
                </a:cxn>
                <a:cxn ang="0">
                  <a:pos x="64" y="9"/>
                </a:cxn>
                <a:cxn ang="0">
                  <a:pos x="5" y="42"/>
                </a:cxn>
              </a:cxnLst>
              <a:rect l="0" t="0" r="r" b="b"/>
              <a:pathLst>
                <a:path w="129" h="79">
                  <a:moveTo>
                    <a:pt x="5" y="42"/>
                  </a:moveTo>
                  <a:cubicBezTo>
                    <a:pt x="5" y="42"/>
                    <a:pt x="8" y="56"/>
                    <a:pt x="13" y="61"/>
                  </a:cubicBezTo>
                  <a:cubicBezTo>
                    <a:pt x="17" y="64"/>
                    <a:pt x="21" y="68"/>
                    <a:pt x="30" y="75"/>
                  </a:cubicBezTo>
                  <a:cubicBezTo>
                    <a:pt x="33" y="77"/>
                    <a:pt x="35" y="79"/>
                    <a:pt x="42" y="73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54"/>
                    <a:pt x="71" y="57"/>
                  </a:cubicBezTo>
                  <a:cubicBezTo>
                    <a:pt x="71" y="60"/>
                    <a:pt x="72" y="64"/>
                    <a:pt x="78" y="58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129" y="16"/>
                    <a:pt x="88" y="16"/>
                  </a:cubicBezTo>
                  <a:cubicBezTo>
                    <a:pt x="86" y="16"/>
                    <a:pt x="74" y="11"/>
                    <a:pt x="64" y="9"/>
                  </a:cubicBezTo>
                  <a:cubicBezTo>
                    <a:pt x="26" y="0"/>
                    <a:pt x="0" y="16"/>
                    <a:pt x="5" y="4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9" name="iṥļîḓé">
              <a:extLst>
                <a:ext uri="{FF2B5EF4-FFF2-40B4-BE49-F238E27FC236}">
                  <a16:creationId xmlns:a16="http://schemas.microsoft.com/office/drawing/2014/main" id="{A56AF988-D2BD-44F2-B932-7DB474083C26}"/>
                </a:ext>
              </a:extLst>
            </p:cNvPr>
            <p:cNvSpPr/>
            <p:nvPr/>
          </p:nvSpPr>
          <p:spPr bwMode="auto">
            <a:xfrm>
              <a:off x="25593675" y="11331576"/>
              <a:ext cx="247650" cy="520700"/>
            </a:xfrm>
            <a:custGeom>
              <a:avLst/>
              <a:gdLst/>
              <a:ahLst/>
              <a:cxnLst>
                <a:cxn ang="0">
                  <a:pos x="90" y="328"/>
                </a:cxn>
                <a:cxn ang="0">
                  <a:pos x="90" y="156"/>
                </a:cxn>
                <a:cxn ang="0">
                  <a:pos x="156" y="41"/>
                </a:cxn>
                <a:cxn ang="0">
                  <a:pos x="0" y="0"/>
                </a:cxn>
                <a:cxn ang="0">
                  <a:pos x="90" y="328"/>
                </a:cxn>
              </a:cxnLst>
              <a:rect l="0" t="0" r="r" b="b"/>
              <a:pathLst>
                <a:path w="156" h="328">
                  <a:moveTo>
                    <a:pt x="90" y="328"/>
                  </a:moveTo>
                  <a:lnTo>
                    <a:pt x="90" y="156"/>
                  </a:lnTo>
                  <a:lnTo>
                    <a:pt x="156" y="41"/>
                  </a:lnTo>
                  <a:lnTo>
                    <a:pt x="0" y="0"/>
                  </a:lnTo>
                  <a:lnTo>
                    <a:pt x="90" y="3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0" name="ïṡľîde">
              <a:extLst>
                <a:ext uri="{FF2B5EF4-FFF2-40B4-BE49-F238E27FC236}">
                  <a16:creationId xmlns:a16="http://schemas.microsoft.com/office/drawing/2014/main" id="{A6B28780-3423-4063-B47B-881BFABD69B6}"/>
                </a:ext>
              </a:extLst>
            </p:cNvPr>
            <p:cNvSpPr/>
            <p:nvPr/>
          </p:nvSpPr>
          <p:spPr bwMode="auto">
            <a:xfrm>
              <a:off x="21094165" y="12436476"/>
              <a:ext cx="3248025" cy="2260600"/>
            </a:xfrm>
            <a:custGeom>
              <a:avLst/>
              <a:gdLst/>
              <a:ahLst/>
              <a:cxnLst>
                <a:cxn ang="0">
                  <a:pos x="38" y="174"/>
                </a:cxn>
                <a:cxn ang="0">
                  <a:pos x="43" y="125"/>
                </a:cxn>
                <a:cxn ang="0">
                  <a:pos x="46" y="123"/>
                </a:cxn>
                <a:cxn ang="0">
                  <a:pos x="48" y="125"/>
                </a:cxn>
                <a:cxn ang="0">
                  <a:pos x="48" y="174"/>
                </a:cxn>
                <a:cxn ang="0">
                  <a:pos x="202" y="174"/>
                </a:cxn>
                <a:cxn ang="0">
                  <a:pos x="202" y="125"/>
                </a:cxn>
                <a:cxn ang="0">
                  <a:pos x="204" y="123"/>
                </a:cxn>
                <a:cxn ang="0">
                  <a:pos x="208" y="126"/>
                </a:cxn>
                <a:cxn ang="0">
                  <a:pos x="213" y="174"/>
                </a:cxn>
                <a:cxn ang="0">
                  <a:pos x="250" y="174"/>
                </a:cxn>
                <a:cxn ang="0">
                  <a:pos x="244" y="71"/>
                </a:cxn>
                <a:cxn ang="0">
                  <a:pos x="215" y="42"/>
                </a:cxn>
                <a:cxn ang="0">
                  <a:pos x="161" y="34"/>
                </a:cxn>
                <a:cxn ang="0">
                  <a:pos x="152" y="23"/>
                </a:cxn>
                <a:cxn ang="0">
                  <a:pos x="151" y="0"/>
                </a:cxn>
                <a:cxn ang="0">
                  <a:pos x="123" y="0"/>
                </a:cxn>
                <a:cxn ang="0">
                  <a:pos x="99" y="0"/>
                </a:cxn>
                <a:cxn ang="0">
                  <a:pos x="98" y="24"/>
                </a:cxn>
                <a:cxn ang="0">
                  <a:pos x="89" y="34"/>
                </a:cxn>
                <a:cxn ang="0">
                  <a:pos x="35" y="42"/>
                </a:cxn>
                <a:cxn ang="0">
                  <a:pos x="6" y="71"/>
                </a:cxn>
                <a:cxn ang="0">
                  <a:pos x="0" y="174"/>
                </a:cxn>
                <a:cxn ang="0">
                  <a:pos x="38" y="174"/>
                </a:cxn>
              </a:cxnLst>
              <a:rect l="0" t="0" r="r" b="b"/>
              <a:pathLst>
                <a:path w="250" h="174">
                  <a:moveTo>
                    <a:pt x="38" y="174"/>
                  </a:moveTo>
                  <a:cubicBezTo>
                    <a:pt x="43" y="125"/>
                    <a:pt x="43" y="125"/>
                    <a:pt x="43" y="125"/>
                  </a:cubicBezTo>
                  <a:cubicBezTo>
                    <a:pt x="43" y="124"/>
                    <a:pt x="45" y="123"/>
                    <a:pt x="46" y="123"/>
                  </a:cubicBezTo>
                  <a:cubicBezTo>
                    <a:pt x="47" y="123"/>
                    <a:pt x="48" y="124"/>
                    <a:pt x="48" y="125"/>
                  </a:cubicBezTo>
                  <a:cubicBezTo>
                    <a:pt x="48" y="174"/>
                    <a:pt x="48" y="174"/>
                    <a:pt x="48" y="174"/>
                  </a:cubicBezTo>
                  <a:cubicBezTo>
                    <a:pt x="202" y="174"/>
                    <a:pt x="202" y="174"/>
                    <a:pt x="202" y="174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4"/>
                    <a:pt x="203" y="123"/>
                    <a:pt x="204" y="123"/>
                  </a:cubicBezTo>
                  <a:cubicBezTo>
                    <a:pt x="206" y="123"/>
                    <a:pt x="208" y="123"/>
                    <a:pt x="208" y="126"/>
                  </a:cubicBezTo>
                  <a:cubicBezTo>
                    <a:pt x="213" y="174"/>
                    <a:pt x="213" y="174"/>
                    <a:pt x="213" y="174"/>
                  </a:cubicBezTo>
                  <a:cubicBezTo>
                    <a:pt x="250" y="174"/>
                    <a:pt x="250" y="174"/>
                    <a:pt x="250" y="174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2" y="56"/>
                    <a:pt x="230" y="45"/>
                    <a:pt x="215" y="4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56" y="33"/>
                    <a:pt x="152" y="29"/>
                    <a:pt x="152" y="23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7" y="29"/>
                    <a:pt x="94" y="33"/>
                    <a:pt x="89" y="34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0" y="45"/>
                    <a:pt x="9" y="56"/>
                    <a:pt x="6" y="71"/>
                  </a:cubicBezTo>
                  <a:cubicBezTo>
                    <a:pt x="0" y="174"/>
                    <a:pt x="0" y="174"/>
                    <a:pt x="0" y="174"/>
                  </a:cubicBezTo>
                  <a:lnTo>
                    <a:pt x="38" y="174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1" name="îṣḻíḋê">
              <a:extLst>
                <a:ext uri="{FF2B5EF4-FFF2-40B4-BE49-F238E27FC236}">
                  <a16:creationId xmlns:a16="http://schemas.microsoft.com/office/drawing/2014/main" id="{BE562745-6B6A-404A-BBBA-5CC4186856BB}"/>
                </a:ext>
              </a:extLst>
            </p:cNvPr>
            <p:cNvSpPr/>
            <p:nvPr/>
          </p:nvSpPr>
          <p:spPr bwMode="auto">
            <a:xfrm>
              <a:off x="22045613" y="12747626"/>
              <a:ext cx="1235075" cy="1949450"/>
            </a:xfrm>
            <a:custGeom>
              <a:avLst/>
              <a:gdLst/>
              <a:ahLst/>
              <a:cxnLst>
                <a:cxn ang="0">
                  <a:pos x="77" y="150"/>
                </a:cxn>
                <a:cxn ang="0">
                  <a:pos x="95" y="11"/>
                </a:cxn>
                <a:cxn ang="0">
                  <a:pos x="84" y="10"/>
                </a:cxn>
                <a:cxn ang="0">
                  <a:pos x="76" y="0"/>
                </a:cxn>
                <a:cxn ang="0">
                  <a:pos x="47" y="28"/>
                </a:cxn>
                <a:cxn ang="0">
                  <a:pos x="19" y="0"/>
                </a:cxn>
                <a:cxn ang="0">
                  <a:pos x="10" y="10"/>
                </a:cxn>
                <a:cxn ang="0">
                  <a:pos x="0" y="11"/>
                </a:cxn>
                <a:cxn ang="0">
                  <a:pos x="24" y="150"/>
                </a:cxn>
                <a:cxn ang="0">
                  <a:pos x="77" y="150"/>
                </a:cxn>
              </a:cxnLst>
              <a:rect l="0" t="0" r="r" b="b"/>
              <a:pathLst>
                <a:path w="95" h="150">
                  <a:moveTo>
                    <a:pt x="77" y="150"/>
                  </a:moveTo>
                  <a:cubicBezTo>
                    <a:pt x="95" y="11"/>
                    <a:pt x="95" y="11"/>
                    <a:pt x="95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79" y="9"/>
                    <a:pt x="76" y="5"/>
                    <a:pt x="76" y="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5"/>
                    <a:pt x="15" y="9"/>
                    <a:pt x="1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4" y="150"/>
                    <a:pt x="24" y="150"/>
                    <a:pt x="24" y="150"/>
                  </a:cubicBezTo>
                  <a:lnTo>
                    <a:pt x="77" y="15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2" name="î$ḷíḍê">
              <a:extLst>
                <a:ext uri="{FF2B5EF4-FFF2-40B4-BE49-F238E27FC236}">
                  <a16:creationId xmlns:a16="http://schemas.microsoft.com/office/drawing/2014/main" id="{6F7E1247-8C83-48BC-A310-130BEB610689}"/>
                </a:ext>
              </a:extLst>
            </p:cNvPr>
            <p:cNvSpPr/>
            <p:nvPr/>
          </p:nvSpPr>
          <p:spPr bwMode="auto">
            <a:xfrm>
              <a:off x="22305963" y="12436476"/>
              <a:ext cx="701675" cy="325438"/>
            </a:xfrm>
            <a:custGeom>
              <a:avLst/>
              <a:gdLst/>
              <a:ahLst/>
              <a:cxnLst>
                <a:cxn ang="0">
                  <a:pos x="50" y="18"/>
                </a:cxn>
                <a:cxn ang="0">
                  <a:pos x="54" y="15"/>
                </a:cxn>
                <a:cxn ang="0">
                  <a:pos x="53" y="0"/>
                </a:cxn>
                <a:cxn ang="0">
                  <a:pos x="25" y="0"/>
                </a:cxn>
                <a:cxn ang="0">
                  <a:pos x="1" y="0"/>
                </a:cxn>
                <a:cxn ang="0">
                  <a:pos x="0" y="14"/>
                </a:cxn>
                <a:cxn ang="0">
                  <a:pos x="4" y="19"/>
                </a:cxn>
                <a:cxn ang="0">
                  <a:pos x="18" y="25"/>
                </a:cxn>
                <a:cxn ang="0">
                  <a:pos x="27" y="25"/>
                </a:cxn>
                <a:cxn ang="0">
                  <a:pos x="27" y="24"/>
                </a:cxn>
                <a:cxn ang="0">
                  <a:pos x="36" y="24"/>
                </a:cxn>
                <a:cxn ang="0">
                  <a:pos x="50" y="18"/>
                </a:cxn>
              </a:cxnLst>
              <a:rect l="0" t="0" r="r" b="b"/>
              <a:pathLst>
                <a:path w="54" h="25">
                  <a:moveTo>
                    <a:pt x="50" y="18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2"/>
                    <a:pt x="13" y="25"/>
                    <a:pt x="1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42" y="24"/>
                    <a:pt x="47" y="22"/>
                    <a:pt x="50" y="18"/>
                  </a:cubicBez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3" name="ïṩḻîdê">
              <a:extLst>
                <a:ext uri="{FF2B5EF4-FFF2-40B4-BE49-F238E27FC236}">
                  <a16:creationId xmlns:a16="http://schemas.microsoft.com/office/drawing/2014/main" id="{6A740903-0D24-420C-8755-02CFE4FAD191}"/>
                </a:ext>
              </a:extLst>
            </p:cNvPr>
            <p:cNvSpPr/>
            <p:nvPr/>
          </p:nvSpPr>
          <p:spPr bwMode="auto">
            <a:xfrm>
              <a:off x="22137688" y="12669838"/>
              <a:ext cx="519112" cy="781050"/>
            </a:xfrm>
            <a:custGeom>
              <a:avLst/>
              <a:gdLst/>
              <a:ahLst/>
              <a:cxnLst>
                <a:cxn ang="0">
                  <a:pos x="13" y="3"/>
                </a:cxn>
                <a:cxn ang="0">
                  <a:pos x="0" y="16"/>
                </a:cxn>
                <a:cxn ang="0">
                  <a:pos x="25" y="57"/>
                </a:cxn>
                <a:cxn ang="0">
                  <a:pos x="29" y="57"/>
                </a:cxn>
                <a:cxn ang="0">
                  <a:pos x="40" y="34"/>
                </a:cxn>
                <a:cxn ang="0">
                  <a:pos x="13" y="3"/>
                </a:cxn>
              </a:cxnLst>
              <a:rect l="0" t="0" r="r" b="b"/>
              <a:pathLst>
                <a:path w="40" h="60">
                  <a:moveTo>
                    <a:pt x="13" y="3"/>
                  </a:moveTo>
                  <a:cubicBezTo>
                    <a:pt x="11" y="0"/>
                    <a:pt x="0" y="16"/>
                    <a:pt x="0" y="16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60"/>
                    <a:pt x="28" y="60"/>
                    <a:pt x="29" y="57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13" y="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4" name="íṧ1ídê">
              <a:extLst>
                <a:ext uri="{FF2B5EF4-FFF2-40B4-BE49-F238E27FC236}">
                  <a16:creationId xmlns:a16="http://schemas.microsoft.com/office/drawing/2014/main" id="{6FA92971-2F2C-4351-99BC-19B53B021672}"/>
                </a:ext>
              </a:extLst>
            </p:cNvPr>
            <p:cNvSpPr/>
            <p:nvPr/>
          </p:nvSpPr>
          <p:spPr bwMode="auto">
            <a:xfrm>
              <a:off x="22656800" y="12669838"/>
              <a:ext cx="520700" cy="781050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32" y="3"/>
                </a:cxn>
                <a:cxn ang="0">
                  <a:pos x="40" y="16"/>
                </a:cxn>
                <a:cxn ang="0">
                  <a:pos x="15" y="57"/>
                </a:cxn>
                <a:cxn ang="0">
                  <a:pos x="11" y="57"/>
                </a:cxn>
                <a:cxn ang="0">
                  <a:pos x="0" y="34"/>
                </a:cxn>
                <a:cxn ang="0">
                  <a:pos x="27" y="3"/>
                </a:cxn>
              </a:cxnLst>
              <a:rect l="0" t="0" r="r" b="b"/>
              <a:pathLst>
                <a:path w="40" h="60">
                  <a:moveTo>
                    <a:pt x="27" y="3"/>
                  </a:moveTo>
                  <a:cubicBezTo>
                    <a:pt x="29" y="0"/>
                    <a:pt x="30" y="0"/>
                    <a:pt x="32" y="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60"/>
                    <a:pt x="12" y="60"/>
                    <a:pt x="11" y="57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5" name="îṩļíḍé">
              <a:extLst>
                <a:ext uri="{FF2B5EF4-FFF2-40B4-BE49-F238E27FC236}">
                  <a16:creationId xmlns:a16="http://schemas.microsoft.com/office/drawing/2014/main" id="{6C84A5BB-5939-468E-9069-4640A1D06B3D}"/>
                </a:ext>
              </a:extLst>
            </p:cNvPr>
            <p:cNvSpPr/>
            <p:nvPr/>
          </p:nvSpPr>
          <p:spPr bwMode="auto">
            <a:xfrm>
              <a:off x="22526625" y="13112751"/>
              <a:ext cx="273050" cy="1584325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1" y="122"/>
                </a:cxn>
                <a:cxn ang="0">
                  <a:pos x="19" y="122"/>
                </a:cxn>
                <a:cxn ang="0">
                  <a:pos x="15" y="35"/>
                </a:cxn>
                <a:cxn ang="0">
                  <a:pos x="15" y="29"/>
                </a:cxn>
                <a:cxn ang="0">
                  <a:pos x="21" y="19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0" y="19"/>
                </a:cxn>
                <a:cxn ang="0">
                  <a:pos x="5" y="30"/>
                </a:cxn>
                <a:cxn ang="0">
                  <a:pos x="6" y="35"/>
                </a:cxn>
              </a:cxnLst>
              <a:rect l="0" t="0" r="r" b="b"/>
              <a:pathLst>
                <a:path w="21" h="122">
                  <a:moveTo>
                    <a:pt x="6" y="35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3"/>
                    <a:pt x="15" y="30"/>
                    <a:pt x="15" y="2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6" y="33"/>
                    <a:pt x="6" y="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6" name="îṥlîďé">
              <a:extLst>
                <a:ext uri="{FF2B5EF4-FFF2-40B4-BE49-F238E27FC236}">
                  <a16:creationId xmlns:a16="http://schemas.microsoft.com/office/drawing/2014/main" id="{AA471351-D8C1-4CB0-98D3-BF9F0B1B0175}"/>
                </a:ext>
              </a:extLst>
            </p:cNvPr>
            <p:cNvSpPr/>
            <p:nvPr/>
          </p:nvSpPr>
          <p:spPr bwMode="auto">
            <a:xfrm>
              <a:off x="22721888" y="12904788"/>
              <a:ext cx="1598612" cy="1792288"/>
            </a:xfrm>
            <a:custGeom>
              <a:avLst/>
              <a:gdLst/>
              <a:ahLst/>
              <a:cxnLst>
                <a:cxn ang="0">
                  <a:pos x="76" y="138"/>
                </a:cxn>
                <a:cxn ang="0">
                  <a:pos x="76" y="101"/>
                </a:cxn>
                <a:cxn ang="0">
                  <a:pos x="78" y="102"/>
                </a:cxn>
                <a:cxn ang="0">
                  <a:pos x="80" y="138"/>
                </a:cxn>
                <a:cxn ang="0">
                  <a:pos x="123" y="138"/>
                </a:cxn>
                <a:cxn ang="0">
                  <a:pos x="121" y="40"/>
                </a:cxn>
                <a:cxn ang="0">
                  <a:pos x="90" y="5"/>
                </a:cxn>
                <a:cxn ang="0">
                  <a:pos x="44" y="0"/>
                </a:cxn>
                <a:cxn ang="0">
                  <a:pos x="0" y="127"/>
                </a:cxn>
                <a:cxn ang="0">
                  <a:pos x="0" y="138"/>
                </a:cxn>
                <a:cxn ang="0">
                  <a:pos x="76" y="138"/>
                </a:cxn>
              </a:cxnLst>
              <a:rect l="0" t="0" r="r" b="b"/>
              <a:pathLst>
                <a:path w="123" h="138">
                  <a:moveTo>
                    <a:pt x="76" y="138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76" y="100"/>
                    <a:pt x="78" y="101"/>
                    <a:pt x="78" y="102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20"/>
                    <a:pt x="109" y="9"/>
                    <a:pt x="90" y="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76" y="1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7" name="ïṧḻíďè">
              <a:extLst>
                <a:ext uri="{FF2B5EF4-FFF2-40B4-BE49-F238E27FC236}">
                  <a16:creationId xmlns:a16="http://schemas.microsoft.com/office/drawing/2014/main" id="{9267AA24-0643-4F00-9B1D-397D91CC3727}"/>
                </a:ext>
              </a:extLst>
            </p:cNvPr>
            <p:cNvSpPr/>
            <p:nvPr/>
          </p:nvSpPr>
          <p:spPr bwMode="auto">
            <a:xfrm>
              <a:off x="22721888" y="12865101"/>
              <a:ext cx="663575" cy="16891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"/>
                </a:cxn>
                <a:cxn ang="0">
                  <a:pos x="49" y="3"/>
                </a:cxn>
                <a:cxn ang="0">
                  <a:pos x="50" y="4"/>
                </a:cxn>
                <a:cxn ang="0">
                  <a:pos x="51" y="32"/>
                </a:cxn>
                <a:cxn ang="0">
                  <a:pos x="46" y="38"/>
                </a:cxn>
                <a:cxn ang="0">
                  <a:pos x="31" y="38"/>
                </a:cxn>
                <a:cxn ang="0">
                  <a:pos x="45" y="55"/>
                </a:cxn>
                <a:cxn ang="0">
                  <a:pos x="44" y="65"/>
                </a:cxn>
                <a:cxn ang="0">
                  <a:pos x="0" y="130"/>
                </a:cxn>
                <a:cxn ang="0">
                  <a:pos x="34" y="0"/>
                </a:cxn>
              </a:cxnLst>
              <a:rect l="0" t="0" r="r" b="b"/>
              <a:pathLst>
                <a:path w="51" h="130">
                  <a:moveTo>
                    <a:pt x="34" y="0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0" y="38"/>
                    <a:pt x="4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9" y="60"/>
                    <a:pt x="47" y="62"/>
                    <a:pt x="44" y="65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8" name="îŝ1îḑe">
              <a:extLst>
                <a:ext uri="{FF2B5EF4-FFF2-40B4-BE49-F238E27FC236}">
                  <a16:creationId xmlns:a16="http://schemas.microsoft.com/office/drawing/2014/main" id="{5360C79A-8D23-4FE3-8C7D-87585F08BF39}"/>
                </a:ext>
              </a:extLst>
            </p:cNvPr>
            <p:cNvSpPr/>
            <p:nvPr/>
          </p:nvSpPr>
          <p:spPr bwMode="auto">
            <a:xfrm>
              <a:off x="21007388" y="12904788"/>
              <a:ext cx="1597025" cy="1792288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34" y="5"/>
                </a:cxn>
                <a:cxn ang="0">
                  <a:pos x="3" y="40"/>
                </a:cxn>
                <a:cxn ang="0">
                  <a:pos x="0" y="138"/>
                </a:cxn>
                <a:cxn ang="0">
                  <a:pos x="43" y="138"/>
                </a:cxn>
                <a:cxn ang="0">
                  <a:pos x="46" y="102"/>
                </a:cxn>
                <a:cxn ang="0">
                  <a:pos x="48" y="101"/>
                </a:cxn>
                <a:cxn ang="0">
                  <a:pos x="48" y="138"/>
                </a:cxn>
                <a:cxn ang="0">
                  <a:pos x="123" y="138"/>
                </a:cxn>
                <a:cxn ang="0">
                  <a:pos x="123" y="127"/>
                </a:cxn>
                <a:cxn ang="0">
                  <a:pos x="117" y="106"/>
                </a:cxn>
                <a:cxn ang="0">
                  <a:pos x="80" y="0"/>
                </a:cxn>
              </a:cxnLst>
              <a:rect l="0" t="0" r="r" b="b"/>
              <a:pathLst>
                <a:path w="123" h="138">
                  <a:moveTo>
                    <a:pt x="80" y="0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15" y="9"/>
                    <a:pt x="3" y="20"/>
                    <a:pt x="3" y="4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101"/>
                    <a:pt x="48" y="100"/>
                    <a:pt x="48" y="10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3" y="127"/>
                    <a:pt x="118" y="111"/>
                    <a:pt x="117" y="10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9" name="ïślíḋe">
              <a:extLst>
                <a:ext uri="{FF2B5EF4-FFF2-40B4-BE49-F238E27FC236}">
                  <a16:creationId xmlns:a16="http://schemas.microsoft.com/office/drawing/2014/main" id="{71D366BD-DDB2-47A0-9647-055F9E30700E}"/>
                </a:ext>
              </a:extLst>
            </p:cNvPr>
            <p:cNvSpPr/>
            <p:nvPr/>
          </p:nvSpPr>
          <p:spPr bwMode="auto">
            <a:xfrm>
              <a:off x="21929725" y="12877801"/>
              <a:ext cx="674687" cy="1676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0" y="31"/>
                </a:cxn>
                <a:cxn ang="0">
                  <a:pos x="5" y="37"/>
                </a:cxn>
                <a:cxn ang="0">
                  <a:pos x="20" y="37"/>
                </a:cxn>
                <a:cxn ang="0">
                  <a:pos x="6" y="54"/>
                </a:cxn>
                <a:cxn ang="0">
                  <a:pos x="7" y="64"/>
                </a:cxn>
                <a:cxn ang="0">
                  <a:pos x="52" y="129"/>
                </a:cxn>
                <a:cxn ang="0">
                  <a:pos x="16" y="0"/>
                </a:cxn>
              </a:cxnLst>
              <a:rect l="0" t="0" r="r" b="b"/>
              <a:pathLst>
                <a:path w="52" h="129">
                  <a:moveTo>
                    <a:pt x="16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2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1" y="37"/>
                    <a:pt x="5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" y="59"/>
                    <a:pt x="4" y="61"/>
                    <a:pt x="7" y="64"/>
                  </a:cubicBezTo>
                  <a:cubicBezTo>
                    <a:pt x="52" y="129"/>
                    <a:pt x="52" y="129"/>
                    <a:pt x="52" y="12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0" name="iṡļiḓê">
              <a:extLst>
                <a:ext uri="{FF2B5EF4-FFF2-40B4-BE49-F238E27FC236}">
                  <a16:creationId xmlns:a16="http://schemas.microsoft.com/office/drawing/2014/main" id="{12172F3B-4B5A-4FA8-BA32-620F0E5962F8}"/>
                </a:ext>
              </a:extLst>
            </p:cNvPr>
            <p:cNvSpPr/>
            <p:nvPr/>
          </p:nvSpPr>
          <p:spPr bwMode="auto">
            <a:xfrm>
              <a:off x="23137813" y="11772901"/>
              <a:ext cx="182562" cy="4683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13" y="12"/>
                </a:cxn>
                <a:cxn ang="0">
                  <a:pos x="10" y="26"/>
                </a:cxn>
                <a:cxn ang="0">
                  <a:pos x="0" y="33"/>
                </a:cxn>
                <a:cxn ang="0">
                  <a:pos x="2" y="0"/>
                </a:cxn>
              </a:cxnLst>
              <a:rect l="0" t="0" r="r" b="b"/>
              <a:pathLst>
                <a:path w="14" h="36">
                  <a:moveTo>
                    <a:pt x="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9" y="1"/>
                    <a:pt x="14" y="5"/>
                    <a:pt x="13" y="12"/>
                  </a:cubicBezTo>
                  <a:cubicBezTo>
                    <a:pt x="12" y="18"/>
                    <a:pt x="11" y="18"/>
                    <a:pt x="10" y="26"/>
                  </a:cubicBezTo>
                  <a:cubicBezTo>
                    <a:pt x="8" y="36"/>
                    <a:pt x="0" y="33"/>
                    <a:pt x="0" y="3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1" name="ísḻiḑê">
              <a:extLst>
                <a:ext uri="{FF2B5EF4-FFF2-40B4-BE49-F238E27FC236}">
                  <a16:creationId xmlns:a16="http://schemas.microsoft.com/office/drawing/2014/main" id="{C433DF73-B11E-436F-BDB1-E933F2BFB1FD}"/>
                </a:ext>
              </a:extLst>
            </p:cNvPr>
            <p:cNvSpPr/>
            <p:nvPr/>
          </p:nvSpPr>
          <p:spPr bwMode="auto">
            <a:xfrm>
              <a:off x="22032913" y="11772901"/>
              <a:ext cx="182562" cy="4683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0"/>
                </a:cxn>
                <a:cxn ang="0">
                  <a:pos x="1" y="12"/>
                </a:cxn>
                <a:cxn ang="0">
                  <a:pos x="3" y="26"/>
                </a:cxn>
                <a:cxn ang="0">
                  <a:pos x="14" y="33"/>
                </a:cxn>
                <a:cxn ang="0">
                  <a:pos x="11" y="0"/>
                </a:cxn>
              </a:cxnLst>
              <a:rect l="0" t="0" r="r" b="b"/>
              <a:pathLst>
                <a:path w="14" h="36">
                  <a:moveTo>
                    <a:pt x="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"/>
                    <a:pt x="0" y="5"/>
                    <a:pt x="1" y="12"/>
                  </a:cubicBezTo>
                  <a:cubicBezTo>
                    <a:pt x="2" y="18"/>
                    <a:pt x="2" y="18"/>
                    <a:pt x="3" y="26"/>
                  </a:cubicBezTo>
                  <a:cubicBezTo>
                    <a:pt x="5" y="36"/>
                    <a:pt x="14" y="33"/>
                    <a:pt x="14" y="3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2" name="îśļiḓè">
              <a:extLst>
                <a:ext uri="{FF2B5EF4-FFF2-40B4-BE49-F238E27FC236}">
                  <a16:creationId xmlns:a16="http://schemas.microsoft.com/office/drawing/2014/main" id="{D81A14A2-3D3F-4E2B-8412-72520210E145}"/>
                </a:ext>
              </a:extLst>
            </p:cNvPr>
            <p:cNvSpPr/>
            <p:nvPr/>
          </p:nvSpPr>
          <p:spPr bwMode="auto">
            <a:xfrm>
              <a:off x="22163088" y="11306176"/>
              <a:ext cx="1014412" cy="1377950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9" y="0"/>
                </a:cxn>
                <a:cxn ang="0">
                  <a:pos x="0" y="1"/>
                </a:cxn>
                <a:cxn ang="0">
                  <a:pos x="0" y="75"/>
                </a:cxn>
                <a:cxn ang="0">
                  <a:pos x="5" y="88"/>
                </a:cxn>
                <a:cxn ang="0">
                  <a:pos x="17" y="101"/>
                </a:cxn>
                <a:cxn ang="0">
                  <a:pos x="31" y="106"/>
                </a:cxn>
                <a:cxn ang="0">
                  <a:pos x="39" y="106"/>
                </a:cxn>
                <a:cxn ang="0">
                  <a:pos x="39" y="106"/>
                </a:cxn>
                <a:cxn ang="0">
                  <a:pos x="48" y="106"/>
                </a:cxn>
                <a:cxn ang="0">
                  <a:pos x="61" y="101"/>
                </a:cxn>
                <a:cxn ang="0">
                  <a:pos x="73" y="88"/>
                </a:cxn>
                <a:cxn ang="0">
                  <a:pos x="78" y="75"/>
                </a:cxn>
                <a:cxn ang="0">
                  <a:pos x="78" y="1"/>
                </a:cxn>
                <a:cxn ang="0">
                  <a:pos x="39" y="0"/>
                </a:cxn>
              </a:cxnLst>
              <a:rect l="0" t="0" r="r" b="b"/>
              <a:pathLst>
                <a:path w="78" h="106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2" y="85"/>
                    <a:pt x="5" y="88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104"/>
                    <a:pt x="25" y="106"/>
                    <a:pt x="31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53" y="106"/>
                    <a:pt x="57" y="104"/>
                    <a:pt x="61" y="101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6" y="85"/>
                    <a:pt x="78" y="80"/>
                    <a:pt x="78" y="75"/>
                  </a:cubicBezTo>
                  <a:cubicBezTo>
                    <a:pt x="78" y="1"/>
                    <a:pt x="78" y="1"/>
                    <a:pt x="78" y="1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3" name="iSḻïḑè">
              <a:extLst>
                <a:ext uri="{FF2B5EF4-FFF2-40B4-BE49-F238E27FC236}">
                  <a16:creationId xmlns:a16="http://schemas.microsoft.com/office/drawing/2014/main" id="{5FCF9388-70D0-4910-AB90-3B6E29D1B38E}"/>
                </a:ext>
              </a:extLst>
            </p:cNvPr>
            <p:cNvSpPr/>
            <p:nvPr/>
          </p:nvSpPr>
          <p:spPr bwMode="auto">
            <a:xfrm>
              <a:off x="21994813" y="11045826"/>
              <a:ext cx="338137" cy="922338"/>
            </a:xfrm>
            <a:custGeom>
              <a:avLst/>
              <a:gdLst/>
              <a:ahLst/>
              <a:cxnLst>
                <a:cxn ang="0">
                  <a:pos x="20" y="8"/>
                </a:cxn>
                <a:cxn ang="0">
                  <a:pos x="20" y="0"/>
                </a:cxn>
                <a:cxn ang="0">
                  <a:pos x="2" y="19"/>
                </a:cxn>
                <a:cxn ang="0">
                  <a:pos x="6" y="59"/>
                </a:cxn>
                <a:cxn ang="0">
                  <a:pos x="13" y="63"/>
                </a:cxn>
                <a:cxn ang="0">
                  <a:pos x="13" y="71"/>
                </a:cxn>
                <a:cxn ang="0">
                  <a:pos x="13" y="71"/>
                </a:cxn>
                <a:cxn ang="0">
                  <a:pos x="20" y="64"/>
                </a:cxn>
                <a:cxn ang="0">
                  <a:pos x="20" y="21"/>
                </a:cxn>
                <a:cxn ang="0">
                  <a:pos x="22" y="17"/>
                </a:cxn>
                <a:cxn ang="0">
                  <a:pos x="20" y="8"/>
                </a:cxn>
              </a:cxnLst>
              <a:rect l="0" t="0" r="r" b="b"/>
              <a:pathLst>
                <a:path w="26" h="71">
                  <a:moveTo>
                    <a:pt x="20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0" y="0"/>
                    <a:pt x="2" y="19"/>
                  </a:cubicBezTo>
                  <a:cubicBezTo>
                    <a:pt x="3" y="29"/>
                    <a:pt x="5" y="48"/>
                    <a:pt x="6" y="59"/>
                  </a:cubicBezTo>
                  <a:cubicBezTo>
                    <a:pt x="8" y="58"/>
                    <a:pt x="13" y="57"/>
                    <a:pt x="13" y="63"/>
                  </a:cubicBezTo>
                  <a:cubicBezTo>
                    <a:pt x="13" y="70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7" y="71"/>
                    <a:pt x="20" y="68"/>
                    <a:pt x="20" y="6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19"/>
                    <a:pt x="21" y="18"/>
                    <a:pt x="22" y="17"/>
                  </a:cubicBezTo>
                  <a:cubicBezTo>
                    <a:pt x="26" y="12"/>
                    <a:pt x="21" y="9"/>
                    <a:pt x="20" y="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4" name="ïşḻíḑe">
              <a:extLst>
                <a:ext uri="{FF2B5EF4-FFF2-40B4-BE49-F238E27FC236}">
                  <a16:creationId xmlns:a16="http://schemas.microsoft.com/office/drawing/2014/main" id="{257DBA8D-7178-4427-8B9F-1CBC21C0A9AD}"/>
                </a:ext>
              </a:extLst>
            </p:cNvPr>
            <p:cNvSpPr/>
            <p:nvPr/>
          </p:nvSpPr>
          <p:spPr bwMode="auto">
            <a:xfrm>
              <a:off x="23007638" y="10890251"/>
              <a:ext cx="338137" cy="1077913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5" y="0"/>
                </a:cxn>
                <a:cxn ang="0">
                  <a:pos x="24" y="29"/>
                </a:cxn>
                <a:cxn ang="0">
                  <a:pos x="20" y="71"/>
                </a:cxn>
                <a:cxn ang="0">
                  <a:pos x="13" y="75"/>
                </a:cxn>
                <a:cxn ang="0">
                  <a:pos x="13" y="83"/>
                </a:cxn>
                <a:cxn ang="0">
                  <a:pos x="13" y="83"/>
                </a:cxn>
                <a:cxn ang="0">
                  <a:pos x="6" y="76"/>
                </a:cxn>
                <a:cxn ang="0">
                  <a:pos x="6" y="33"/>
                </a:cxn>
                <a:cxn ang="0">
                  <a:pos x="4" y="29"/>
                </a:cxn>
                <a:cxn ang="0">
                  <a:pos x="6" y="20"/>
                </a:cxn>
              </a:cxnLst>
              <a:rect l="0" t="0" r="r" b="b"/>
              <a:pathLst>
                <a:path w="26" h="83">
                  <a:moveTo>
                    <a:pt x="6" y="2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26" y="2"/>
                    <a:pt x="24" y="29"/>
                  </a:cubicBezTo>
                  <a:cubicBezTo>
                    <a:pt x="24" y="39"/>
                    <a:pt x="21" y="59"/>
                    <a:pt x="20" y="71"/>
                  </a:cubicBezTo>
                  <a:cubicBezTo>
                    <a:pt x="18" y="70"/>
                    <a:pt x="13" y="69"/>
                    <a:pt x="13" y="75"/>
                  </a:cubicBezTo>
                  <a:cubicBezTo>
                    <a:pt x="13" y="82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9" y="83"/>
                    <a:pt x="6" y="80"/>
                    <a:pt x="6" y="76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1"/>
                    <a:pt x="5" y="30"/>
                    <a:pt x="4" y="29"/>
                  </a:cubicBezTo>
                  <a:cubicBezTo>
                    <a:pt x="0" y="24"/>
                    <a:pt x="5" y="21"/>
                    <a:pt x="6" y="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5" name="íśliḑé">
              <a:extLst>
                <a:ext uri="{FF2B5EF4-FFF2-40B4-BE49-F238E27FC236}">
                  <a16:creationId xmlns:a16="http://schemas.microsoft.com/office/drawing/2014/main" id="{0AA54CC2-EDF3-45FD-85AE-C0429CA2D853}"/>
                </a:ext>
              </a:extLst>
            </p:cNvPr>
            <p:cNvSpPr/>
            <p:nvPr/>
          </p:nvSpPr>
          <p:spPr bwMode="auto">
            <a:xfrm>
              <a:off x="21955125" y="10890251"/>
              <a:ext cx="1325562" cy="571500"/>
            </a:xfrm>
            <a:custGeom>
              <a:avLst/>
              <a:gdLst/>
              <a:ahLst/>
              <a:cxnLst>
                <a:cxn ang="0">
                  <a:pos x="43" y="44"/>
                </a:cxn>
                <a:cxn ang="0">
                  <a:pos x="82" y="44"/>
                </a:cxn>
                <a:cxn ang="0">
                  <a:pos x="101" y="25"/>
                </a:cxn>
                <a:cxn ang="0">
                  <a:pos x="81" y="0"/>
                </a:cxn>
                <a:cxn ang="0">
                  <a:pos x="0" y="0"/>
                </a:cxn>
                <a:cxn ang="0">
                  <a:pos x="2" y="16"/>
                </a:cxn>
                <a:cxn ang="0">
                  <a:pos x="43" y="44"/>
                </a:cxn>
              </a:cxnLst>
              <a:rect l="0" t="0" r="r" b="b"/>
              <a:pathLst>
                <a:path w="102" h="44">
                  <a:moveTo>
                    <a:pt x="43" y="44"/>
                  </a:move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99" y="44"/>
                    <a:pt x="101" y="25"/>
                  </a:cubicBezTo>
                  <a:cubicBezTo>
                    <a:pt x="102" y="4"/>
                    <a:pt x="90" y="0"/>
                    <a:pt x="81" y="0"/>
                  </a:cubicBezTo>
                  <a:cubicBezTo>
                    <a:pt x="69" y="0"/>
                    <a:pt x="0" y="0"/>
                    <a:pt x="0" y="0"/>
                  </a:cubicBezTo>
                  <a:cubicBezTo>
                    <a:pt x="0" y="0"/>
                    <a:pt x="0" y="6"/>
                    <a:pt x="2" y="16"/>
                  </a:cubicBezTo>
                  <a:cubicBezTo>
                    <a:pt x="2" y="16"/>
                    <a:pt x="5" y="44"/>
                    <a:pt x="43" y="4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6" name="iṧḻïdê">
              <a:extLst>
                <a:ext uri="{FF2B5EF4-FFF2-40B4-BE49-F238E27FC236}">
                  <a16:creationId xmlns:a16="http://schemas.microsoft.com/office/drawing/2014/main" id="{00DDFCAA-B9E8-4DEE-A683-9A9ED9EBBC60}"/>
                </a:ext>
              </a:extLst>
            </p:cNvPr>
            <p:cNvSpPr/>
            <p:nvPr/>
          </p:nvSpPr>
          <p:spPr bwMode="auto">
            <a:xfrm>
              <a:off x="21045488" y="7602538"/>
              <a:ext cx="7186612" cy="3676650"/>
            </a:xfrm>
            <a:custGeom>
              <a:avLst/>
              <a:gdLst/>
              <a:ahLst/>
              <a:cxnLst>
                <a:cxn ang="0">
                  <a:pos x="4322" y="458"/>
                </a:cxn>
                <a:cxn ang="0">
                  <a:pos x="4527" y="0"/>
                </a:cxn>
                <a:cxn ang="0">
                  <a:pos x="4028" y="73"/>
                </a:cxn>
                <a:cxn ang="0">
                  <a:pos x="4134" y="213"/>
                </a:cxn>
                <a:cxn ang="0">
                  <a:pos x="3176" y="1015"/>
                </a:cxn>
                <a:cxn ang="0">
                  <a:pos x="2865" y="630"/>
                </a:cxn>
                <a:cxn ang="0">
                  <a:pos x="1785" y="1539"/>
                </a:cxn>
                <a:cxn ang="0">
                  <a:pos x="1375" y="1048"/>
                </a:cxn>
                <a:cxn ang="0">
                  <a:pos x="0" y="2202"/>
                </a:cxn>
                <a:cxn ang="0">
                  <a:pos x="90" y="2316"/>
                </a:cxn>
                <a:cxn ang="0">
                  <a:pos x="1359" y="1260"/>
                </a:cxn>
                <a:cxn ang="0">
                  <a:pos x="1760" y="1752"/>
                </a:cxn>
                <a:cxn ang="0">
                  <a:pos x="1760" y="1743"/>
                </a:cxn>
                <a:cxn ang="0">
                  <a:pos x="1768" y="1752"/>
                </a:cxn>
                <a:cxn ang="0">
                  <a:pos x="2841" y="843"/>
                </a:cxn>
                <a:cxn ang="0">
                  <a:pos x="3160" y="1228"/>
                </a:cxn>
                <a:cxn ang="0">
                  <a:pos x="4232" y="335"/>
                </a:cxn>
                <a:cxn ang="0">
                  <a:pos x="4322" y="458"/>
                </a:cxn>
              </a:cxnLst>
              <a:rect l="0" t="0" r="r" b="b"/>
              <a:pathLst>
                <a:path w="4527" h="2316">
                  <a:moveTo>
                    <a:pt x="4322" y="458"/>
                  </a:moveTo>
                  <a:lnTo>
                    <a:pt x="4527" y="0"/>
                  </a:lnTo>
                  <a:lnTo>
                    <a:pt x="4028" y="73"/>
                  </a:lnTo>
                  <a:lnTo>
                    <a:pt x="4134" y="213"/>
                  </a:lnTo>
                  <a:lnTo>
                    <a:pt x="3176" y="1015"/>
                  </a:lnTo>
                  <a:lnTo>
                    <a:pt x="2865" y="630"/>
                  </a:lnTo>
                  <a:lnTo>
                    <a:pt x="1785" y="1539"/>
                  </a:lnTo>
                  <a:lnTo>
                    <a:pt x="1375" y="1048"/>
                  </a:lnTo>
                  <a:lnTo>
                    <a:pt x="0" y="2202"/>
                  </a:lnTo>
                  <a:lnTo>
                    <a:pt x="90" y="2316"/>
                  </a:lnTo>
                  <a:lnTo>
                    <a:pt x="1359" y="1260"/>
                  </a:lnTo>
                  <a:lnTo>
                    <a:pt x="1760" y="1752"/>
                  </a:lnTo>
                  <a:lnTo>
                    <a:pt x="1760" y="1743"/>
                  </a:lnTo>
                  <a:lnTo>
                    <a:pt x="1768" y="1752"/>
                  </a:lnTo>
                  <a:lnTo>
                    <a:pt x="2841" y="843"/>
                  </a:lnTo>
                  <a:lnTo>
                    <a:pt x="3160" y="1228"/>
                  </a:lnTo>
                  <a:lnTo>
                    <a:pt x="4232" y="335"/>
                  </a:lnTo>
                  <a:lnTo>
                    <a:pt x="4322" y="4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7" name="íṩ1idè">
              <a:extLst>
                <a:ext uri="{FF2B5EF4-FFF2-40B4-BE49-F238E27FC236}">
                  <a16:creationId xmlns:a16="http://schemas.microsoft.com/office/drawing/2014/main" id="{2E78CD33-65AE-415A-9CC6-3FFED9F09C86}"/>
                </a:ext>
              </a:extLst>
            </p:cNvPr>
            <p:cNvSpPr/>
            <p:nvPr/>
          </p:nvSpPr>
          <p:spPr bwMode="auto">
            <a:xfrm>
              <a:off x="19005550" y="13696951"/>
              <a:ext cx="3521075" cy="2455863"/>
            </a:xfrm>
            <a:custGeom>
              <a:avLst/>
              <a:gdLst/>
              <a:ahLst/>
              <a:cxnLst>
                <a:cxn ang="0">
                  <a:pos x="41" y="189"/>
                </a:cxn>
                <a:cxn ang="0">
                  <a:pos x="47" y="136"/>
                </a:cxn>
                <a:cxn ang="0">
                  <a:pos x="50" y="133"/>
                </a:cxn>
                <a:cxn ang="0">
                  <a:pos x="53" y="136"/>
                </a:cxn>
                <a:cxn ang="0">
                  <a:pos x="53" y="189"/>
                </a:cxn>
                <a:cxn ang="0">
                  <a:pos x="219" y="189"/>
                </a:cxn>
                <a:cxn ang="0">
                  <a:pos x="219" y="136"/>
                </a:cxn>
                <a:cxn ang="0">
                  <a:pos x="222" y="133"/>
                </a:cxn>
                <a:cxn ang="0">
                  <a:pos x="226" y="137"/>
                </a:cxn>
                <a:cxn ang="0">
                  <a:pos x="230" y="189"/>
                </a:cxn>
                <a:cxn ang="0">
                  <a:pos x="271" y="189"/>
                </a:cxn>
                <a:cxn ang="0">
                  <a:pos x="265" y="77"/>
                </a:cxn>
                <a:cxn ang="0">
                  <a:pos x="233" y="46"/>
                </a:cxn>
                <a:cxn ang="0">
                  <a:pos x="174" y="37"/>
                </a:cxn>
                <a:cxn ang="0">
                  <a:pos x="165" y="25"/>
                </a:cxn>
                <a:cxn ang="0">
                  <a:pos x="164" y="0"/>
                </a:cxn>
                <a:cxn ang="0">
                  <a:pos x="134" y="0"/>
                </a:cxn>
                <a:cxn ang="0">
                  <a:pos x="107" y="0"/>
                </a:cxn>
                <a:cxn ang="0">
                  <a:pos x="106" y="26"/>
                </a:cxn>
                <a:cxn ang="0">
                  <a:pos x="96" y="37"/>
                </a:cxn>
                <a:cxn ang="0">
                  <a:pos x="38" y="46"/>
                </a:cxn>
                <a:cxn ang="0">
                  <a:pos x="6" y="77"/>
                </a:cxn>
                <a:cxn ang="0">
                  <a:pos x="0" y="189"/>
                </a:cxn>
                <a:cxn ang="0">
                  <a:pos x="41" y="189"/>
                </a:cxn>
              </a:cxnLst>
              <a:rect l="0" t="0" r="r" b="b"/>
              <a:pathLst>
                <a:path w="271" h="189">
                  <a:moveTo>
                    <a:pt x="41" y="189"/>
                  </a:moveTo>
                  <a:cubicBezTo>
                    <a:pt x="47" y="136"/>
                    <a:pt x="47" y="136"/>
                    <a:pt x="47" y="136"/>
                  </a:cubicBezTo>
                  <a:cubicBezTo>
                    <a:pt x="47" y="134"/>
                    <a:pt x="48" y="133"/>
                    <a:pt x="50" y="133"/>
                  </a:cubicBezTo>
                  <a:cubicBezTo>
                    <a:pt x="51" y="133"/>
                    <a:pt x="53" y="135"/>
                    <a:pt x="53" y="136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219" y="189"/>
                    <a:pt x="219" y="189"/>
                    <a:pt x="219" y="189"/>
                  </a:cubicBezTo>
                  <a:cubicBezTo>
                    <a:pt x="219" y="136"/>
                    <a:pt x="219" y="136"/>
                    <a:pt x="219" y="136"/>
                  </a:cubicBezTo>
                  <a:cubicBezTo>
                    <a:pt x="219" y="135"/>
                    <a:pt x="220" y="133"/>
                    <a:pt x="222" y="133"/>
                  </a:cubicBezTo>
                  <a:cubicBezTo>
                    <a:pt x="223" y="134"/>
                    <a:pt x="226" y="133"/>
                    <a:pt x="226" y="137"/>
                  </a:cubicBezTo>
                  <a:cubicBezTo>
                    <a:pt x="230" y="189"/>
                    <a:pt x="230" y="189"/>
                    <a:pt x="230" y="189"/>
                  </a:cubicBezTo>
                  <a:cubicBezTo>
                    <a:pt x="271" y="189"/>
                    <a:pt x="271" y="189"/>
                    <a:pt x="271" y="189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2" y="61"/>
                    <a:pt x="249" y="49"/>
                    <a:pt x="233" y="46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69" y="36"/>
                    <a:pt x="165" y="31"/>
                    <a:pt x="165" y="25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32"/>
                    <a:pt x="102" y="36"/>
                    <a:pt x="96" y="37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22" y="49"/>
                    <a:pt x="9" y="61"/>
                    <a:pt x="6" y="77"/>
                  </a:cubicBezTo>
                  <a:cubicBezTo>
                    <a:pt x="0" y="189"/>
                    <a:pt x="0" y="189"/>
                    <a:pt x="0" y="189"/>
                  </a:cubicBezTo>
                  <a:lnTo>
                    <a:pt x="41" y="189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8" name="îŝľïḍe">
              <a:extLst>
                <a:ext uri="{FF2B5EF4-FFF2-40B4-BE49-F238E27FC236}">
                  <a16:creationId xmlns:a16="http://schemas.microsoft.com/office/drawing/2014/main" id="{F7A1C24D-85EB-4B43-8EAF-9371570BAA1F}"/>
                </a:ext>
              </a:extLst>
            </p:cNvPr>
            <p:cNvSpPr/>
            <p:nvPr/>
          </p:nvSpPr>
          <p:spPr bwMode="auto">
            <a:xfrm>
              <a:off x="20097750" y="14035088"/>
              <a:ext cx="1338262" cy="2117725"/>
            </a:xfrm>
            <a:custGeom>
              <a:avLst/>
              <a:gdLst/>
              <a:ahLst/>
              <a:cxnLst>
                <a:cxn ang="0">
                  <a:pos x="87" y="163"/>
                </a:cxn>
                <a:cxn ang="0">
                  <a:pos x="103" y="12"/>
                </a:cxn>
                <a:cxn ang="0">
                  <a:pos x="92" y="11"/>
                </a:cxn>
                <a:cxn ang="0">
                  <a:pos x="83" y="0"/>
                </a:cxn>
                <a:cxn ang="0">
                  <a:pos x="52" y="31"/>
                </a:cxn>
                <a:cxn ang="0">
                  <a:pos x="21" y="0"/>
                </a:cxn>
                <a:cxn ang="0">
                  <a:pos x="11" y="11"/>
                </a:cxn>
                <a:cxn ang="0">
                  <a:pos x="0" y="12"/>
                </a:cxn>
                <a:cxn ang="0">
                  <a:pos x="22" y="163"/>
                </a:cxn>
                <a:cxn ang="0">
                  <a:pos x="87" y="163"/>
                </a:cxn>
              </a:cxnLst>
              <a:rect l="0" t="0" r="r" b="b"/>
              <a:pathLst>
                <a:path w="103" h="163">
                  <a:moveTo>
                    <a:pt x="87" y="163"/>
                  </a:moveTo>
                  <a:cubicBezTo>
                    <a:pt x="103" y="12"/>
                    <a:pt x="103" y="12"/>
                    <a:pt x="103" y="12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87" y="10"/>
                    <a:pt x="83" y="6"/>
                    <a:pt x="83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17" y="10"/>
                    <a:pt x="1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2" y="163"/>
                    <a:pt x="22" y="163"/>
                    <a:pt x="22" y="16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9" name="íśḷiḋê">
              <a:extLst>
                <a:ext uri="{FF2B5EF4-FFF2-40B4-BE49-F238E27FC236}">
                  <a16:creationId xmlns:a16="http://schemas.microsoft.com/office/drawing/2014/main" id="{337837A1-C6E3-4762-8C6A-DA9236FC6794}"/>
                </a:ext>
              </a:extLst>
            </p:cNvPr>
            <p:cNvSpPr/>
            <p:nvPr/>
          </p:nvSpPr>
          <p:spPr bwMode="auto">
            <a:xfrm>
              <a:off x="20213638" y="13944601"/>
              <a:ext cx="558800" cy="844550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8" y="3"/>
                </a:cxn>
                <a:cxn ang="0">
                  <a:pos x="0" y="17"/>
                </a:cxn>
                <a:cxn ang="0">
                  <a:pos x="26" y="62"/>
                </a:cxn>
                <a:cxn ang="0">
                  <a:pos x="31" y="62"/>
                </a:cxn>
                <a:cxn ang="0">
                  <a:pos x="43" y="38"/>
                </a:cxn>
                <a:cxn ang="0">
                  <a:pos x="13" y="4"/>
                </a:cxn>
              </a:cxnLst>
              <a:rect l="0" t="0" r="r" b="b"/>
              <a:pathLst>
                <a:path w="43" h="65">
                  <a:moveTo>
                    <a:pt x="13" y="4"/>
                  </a:moveTo>
                  <a:cubicBezTo>
                    <a:pt x="11" y="1"/>
                    <a:pt x="10" y="0"/>
                    <a:pt x="8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5"/>
                    <a:pt x="29" y="65"/>
                    <a:pt x="31" y="62"/>
                  </a:cubicBezTo>
                  <a:cubicBezTo>
                    <a:pt x="43" y="38"/>
                    <a:pt x="43" y="38"/>
                    <a:pt x="43" y="38"/>
                  </a:cubicBezTo>
                  <a:lnTo>
                    <a:pt x="13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0" name="ïşļïḓè">
              <a:extLst>
                <a:ext uri="{FF2B5EF4-FFF2-40B4-BE49-F238E27FC236}">
                  <a16:creationId xmlns:a16="http://schemas.microsoft.com/office/drawing/2014/main" id="{AD6C3EFA-1D45-45B4-BC85-8116DE92D961}"/>
                </a:ext>
              </a:extLst>
            </p:cNvPr>
            <p:cNvSpPr/>
            <p:nvPr/>
          </p:nvSpPr>
          <p:spPr bwMode="auto">
            <a:xfrm>
              <a:off x="20772438" y="13944601"/>
              <a:ext cx="558800" cy="844550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34" y="3"/>
                </a:cxn>
                <a:cxn ang="0">
                  <a:pos x="43" y="17"/>
                </a:cxn>
                <a:cxn ang="0">
                  <a:pos x="16" y="62"/>
                </a:cxn>
                <a:cxn ang="0">
                  <a:pos x="11" y="62"/>
                </a:cxn>
                <a:cxn ang="0">
                  <a:pos x="0" y="38"/>
                </a:cxn>
                <a:cxn ang="0">
                  <a:pos x="29" y="4"/>
                </a:cxn>
              </a:cxnLst>
              <a:rect l="0" t="0" r="r" b="b"/>
              <a:pathLst>
                <a:path w="43" h="65">
                  <a:moveTo>
                    <a:pt x="29" y="4"/>
                  </a:moveTo>
                  <a:cubicBezTo>
                    <a:pt x="32" y="1"/>
                    <a:pt x="33" y="0"/>
                    <a:pt x="34" y="3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5"/>
                    <a:pt x="13" y="65"/>
                    <a:pt x="11" y="62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1" name="îṥļïde">
              <a:extLst>
                <a:ext uri="{FF2B5EF4-FFF2-40B4-BE49-F238E27FC236}">
                  <a16:creationId xmlns:a16="http://schemas.microsoft.com/office/drawing/2014/main" id="{B1C4D71A-B929-4C10-A7F5-8A8E9164E9B7}"/>
                </a:ext>
              </a:extLst>
            </p:cNvPr>
            <p:cNvSpPr/>
            <p:nvPr/>
          </p:nvSpPr>
          <p:spPr bwMode="auto">
            <a:xfrm>
              <a:off x="20616863" y="14438313"/>
              <a:ext cx="298450" cy="1714500"/>
            </a:xfrm>
            <a:custGeom>
              <a:avLst/>
              <a:gdLst/>
              <a:ahLst/>
              <a:cxnLst>
                <a:cxn ang="0">
                  <a:pos x="7" y="37"/>
                </a:cxn>
                <a:cxn ang="0">
                  <a:pos x="2" y="132"/>
                </a:cxn>
                <a:cxn ang="0">
                  <a:pos x="22" y="132"/>
                </a:cxn>
                <a:cxn ang="0">
                  <a:pos x="17" y="37"/>
                </a:cxn>
                <a:cxn ang="0">
                  <a:pos x="18" y="31"/>
                </a:cxn>
                <a:cxn ang="0">
                  <a:pos x="23" y="2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0" y="20"/>
                </a:cxn>
                <a:cxn ang="0">
                  <a:pos x="6" y="31"/>
                </a:cxn>
                <a:cxn ang="0">
                  <a:pos x="7" y="37"/>
                </a:cxn>
              </a:cxnLst>
              <a:rect l="0" t="0" r="r" b="b"/>
              <a:pathLst>
                <a:path w="23" h="132">
                  <a:moveTo>
                    <a:pt x="7" y="37"/>
                  </a:moveTo>
                  <a:cubicBezTo>
                    <a:pt x="2" y="132"/>
                    <a:pt x="2" y="132"/>
                    <a:pt x="2" y="132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5"/>
                    <a:pt x="17" y="32"/>
                    <a:pt x="18" y="3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5"/>
                    <a:pt x="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2" name="íS1iḍe">
              <a:extLst>
                <a:ext uri="{FF2B5EF4-FFF2-40B4-BE49-F238E27FC236}">
                  <a16:creationId xmlns:a16="http://schemas.microsoft.com/office/drawing/2014/main" id="{36F6031C-8395-437B-A0C8-602DF99F49E5}"/>
                </a:ext>
              </a:extLst>
            </p:cNvPr>
            <p:cNvSpPr/>
            <p:nvPr/>
          </p:nvSpPr>
          <p:spPr bwMode="auto">
            <a:xfrm>
              <a:off x="20837525" y="14203363"/>
              <a:ext cx="1716087" cy="1949450"/>
            </a:xfrm>
            <a:custGeom>
              <a:avLst/>
              <a:gdLst/>
              <a:ahLst/>
              <a:cxnLst>
                <a:cxn ang="0">
                  <a:pos x="82" y="150"/>
                </a:cxn>
                <a:cxn ang="0">
                  <a:pos x="82" y="110"/>
                </a:cxn>
                <a:cxn ang="0">
                  <a:pos x="85" y="111"/>
                </a:cxn>
                <a:cxn ang="0">
                  <a:pos x="85" y="150"/>
                </a:cxn>
                <a:cxn ang="0">
                  <a:pos x="132" y="150"/>
                </a:cxn>
                <a:cxn ang="0">
                  <a:pos x="131" y="43"/>
                </a:cxn>
                <a:cxn ang="0">
                  <a:pos x="98" y="6"/>
                </a:cxn>
                <a:cxn ang="0">
                  <a:pos x="47" y="0"/>
                </a:cxn>
                <a:cxn ang="0">
                  <a:pos x="0" y="137"/>
                </a:cxn>
                <a:cxn ang="0">
                  <a:pos x="0" y="150"/>
                </a:cxn>
                <a:cxn ang="0">
                  <a:pos x="82" y="150"/>
                </a:cxn>
              </a:cxnLst>
              <a:rect l="0" t="0" r="r" b="b"/>
              <a:pathLst>
                <a:path w="132" h="150">
                  <a:moveTo>
                    <a:pt x="82" y="150"/>
                  </a:moveTo>
                  <a:cubicBezTo>
                    <a:pt x="82" y="110"/>
                    <a:pt x="82" y="110"/>
                    <a:pt x="82" y="110"/>
                  </a:cubicBezTo>
                  <a:cubicBezTo>
                    <a:pt x="82" y="108"/>
                    <a:pt x="84" y="109"/>
                    <a:pt x="85" y="111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21"/>
                    <a:pt x="119" y="10"/>
                    <a:pt x="98" y="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82" y="1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3" name="iṣḻîḑê">
              <a:extLst>
                <a:ext uri="{FF2B5EF4-FFF2-40B4-BE49-F238E27FC236}">
                  <a16:creationId xmlns:a16="http://schemas.microsoft.com/office/drawing/2014/main" id="{0A00EE63-A4FE-4861-9D9C-0B561FCCFC40}"/>
                </a:ext>
              </a:extLst>
            </p:cNvPr>
            <p:cNvSpPr/>
            <p:nvPr/>
          </p:nvSpPr>
          <p:spPr bwMode="auto">
            <a:xfrm>
              <a:off x="19005550" y="14203363"/>
              <a:ext cx="1701800" cy="1949450"/>
            </a:xfrm>
            <a:custGeom>
              <a:avLst/>
              <a:gdLst/>
              <a:ahLst/>
              <a:cxnLst>
                <a:cxn ang="0">
                  <a:pos x="48" y="150"/>
                </a:cxn>
                <a:cxn ang="0">
                  <a:pos x="48" y="111"/>
                </a:cxn>
                <a:cxn ang="0">
                  <a:pos x="50" y="110"/>
                </a:cxn>
                <a:cxn ang="0">
                  <a:pos x="50" y="150"/>
                </a:cxn>
                <a:cxn ang="0">
                  <a:pos x="131" y="150"/>
                </a:cxn>
                <a:cxn ang="0">
                  <a:pos x="131" y="137"/>
                </a:cxn>
                <a:cxn ang="0">
                  <a:pos x="124" y="115"/>
                </a:cxn>
                <a:cxn ang="0">
                  <a:pos x="85" y="0"/>
                </a:cxn>
                <a:cxn ang="0">
                  <a:pos x="34" y="6"/>
                </a:cxn>
                <a:cxn ang="0">
                  <a:pos x="1" y="43"/>
                </a:cxn>
                <a:cxn ang="0">
                  <a:pos x="0" y="150"/>
                </a:cxn>
                <a:cxn ang="0">
                  <a:pos x="48" y="150"/>
                </a:cxn>
              </a:cxnLst>
              <a:rect l="0" t="0" r="r" b="b"/>
              <a:pathLst>
                <a:path w="131" h="150">
                  <a:moveTo>
                    <a:pt x="48" y="150"/>
                  </a:moveTo>
                  <a:cubicBezTo>
                    <a:pt x="48" y="111"/>
                    <a:pt x="48" y="111"/>
                    <a:pt x="48" y="111"/>
                  </a:cubicBezTo>
                  <a:cubicBezTo>
                    <a:pt x="48" y="109"/>
                    <a:pt x="50" y="108"/>
                    <a:pt x="50" y="11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7"/>
                    <a:pt x="126" y="121"/>
                    <a:pt x="124" y="11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14" y="10"/>
                    <a:pt x="1" y="21"/>
                    <a:pt x="1" y="43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48" y="1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4" name="îṣḻiḓè">
              <a:extLst>
                <a:ext uri="{FF2B5EF4-FFF2-40B4-BE49-F238E27FC236}">
                  <a16:creationId xmlns:a16="http://schemas.microsoft.com/office/drawing/2014/main" id="{F8AF4F50-6879-4B3B-9721-AFA549694EE0}"/>
                </a:ext>
              </a:extLst>
            </p:cNvPr>
            <p:cNvSpPr/>
            <p:nvPr/>
          </p:nvSpPr>
          <p:spPr bwMode="auto">
            <a:xfrm>
              <a:off x="20383500" y="13696951"/>
              <a:ext cx="766762" cy="350838"/>
            </a:xfrm>
            <a:custGeom>
              <a:avLst/>
              <a:gdLst/>
              <a:ahLst/>
              <a:cxnLst>
                <a:cxn ang="0">
                  <a:pos x="55" y="20"/>
                </a:cxn>
                <a:cxn ang="0">
                  <a:pos x="59" y="16"/>
                </a:cxn>
                <a:cxn ang="0">
                  <a:pos x="58" y="0"/>
                </a:cxn>
                <a:cxn ang="0">
                  <a:pos x="28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5" y="20"/>
                </a:cxn>
                <a:cxn ang="0">
                  <a:pos x="20" y="27"/>
                </a:cxn>
                <a:cxn ang="0">
                  <a:pos x="30" y="27"/>
                </a:cxn>
                <a:cxn ang="0">
                  <a:pos x="30" y="26"/>
                </a:cxn>
                <a:cxn ang="0">
                  <a:pos x="40" y="26"/>
                </a:cxn>
                <a:cxn ang="0">
                  <a:pos x="55" y="20"/>
                </a:cxn>
              </a:cxnLst>
              <a:rect l="0" t="0" r="r" b="b"/>
              <a:pathLst>
                <a:path w="59" h="27">
                  <a:moveTo>
                    <a:pt x="55" y="20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9" y="24"/>
                    <a:pt x="14" y="27"/>
                    <a:pt x="2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6" y="26"/>
                    <a:pt x="51" y="24"/>
                    <a:pt x="55" y="20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5" name="ïşļiďe">
              <a:extLst>
                <a:ext uri="{FF2B5EF4-FFF2-40B4-BE49-F238E27FC236}">
                  <a16:creationId xmlns:a16="http://schemas.microsoft.com/office/drawing/2014/main" id="{657C65C8-275D-48D4-A4D6-2ECB54DBA5F1}"/>
                </a:ext>
              </a:extLst>
            </p:cNvPr>
            <p:cNvSpPr/>
            <p:nvPr/>
          </p:nvSpPr>
          <p:spPr bwMode="auto">
            <a:xfrm>
              <a:off x="21305838" y="12865101"/>
              <a:ext cx="207962" cy="5461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15" y="14"/>
                </a:cxn>
                <a:cxn ang="0">
                  <a:pos x="12" y="30"/>
                </a:cxn>
                <a:cxn ang="0">
                  <a:pos x="0" y="38"/>
                </a:cxn>
                <a:cxn ang="0">
                  <a:pos x="3" y="0"/>
                </a:cxn>
              </a:cxnLst>
              <a:rect l="0" t="0" r="r" b="b"/>
              <a:pathLst>
                <a:path w="16" h="42">
                  <a:moveTo>
                    <a:pt x="3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11" y="2"/>
                    <a:pt x="16" y="7"/>
                    <a:pt x="15" y="14"/>
                  </a:cubicBezTo>
                  <a:cubicBezTo>
                    <a:pt x="14" y="21"/>
                    <a:pt x="13" y="22"/>
                    <a:pt x="12" y="30"/>
                  </a:cubicBezTo>
                  <a:cubicBezTo>
                    <a:pt x="10" y="42"/>
                    <a:pt x="0" y="38"/>
                    <a:pt x="0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6" name="íṥļïḑé">
              <a:extLst>
                <a:ext uri="{FF2B5EF4-FFF2-40B4-BE49-F238E27FC236}">
                  <a16:creationId xmlns:a16="http://schemas.microsoft.com/office/drawing/2014/main" id="{52C6FACB-412B-4BA3-9105-D5EB94674FA2}"/>
                </a:ext>
              </a:extLst>
            </p:cNvPr>
            <p:cNvSpPr/>
            <p:nvPr/>
          </p:nvSpPr>
          <p:spPr bwMode="auto">
            <a:xfrm>
              <a:off x="20032663" y="12865101"/>
              <a:ext cx="207962" cy="5461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0" y="1"/>
                </a:cxn>
                <a:cxn ang="0">
                  <a:pos x="1" y="14"/>
                </a:cxn>
                <a:cxn ang="0">
                  <a:pos x="5" y="30"/>
                </a:cxn>
                <a:cxn ang="0">
                  <a:pos x="16" y="38"/>
                </a:cxn>
                <a:cxn ang="0">
                  <a:pos x="14" y="0"/>
                </a:cxn>
              </a:cxnLst>
              <a:rect l="0" t="0" r="r" b="b"/>
              <a:pathLst>
                <a:path w="16" h="42">
                  <a:moveTo>
                    <a:pt x="14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0" y="7"/>
                    <a:pt x="1" y="14"/>
                  </a:cubicBezTo>
                  <a:cubicBezTo>
                    <a:pt x="3" y="21"/>
                    <a:pt x="3" y="22"/>
                    <a:pt x="5" y="30"/>
                  </a:cubicBezTo>
                  <a:cubicBezTo>
                    <a:pt x="6" y="42"/>
                    <a:pt x="16" y="38"/>
                    <a:pt x="16" y="38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7" name="îṧḷíḍè">
              <a:extLst>
                <a:ext uri="{FF2B5EF4-FFF2-40B4-BE49-F238E27FC236}">
                  <a16:creationId xmlns:a16="http://schemas.microsoft.com/office/drawing/2014/main" id="{441DBA92-1A0B-4D88-BD22-6850A031F563}"/>
                </a:ext>
              </a:extLst>
            </p:cNvPr>
            <p:cNvSpPr/>
            <p:nvPr/>
          </p:nvSpPr>
          <p:spPr bwMode="auto">
            <a:xfrm>
              <a:off x="20188238" y="12345988"/>
              <a:ext cx="1169987" cy="1584325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85"/>
                </a:cxn>
                <a:cxn ang="0">
                  <a:pos x="6" y="101"/>
                </a:cxn>
                <a:cxn ang="0">
                  <a:pos x="20" y="115"/>
                </a:cxn>
                <a:cxn ang="0">
                  <a:pos x="35" y="122"/>
                </a:cxn>
                <a:cxn ang="0">
                  <a:pos x="45" y="122"/>
                </a:cxn>
                <a:cxn ang="0">
                  <a:pos x="45" y="122"/>
                </a:cxn>
                <a:cxn ang="0">
                  <a:pos x="55" y="122"/>
                </a:cxn>
                <a:cxn ang="0">
                  <a:pos x="70" y="115"/>
                </a:cxn>
                <a:cxn ang="0">
                  <a:pos x="84" y="101"/>
                </a:cxn>
                <a:cxn ang="0">
                  <a:pos x="90" y="85"/>
                </a:cxn>
                <a:cxn ang="0">
                  <a:pos x="90" y="0"/>
                </a:cxn>
                <a:cxn ang="0">
                  <a:pos x="45" y="0"/>
                </a:cxn>
              </a:cxnLst>
              <a:rect l="0" t="0" r="r" b="b"/>
              <a:pathLst>
                <a:path w="90" h="122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1"/>
                    <a:pt x="2" y="97"/>
                    <a:pt x="6" y="101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24" y="120"/>
                    <a:pt x="29" y="122"/>
                    <a:pt x="3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61" y="122"/>
                    <a:pt x="66" y="120"/>
                    <a:pt x="70" y="115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8" y="97"/>
                    <a:pt x="90" y="91"/>
                    <a:pt x="90" y="85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8" name="iṡḻíďé">
              <a:extLst>
                <a:ext uri="{FF2B5EF4-FFF2-40B4-BE49-F238E27FC236}">
                  <a16:creationId xmlns:a16="http://schemas.microsoft.com/office/drawing/2014/main" id="{DAF9E844-0A20-48C8-95FC-6C5D4BB0D9F6}"/>
                </a:ext>
              </a:extLst>
            </p:cNvPr>
            <p:cNvSpPr/>
            <p:nvPr/>
          </p:nvSpPr>
          <p:spPr bwMode="auto">
            <a:xfrm>
              <a:off x="20837525" y="14152563"/>
              <a:ext cx="714375" cy="1831975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52" y="3"/>
                </a:cxn>
                <a:cxn ang="0">
                  <a:pos x="54" y="4"/>
                </a:cxn>
                <a:cxn ang="0">
                  <a:pos x="54" y="6"/>
                </a:cxn>
                <a:cxn ang="0">
                  <a:pos x="55" y="36"/>
                </a:cxn>
                <a:cxn ang="0">
                  <a:pos x="50" y="42"/>
                </a:cxn>
                <a:cxn ang="0">
                  <a:pos x="34" y="42"/>
                </a:cxn>
                <a:cxn ang="0">
                  <a:pos x="49" y="61"/>
                </a:cxn>
                <a:cxn ang="0">
                  <a:pos x="48" y="72"/>
                </a:cxn>
                <a:cxn ang="0">
                  <a:pos x="0" y="141"/>
                </a:cxn>
                <a:cxn ang="0">
                  <a:pos x="37" y="0"/>
                </a:cxn>
              </a:cxnLst>
              <a:rect l="0" t="0" r="r" b="b"/>
              <a:pathLst>
                <a:path w="55" h="141">
                  <a:moveTo>
                    <a:pt x="37" y="0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6"/>
                    <a:pt x="54" y="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41"/>
                    <a:pt x="54" y="42"/>
                    <a:pt x="50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3" y="66"/>
                    <a:pt x="51" y="68"/>
                    <a:pt x="48" y="72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9" name="ïṩlîḋe">
              <a:extLst>
                <a:ext uri="{FF2B5EF4-FFF2-40B4-BE49-F238E27FC236}">
                  <a16:creationId xmlns:a16="http://schemas.microsoft.com/office/drawing/2014/main" id="{0627E486-00DD-4BFB-A725-5520330E1144}"/>
                </a:ext>
              </a:extLst>
            </p:cNvPr>
            <p:cNvSpPr/>
            <p:nvPr/>
          </p:nvSpPr>
          <p:spPr bwMode="auto">
            <a:xfrm>
              <a:off x="19980275" y="14165263"/>
              <a:ext cx="727075" cy="18192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1" y="5"/>
                </a:cxn>
                <a:cxn ang="0">
                  <a:pos x="0" y="35"/>
                </a:cxn>
                <a:cxn ang="0">
                  <a:pos x="6" y="41"/>
                </a:cxn>
                <a:cxn ang="0">
                  <a:pos x="22" y="41"/>
                </a:cxn>
                <a:cxn ang="0">
                  <a:pos x="7" y="60"/>
                </a:cxn>
                <a:cxn ang="0">
                  <a:pos x="7" y="71"/>
                </a:cxn>
                <a:cxn ang="0">
                  <a:pos x="56" y="140"/>
                </a:cxn>
                <a:cxn ang="0">
                  <a:pos x="18" y="0"/>
                </a:cxn>
              </a:cxnLst>
              <a:rect l="0" t="0" r="r" b="b"/>
              <a:pathLst>
                <a:path w="56" h="140">
                  <a:moveTo>
                    <a:pt x="18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0"/>
                    <a:pt x="1" y="41"/>
                    <a:pt x="6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" y="65"/>
                    <a:pt x="5" y="67"/>
                    <a:pt x="7" y="71"/>
                  </a:cubicBezTo>
                  <a:cubicBezTo>
                    <a:pt x="56" y="140"/>
                    <a:pt x="56" y="140"/>
                    <a:pt x="56" y="14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0" name="íṡḻíďe">
              <a:extLst>
                <a:ext uri="{FF2B5EF4-FFF2-40B4-BE49-F238E27FC236}">
                  <a16:creationId xmlns:a16="http://schemas.microsoft.com/office/drawing/2014/main" id="{8BE4DD30-84BB-44B3-AB5A-6B69BCACE303}"/>
                </a:ext>
              </a:extLst>
            </p:cNvPr>
            <p:cNvSpPr/>
            <p:nvPr/>
          </p:nvSpPr>
          <p:spPr bwMode="auto">
            <a:xfrm>
              <a:off x="19967575" y="11917363"/>
              <a:ext cx="1611312" cy="1168400"/>
            </a:xfrm>
            <a:custGeom>
              <a:avLst/>
              <a:gdLst/>
              <a:ahLst/>
              <a:cxnLst>
                <a:cxn ang="0">
                  <a:pos x="19" y="49"/>
                </a:cxn>
                <a:cxn ang="0">
                  <a:pos x="32" y="32"/>
                </a:cxn>
                <a:cxn ang="0">
                  <a:pos x="88" y="31"/>
                </a:cxn>
                <a:cxn ang="0">
                  <a:pos x="105" y="50"/>
                </a:cxn>
                <a:cxn ang="0">
                  <a:pos x="105" y="85"/>
                </a:cxn>
                <a:cxn ang="0">
                  <a:pos x="112" y="80"/>
                </a:cxn>
                <a:cxn ang="0">
                  <a:pos x="119" y="51"/>
                </a:cxn>
                <a:cxn ang="0">
                  <a:pos x="71" y="0"/>
                </a:cxn>
                <a:cxn ang="0">
                  <a:pos x="53" y="0"/>
                </a:cxn>
                <a:cxn ang="0">
                  <a:pos x="6" y="52"/>
                </a:cxn>
                <a:cxn ang="0">
                  <a:pos x="12" y="80"/>
                </a:cxn>
                <a:cxn ang="0">
                  <a:pos x="19" y="85"/>
                </a:cxn>
                <a:cxn ang="0">
                  <a:pos x="19" y="49"/>
                </a:cxn>
              </a:cxnLst>
              <a:rect l="0" t="0" r="r" b="b"/>
              <a:pathLst>
                <a:path w="124" h="90">
                  <a:moveTo>
                    <a:pt x="19" y="49"/>
                  </a:moveTo>
                  <a:cubicBezTo>
                    <a:pt x="19" y="38"/>
                    <a:pt x="28" y="32"/>
                    <a:pt x="32" y="32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106" y="31"/>
                    <a:pt x="105" y="47"/>
                    <a:pt x="105" y="50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6" y="89"/>
                    <a:pt x="110" y="89"/>
                    <a:pt x="112" y="80"/>
                  </a:cubicBezTo>
                  <a:cubicBezTo>
                    <a:pt x="113" y="76"/>
                    <a:pt x="119" y="51"/>
                    <a:pt x="119" y="51"/>
                  </a:cubicBezTo>
                  <a:cubicBezTo>
                    <a:pt x="124" y="22"/>
                    <a:pt x="97" y="0"/>
                    <a:pt x="71" y="0"/>
                  </a:cubicBezTo>
                  <a:cubicBezTo>
                    <a:pt x="71" y="0"/>
                    <a:pt x="66" y="0"/>
                    <a:pt x="53" y="0"/>
                  </a:cubicBezTo>
                  <a:cubicBezTo>
                    <a:pt x="28" y="0"/>
                    <a:pt x="0" y="19"/>
                    <a:pt x="6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4" y="88"/>
                    <a:pt x="19" y="90"/>
                    <a:pt x="19" y="85"/>
                  </a:cubicBezTo>
                  <a:lnTo>
                    <a:pt x="19" y="4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1" name="î$1ïḓê">
              <a:extLst>
                <a:ext uri="{FF2B5EF4-FFF2-40B4-BE49-F238E27FC236}">
                  <a16:creationId xmlns:a16="http://schemas.microsoft.com/office/drawing/2014/main" id="{C0BE7206-F77E-4629-87E9-8170A47D2CE7}"/>
                </a:ext>
              </a:extLst>
            </p:cNvPr>
            <p:cNvSpPr/>
            <p:nvPr/>
          </p:nvSpPr>
          <p:spPr bwMode="auto">
            <a:xfrm>
              <a:off x="20253325" y="12176126"/>
              <a:ext cx="1052512" cy="4683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15"/>
                </a:cxn>
                <a:cxn ang="0">
                  <a:pos x="10" y="29"/>
                </a:cxn>
                <a:cxn ang="0">
                  <a:pos x="24" y="34"/>
                </a:cxn>
                <a:cxn ang="0">
                  <a:pos x="81" y="13"/>
                </a:cxn>
                <a:cxn ang="0">
                  <a:pos x="80" y="0"/>
                </a:cxn>
                <a:cxn ang="0">
                  <a:pos x="4" y="0"/>
                </a:cxn>
              </a:cxnLst>
              <a:rect l="0" t="0" r="r" b="b"/>
              <a:pathLst>
                <a:path w="81" h="36">
                  <a:moveTo>
                    <a:pt x="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3" y="34"/>
                    <a:pt x="19" y="36"/>
                    <a:pt x="24" y="3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2" name="îṡḻíďê">
              <a:extLst>
                <a:ext uri="{FF2B5EF4-FFF2-40B4-BE49-F238E27FC236}">
                  <a16:creationId xmlns:a16="http://schemas.microsoft.com/office/drawing/2014/main" id="{0DA46E1A-42F2-49AD-9255-A4420A4EA0FB}"/>
                </a:ext>
              </a:extLst>
            </p:cNvPr>
            <p:cNvSpPr/>
            <p:nvPr/>
          </p:nvSpPr>
          <p:spPr bwMode="auto">
            <a:xfrm>
              <a:off x="26322338" y="13619163"/>
              <a:ext cx="3625850" cy="2533650"/>
            </a:xfrm>
            <a:custGeom>
              <a:avLst/>
              <a:gdLst/>
              <a:ahLst/>
              <a:cxnLst>
                <a:cxn ang="0">
                  <a:pos x="42" y="195"/>
                </a:cxn>
                <a:cxn ang="0">
                  <a:pos x="48" y="140"/>
                </a:cxn>
                <a:cxn ang="0">
                  <a:pos x="51" y="137"/>
                </a:cxn>
                <a:cxn ang="0">
                  <a:pos x="54" y="140"/>
                </a:cxn>
                <a:cxn ang="0">
                  <a:pos x="54" y="195"/>
                </a:cxn>
                <a:cxn ang="0">
                  <a:pos x="225" y="195"/>
                </a:cxn>
                <a:cxn ang="0">
                  <a:pos x="225" y="140"/>
                </a:cxn>
                <a:cxn ang="0">
                  <a:pos x="228" y="138"/>
                </a:cxn>
                <a:cxn ang="0">
                  <a:pos x="232" y="141"/>
                </a:cxn>
                <a:cxn ang="0">
                  <a:pos x="238" y="195"/>
                </a:cxn>
                <a:cxn ang="0">
                  <a:pos x="279" y="195"/>
                </a:cxn>
                <a:cxn ang="0">
                  <a:pos x="273" y="79"/>
                </a:cxn>
                <a:cxn ang="0">
                  <a:pos x="240" y="47"/>
                </a:cxn>
                <a:cxn ang="0">
                  <a:pos x="179" y="38"/>
                </a:cxn>
                <a:cxn ang="0">
                  <a:pos x="170" y="26"/>
                </a:cxn>
                <a:cxn ang="0">
                  <a:pos x="168" y="0"/>
                </a:cxn>
                <a:cxn ang="0">
                  <a:pos x="137" y="0"/>
                </a:cxn>
                <a:cxn ang="0">
                  <a:pos x="110" y="0"/>
                </a:cxn>
                <a:cxn ang="0">
                  <a:pos x="109" y="28"/>
                </a:cxn>
                <a:cxn ang="0">
                  <a:pos x="99" y="38"/>
                </a:cxn>
                <a:cxn ang="0">
                  <a:pos x="39" y="47"/>
                </a:cxn>
                <a:cxn ang="0">
                  <a:pos x="6" y="79"/>
                </a:cxn>
                <a:cxn ang="0">
                  <a:pos x="0" y="195"/>
                </a:cxn>
                <a:cxn ang="0">
                  <a:pos x="42" y="195"/>
                </a:cxn>
              </a:cxnLst>
              <a:rect l="0" t="0" r="r" b="b"/>
              <a:pathLst>
                <a:path w="279" h="195">
                  <a:moveTo>
                    <a:pt x="42" y="195"/>
                  </a:moveTo>
                  <a:cubicBezTo>
                    <a:pt x="48" y="140"/>
                    <a:pt x="48" y="140"/>
                    <a:pt x="48" y="140"/>
                  </a:cubicBezTo>
                  <a:cubicBezTo>
                    <a:pt x="48" y="139"/>
                    <a:pt x="50" y="137"/>
                    <a:pt x="51" y="137"/>
                  </a:cubicBezTo>
                  <a:cubicBezTo>
                    <a:pt x="53" y="138"/>
                    <a:pt x="54" y="139"/>
                    <a:pt x="54" y="140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225" y="195"/>
                    <a:pt x="225" y="195"/>
                    <a:pt x="225" y="195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5" y="139"/>
                    <a:pt x="226" y="138"/>
                    <a:pt x="228" y="138"/>
                  </a:cubicBezTo>
                  <a:cubicBezTo>
                    <a:pt x="230" y="138"/>
                    <a:pt x="232" y="138"/>
                    <a:pt x="232" y="141"/>
                  </a:cubicBezTo>
                  <a:cubicBezTo>
                    <a:pt x="238" y="195"/>
                    <a:pt x="238" y="195"/>
                    <a:pt x="238" y="195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0" y="63"/>
                    <a:pt x="256" y="51"/>
                    <a:pt x="240" y="47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4" y="38"/>
                    <a:pt x="170" y="32"/>
                    <a:pt x="170" y="26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8" y="33"/>
                    <a:pt x="104" y="37"/>
                    <a:pt x="99" y="38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3" y="51"/>
                    <a:pt x="9" y="63"/>
                    <a:pt x="6" y="79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42" y="19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3" name="i$1îdè">
              <a:extLst>
                <a:ext uri="{FF2B5EF4-FFF2-40B4-BE49-F238E27FC236}">
                  <a16:creationId xmlns:a16="http://schemas.microsoft.com/office/drawing/2014/main" id="{5C97B9FF-8581-4B7C-B207-E86089C3A855}"/>
                </a:ext>
              </a:extLst>
            </p:cNvPr>
            <p:cNvSpPr/>
            <p:nvPr/>
          </p:nvSpPr>
          <p:spPr bwMode="auto">
            <a:xfrm>
              <a:off x="27439938" y="13982701"/>
              <a:ext cx="1390650" cy="2170113"/>
            </a:xfrm>
            <a:custGeom>
              <a:avLst/>
              <a:gdLst/>
              <a:ahLst/>
              <a:cxnLst>
                <a:cxn ang="0">
                  <a:pos x="86" y="167"/>
                </a:cxn>
                <a:cxn ang="0">
                  <a:pos x="107" y="11"/>
                </a:cxn>
                <a:cxn ang="0">
                  <a:pos x="95" y="10"/>
                </a:cxn>
                <a:cxn ang="0">
                  <a:pos x="85" y="0"/>
                </a:cxn>
                <a:cxn ang="0">
                  <a:pos x="53" y="31"/>
                </a:cxn>
                <a:cxn ang="0">
                  <a:pos x="22" y="0"/>
                </a:cxn>
                <a:cxn ang="0">
                  <a:pos x="12" y="10"/>
                </a:cxn>
                <a:cxn ang="0">
                  <a:pos x="0" y="11"/>
                </a:cxn>
                <a:cxn ang="0">
                  <a:pos x="28" y="167"/>
                </a:cxn>
                <a:cxn ang="0">
                  <a:pos x="86" y="167"/>
                </a:cxn>
              </a:cxnLst>
              <a:rect l="0" t="0" r="r" b="b"/>
              <a:pathLst>
                <a:path w="107" h="167">
                  <a:moveTo>
                    <a:pt x="86" y="167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0" y="9"/>
                    <a:pt x="86" y="5"/>
                    <a:pt x="85" y="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5"/>
                    <a:pt x="17" y="9"/>
                    <a:pt x="12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8" y="167"/>
                    <a:pt x="28" y="167"/>
                    <a:pt x="28" y="167"/>
                  </a:cubicBezTo>
                  <a:lnTo>
                    <a:pt x="86" y="16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4" name="îṥḻïḋé">
              <a:extLst>
                <a:ext uri="{FF2B5EF4-FFF2-40B4-BE49-F238E27FC236}">
                  <a16:creationId xmlns:a16="http://schemas.microsoft.com/office/drawing/2014/main" id="{05AD37CB-96EC-4D21-8125-FEB3A37C4684}"/>
                </a:ext>
              </a:extLst>
            </p:cNvPr>
            <p:cNvSpPr/>
            <p:nvPr/>
          </p:nvSpPr>
          <p:spPr bwMode="auto">
            <a:xfrm>
              <a:off x="27738388" y="13619163"/>
              <a:ext cx="779462" cy="363538"/>
            </a:xfrm>
            <a:custGeom>
              <a:avLst/>
              <a:gdLst/>
              <a:ahLst/>
              <a:cxnLst>
                <a:cxn ang="0">
                  <a:pos x="57" y="21"/>
                </a:cxn>
                <a:cxn ang="0">
                  <a:pos x="60" y="17"/>
                </a:cxn>
                <a:cxn ang="0">
                  <a:pos x="59" y="0"/>
                </a:cxn>
                <a:cxn ang="0">
                  <a:pos x="28" y="0"/>
                </a:cxn>
                <a:cxn ang="0">
                  <a:pos x="1" y="0"/>
                </a:cxn>
                <a:cxn ang="0">
                  <a:pos x="0" y="16"/>
                </a:cxn>
                <a:cxn ang="0">
                  <a:pos x="5" y="21"/>
                </a:cxn>
                <a:cxn ang="0">
                  <a:pos x="21" y="28"/>
                </a:cxn>
                <a:cxn ang="0">
                  <a:pos x="31" y="28"/>
                </a:cxn>
                <a:cxn ang="0">
                  <a:pos x="31" y="28"/>
                </a:cxn>
                <a:cxn ang="0">
                  <a:pos x="41" y="28"/>
                </a:cxn>
                <a:cxn ang="0">
                  <a:pos x="57" y="21"/>
                </a:cxn>
              </a:cxnLst>
              <a:rect l="0" t="0" r="r" b="b"/>
              <a:pathLst>
                <a:path w="60" h="28">
                  <a:moveTo>
                    <a:pt x="57" y="21"/>
                  </a:moveTo>
                  <a:cubicBezTo>
                    <a:pt x="60" y="17"/>
                    <a:pt x="60" y="17"/>
                    <a:pt x="60" y="1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25"/>
                    <a:pt x="15" y="28"/>
                    <a:pt x="2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7" y="28"/>
                    <a:pt x="52" y="25"/>
                    <a:pt x="57" y="21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5" name="îṥľíḍè">
              <a:extLst>
                <a:ext uri="{FF2B5EF4-FFF2-40B4-BE49-F238E27FC236}">
                  <a16:creationId xmlns:a16="http://schemas.microsoft.com/office/drawing/2014/main" id="{B5B0B19D-FEDF-4CE2-9407-B8819981421A}"/>
                </a:ext>
              </a:extLst>
            </p:cNvPr>
            <p:cNvSpPr/>
            <p:nvPr/>
          </p:nvSpPr>
          <p:spPr bwMode="auto">
            <a:xfrm>
              <a:off x="28687713" y="12774613"/>
              <a:ext cx="220662" cy="5588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5" y="14"/>
                </a:cxn>
                <a:cxn ang="0">
                  <a:pos x="12" y="31"/>
                </a:cxn>
                <a:cxn ang="0">
                  <a:pos x="0" y="39"/>
                </a:cxn>
                <a:cxn ang="0">
                  <a:pos x="3" y="0"/>
                </a:cxn>
              </a:cxnLst>
              <a:rect l="0" t="0" r="r" b="b"/>
              <a:pathLst>
                <a:path w="17" h="43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7" y="6"/>
                    <a:pt x="15" y="14"/>
                  </a:cubicBezTo>
                  <a:cubicBezTo>
                    <a:pt x="14" y="21"/>
                    <a:pt x="14" y="22"/>
                    <a:pt x="12" y="31"/>
                  </a:cubicBezTo>
                  <a:cubicBezTo>
                    <a:pt x="10" y="43"/>
                    <a:pt x="0" y="39"/>
                    <a:pt x="0" y="39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6" name="îṡḻîďè">
              <a:extLst>
                <a:ext uri="{FF2B5EF4-FFF2-40B4-BE49-F238E27FC236}">
                  <a16:creationId xmlns:a16="http://schemas.microsoft.com/office/drawing/2014/main" id="{CBD5FA35-B075-42C1-8E57-ED2DDF83D7C1}"/>
                </a:ext>
              </a:extLst>
            </p:cNvPr>
            <p:cNvSpPr/>
            <p:nvPr/>
          </p:nvSpPr>
          <p:spPr bwMode="auto">
            <a:xfrm>
              <a:off x="27374850" y="12774613"/>
              <a:ext cx="220662" cy="558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" y="0"/>
                </a:cxn>
                <a:cxn ang="0">
                  <a:pos x="2" y="14"/>
                </a:cxn>
                <a:cxn ang="0">
                  <a:pos x="5" y="31"/>
                </a:cxn>
                <a:cxn ang="0">
                  <a:pos x="17" y="39"/>
                </a:cxn>
                <a:cxn ang="0">
                  <a:pos x="14" y="0"/>
                </a:cxn>
              </a:cxnLst>
              <a:rect l="0" t="0" r="r" b="b"/>
              <a:pathLst>
                <a:path w="17" h="43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2"/>
                    <a:pt x="0" y="6"/>
                    <a:pt x="2" y="14"/>
                  </a:cubicBezTo>
                  <a:cubicBezTo>
                    <a:pt x="3" y="21"/>
                    <a:pt x="3" y="22"/>
                    <a:pt x="5" y="31"/>
                  </a:cubicBezTo>
                  <a:cubicBezTo>
                    <a:pt x="7" y="43"/>
                    <a:pt x="17" y="39"/>
                    <a:pt x="17" y="3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7" name="ísļïḓé">
              <a:extLst>
                <a:ext uri="{FF2B5EF4-FFF2-40B4-BE49-F238E27FC236}">
                  <a16:creationId xmlns:a16="http://schemas.microsoft.com/office/drawing/2014/main" id="{341E6950-535B-4DF1-8CB4-64E6E7BB013E}"/>
                </a:ext>
              </a:extLst>
            </p:cNvPr>
            <p:cNvSpPr/>
            <p:nvPr/>
          </p:nvSpPr>
          <p:spPr bwMode="auto">
            <a:xfrm>
              <a:off x="27530425" y="12228513"/>
              <a:ext cx="1208087" cy="1638300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7" y="104"/>
                </a:cxn>
                <a:cxn ang="0">
                  <a:pos x="21" y="119"/>
                </a:cxn>
                <a:cxn ang="0">
                  <a:pos x="37" y="126"/>
                </a:cxn>
                <a:cxn ang="0">
                  <a:pos x="47" y="126"/>
                </a:cxn>
                <a:cxn ang="0">
                  <a:pos x="47" y="126"/>
                </a:cxn>
                <a:cxn ang="0">
                  <a:pos x="57" y="126"/>
                </a:cxn>
                <a:cxn ang="0">
                  <a:pos x="73" y="119"/>
                </a:cxn>
                <a:cxn ang="0">
                  <a:pos x="87" y="104"/>
                </a:cxn>
                <a:cxn ang="0">
                  <a:pos x="93" y="88"/>
                </a:cxn>
                <a:cxn ang="0">
                  <a:pos x="93" y="0"/>
                </a:cxn>
                <a:cxn ang="0">
                  <a:pos x="47" y="0"/>
                </a:cxn>
              </a:cxnLst>
              <a:rect l="0" t="0" r="r" b="b"/>
              <a:pathLst>
                <a:path w="93" h="126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3" y="100"/>
                    <a:pt x="7" y="104"/>
                  </a:cubicBezTo>
                  <a:cubicBezTo>
                    <a:pt x="21" y="119"/>
                    <a:pt x="21" y="119"/>
                    <a:pt x="21" y="119"/>
                  </a:cubicBezTo>
                  <a:cubicBezTo>
                    <a:pt x="25" y="123"/>
                    <a:pt x="31" y="126"/>
                    <a:pt x="37" y="126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3" y="126"/>
                    <a:pt x="68" y="123"/>
                    <a:pt x="73" y="119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1" y="100"/>
                    <a:pt x="93" y="94"/>
                    <a:pt x="93" y="88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8" name="îṥļíḑê">
              <a:extLst>
                <a:ext uri="{FF2B5EF4-FFF2-40B4-BE49-F238E27FC236}">
                  <a16:creationId xmlns:a16="http://schemas.microsoft.com/office/drawing/2014/main" id="{4416F230-E25C-49A7-BBBA-B22C9EAF1259}"/>
                </a:ext>
              </a:extLst>
            </p:cNvPr>
            <p:cNvSpPr/>
            <p:nvPr/>
          </p:nvSpPr>
          <p:spPr bwMode="auto">
            <a:xfrm>
              <a:off x="27555825" y="13879513"/>
              <a:ext cx="585787" cy="8699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9" y="3"/>
                </a:cxn>
                <a:cxn ang="0">
                  <a:pos x="0" y="18"/>
                </a:cxn>
                <a:cxn ang="0">
                  <a:pos x="27" y="64"/>
                </a:cxn>
                <a:cxn ang="0">
                  <a:pos x="33" y="64"/>
                </a:cxn>
                <a:cxn ang="0">
                  <a:pos x="45" y="39"/>
                </a:cxn>
                <a:cxn ang="0">
                  <a:pos x="14" y="4"/>
                </a:cxn>
              </a:cxnLst>
              <a:rect l="0" t="0" r="r" b="b"/>
              <a:pathLst>
                <a:path w="45" h="67">
                  <a:moveTo>
                    <a:pt x="14" y="4"/>
                  </a:moveTo>
                  <a:cubicBezTo>
                    <a:pt x="12" y="1"/>
                    <a:pt x="11" y="0"/>
                    <a:pt x="9" y="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7"/>
                    <a:pt x="31" y="67"/>
                    <a:pt x="33" y="6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9" name="išlíḓè">
              <a:extLst>
                <a:ext uri="{FF2B5EF4-FFF2-40B4-BE49-F238E27FC236}">
                  <a16:creationId xmlns:a16="http://schemas.microsoft.com/office/drawing/2014/main" id="{F07084CD-1BC1-45D5-A52F-22A45B0AB8B5}"/>
                </a:ext>
              </a:extLst>
            </p:cNvPr>
            <p:cNvSpPr/>
            <p:nvPr/>
          </p:nvSpPr>
          <p:spPr bwMode="auto">
            <a:xfrm>
              <a:off x="28128913" y="13879513"/>
              <a:ext cx="584200" cy="869950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36" y="3"/>
                </a:cxn>
                <a:cxn ang="0">
                  <a:pos x="45" y="18"/>
                </a:cxn>
                <a:cxn ang="0">
                  <a:pos x="18" y="64"/>
                </a:cxn>
                <a:cxn ang="0">
                  <a:pos x="12" y="64"/>
                </a:cxn>
                <a:cxn ang="0">
                  <a:pos x="0" y="39"/>
                </a:cxn>
                <a:cxn ang="0">
                  <a:pos x="31" y="4"/>
                </a:cxn>
              </a:cxnLst>
              <a:rect l="0" t="0" r="r" b="b"/>
              <a:pathLst>
                <a:path w="45" h="67">
                  <a:moveTo>
                    <a:pt x="31" y="4"/>
                  </a:moveTo>
                  <a:cubicBezTo>
                    <a:pt x="33" y="1"/>
                    <a:pt x="34" y="0"/>
                    <a:pt x="36" y="3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6" y="67"/>
                    <a:pt x="14" y="67"/>
                    <a:pt x="12" y="64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0" name="iṥḻíḋe">
              <a:extLst>
                <a:ext uri="{FF2B5EF4-FFF2-40B4-BE49-F238E27FC236}">
                  <a16:creationId xmlns:a16="http://schemas.microsoft.com/office/drawing/2014/main" id="{2B1078DB-AA71-48D1-9438-7574C6B0A784}"/>
                </a:ext>
              </a:extLst>
            </p:cNvPr>
            <p:cNvSpPr/>
            <p:nvPr/>
          </p:nvSpPr>
          <p:spPr bwMode="auto">
            <a:xfrm>
              <a:off x="27986038" y="14385926"/>
              <a:ext cx="298450" cy="1766888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1" y="136"/>
                </a:cxn>
                <a:cxn ang="0">
                  <a:pos x="22" y="136"/>
                </a:cxn>
                <a:cxn ang="0">
                  <a:pos x="17" y="38"/>
                </a:cxn>
                <a:cxn ang="0">
                  <a:pos x="18" y="32"/>
                </a:cxn>
                <a:cxn ang="0">
                  <a:pos x="23" y="2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20"/>
                </a:cxn>
                <a:cxn ang="0">
                  <a:pos x="6" y="32"/>
                </a:cxn>
                <a:cxn ang="0">
                  <a:pos x="6" y="38"/>
                </a:cxn>
              </a:cxnLst>
              <a:rect l="0" t="0" r="r" b="b"/>
              <a:pathLst>
                <a:path w="23" h="136">
                  <a:moveTo>
                    <a:pt x="6" y="38"/>
                  </a:moveTo>
                  <a:cubicBezTo>
                    <a:pt x="1" y="136"/>
                    <a:pt x="1" y="136"/>
                    <a:pt x="1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8" y="32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4"/>
                    <a:pt x="6" y="36"/>
                    <a:pt x="6" y="3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1" name="î$1îḑé">
              <a:extLst>
                <a:ext uri="{FF2B5EF4-FFF2-40B4-BE49-F238E27FC236}">
                  <a16:creationId xmlns:a16="http://schemas.microsoft.com/office/drawing/2014/main" id="{3CFAF966-364B-487E-B9CC-87619ED1DAEE}"/>
                </a:ext>
              </a:extLst>
            </p:cNvPr>
            <p:cNvSpPr/>
            <p:nvPr/>
          </p:nvSpPr>
          <p:spPr bwMode="auto">
            <a:xfrm>
              <a:off x="28206700" y="14152563"/>
              <a:ext cx="1792287" cy="2000250"/>
            </a:xfrm>
            <a:custGeom>
              <a:avLst/>
              <a:gdLst/>
              <a:ahLst/>
              <a:cxnLst>
                <a:cxn ang="0">
                  <a:pos x="85" y="154"/>
                </a:cxn>
                <a:cxn ang="0">
                  <a:pos x="85" y="113"/>
                </a:cxn>
                <a:cxn ang="0">
                  <a:pos x="87" y="114"/>
                </a:cxn>
                <a:cxn ang="0">
                  <a:pos x="90" y="154"/>
                </a:cxn>
                <a:cxn ang="0">
                  <a:pos x="138" y="154"/>
                </a:cxn>
                <a:cxn ang="0">
                  <a:pos x="135" y="44"/>
                </a:cxn>
                <a:cxn ang="0">
                  <a:pos x="101" y="5"/>
                </a:cxn>
                <a:cxn ang="0">
                  <a:pos x="49" y="0"/>
                </a:cxn>
                <a:cxn ang="0">
                  <a:pos x="0" y="141"/>
                </a:cxn>
                <a:cxn ang="0">
                  <a:pos x="0" y="154"/>
                </a:cxn>
                <a:cxn ang="0">
                  <a:pos x="85" y="154"/>
                </a:cxn>
              </a:cxnLst>
              <a:rect l="0" t="0" r="r" b="b"/>
              <a:pathLst>
                <a:path w="138" h="154">
                  <a:moveTo>
                    <a:pt x="85" y="154"/>
                  </a:moveTo>
                  <a:cubicBezTo>
                    <a:pt x="85" y="113"/>
                    <a:pt x="85" y="113"/>
                    <a:pt x="85" y="113"/>
                  </a:cubicBezTo>
                  <a:cubicBezTo>
                    <a:pt x="85" y="111"/>
                    <a:pt x="87" y="112"/>
                    <a:pt x="87" y="11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22"/>
                    <a:pt x="122" y="10"/>
                    <a:pt x="101" y="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54"/>
                    <a:pt x="0" y="154"/>
                    <a:pt x="0" y="154"/>
                  </a:cubicBezTo>
                  <a:lnTo>
                    <a:pt x="85" y="15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2" name="ïṩľïḋê">
              <a:extLst>
                <a:ext uri="{FF2B5EF4-FFF2-40B4-BE49-F238E27FC236}">
                  <a16:creationId xmlns:a16="http://schemas.microsoft.com/office/drawing/2014/main" id="{4B999372-5E1D-483D-9017-BA9A22EC662C}"/>
                </a:ext>
              </a:extLst>
            </p:cNvPr>
            <p:cNvSpPr/>
            <p:nvPr/>
          </p:nvSpPr>
          <p:spPr bwMode="auto">
            <a:xfrm>
              <a:off x="28206700" y="14100176"/>
              <a:ext cx="739775" cy="1884363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54" y="3"/>
                </a:cxn>
                <a:cxn ang="0">
                  <a:pos x="55" y="4"/>
                </a:cxn>
                <a:cxn ang="0">
                  <a:pos x="56" y="5"/>
                </a:cxn>
                <a:cxn ang="0">
                  <a:pos x="57" y="36"/>
                </a:cxn>
                <a:cxn ang="0">
                  <a:pos x="51" y="43"/>
                </a:cxn>
                <a:cxn ang="0">
                  <a:pos x="35" y="43"/>
                </a:cxn>
                <a:cxn ang="0">
                  <a:pos x="50" y="62"/>
                </a:cxn>
                <a:cxn ang="0">
                  <a:pos x="49" y="73"/>
                </a:cxn>
                <a:cxn ang="0">
                  <a:pos x="0" y="145"/>
                </a:cxn>
                <a:cxn ang="0">
                  <a:pos x="38" y="0"/>
                </a:cxn>
              </a:cxnLst>
              <a:rect l="0" t="0" r="r" b="b"/>
              <a:pathLst>
                <a:path w="57" h="145">
                  <a:moveTo>
                    <a:pt x="38" y="0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42"/>
                    <a:pt x="56" y="43"/>
                    <a:pt x="51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5" y="67"/>
                    <a:pt x="52" y="70"/>
                    <a:pt x="49" y="73"/>
                  </a:cubicBezTo>
                  <a:cubicBezTo>
                    <a:pt x="0" y="145"/>
                    <a:pt x="0" y="145"/>
                    <a:pt x="0" y="145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3" name="ïṥḷíḍê">
              <a:extLst>
                <a:ext uri="{FF2B5EF4-FFF2-40B4-BE49-F238E27FC236}">
                  <a16:creationId xmlns:a16="http://schemas.microsoft.com/office/drawing/2014/main" id="{AE80FD66-D6AF-4BAC-BC34-193535209BDF}"/>
                </a:ext>
              </a:extLst>
            </p:cNvPr>
            <p:cNvSpPr/>
            <p:nvPr/>
          </p:nvSpPr>
          <p:spPr bwMode="auto">
            <a:xfrm>
              <a:off x="26295350" y="14138276"/>
              <a:ext cx="1781175" cy="2014538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37" y="6"/>
                </a:cxn>
                <a:cxn ang="0">
                  <a:pos x="3" y="45"/>
                </a:cxn>
                <a:cxn ang="0">
                  <a:pos x="0" y="155"/>
                </a:cxn>
                <a:cxn ang="0">
                  <a:pos x="48" y="155"/>
                </a:cxn>
                <a:cxn ang="0">
                  <a:pos x="51" y="115"/>
                </a:cxn>
                <a:cxn ang="0">
                  <a:pos x="53" y="114"/>
                </a:cxn>
                <a:cxn ang="0">
                  <a:pos x="53" y="155"/>
                </a:cxn>
                <a:cxn ang="0">
                  <a:pos x="137" y="155"/>
                </a:cxn>
                <a:cxn ang="0">
                  <a:pos x="137" y="142"/>
                </a:cxn>
                <a:cxn ang="0">
                  <a:pos x="130" y="119"/>
                </a:cxn>
                <a:cxn ang="0">
                  <a:pos x="89" y="0"/>
                </a:cxn>
              </a:cxnLst>
              <a:rect l="0" t="0" r="r" b="b"/>
              <a:pathLst>
                <a:path w="137" h="155">
                  <a:moveTo>
                    <a:pt x="89" y="0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16" y="11"/>
                    <a:pt x="3" y="23"/>
                    <a:pt x="3" y="4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48" y="155"/>
                    <a:pt x="48" y="155"/>
                    <a:pt x="48" y="15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2" y="113"/>
                    <a:pt x="53" y="112"/>
                    <a:pt x="53" y="114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7" y="142"/>
                    <a:pt x="132" y="125"/>
                    <a:pt x="130" y="119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4" name="iś1íḋè">
              <a:extLst>
                <a:ext uri="{FF2B5EF4-FFF2-40B4-BE49-F238E27FC236}">
                  <a16:creationId xmlns:a16="http://schemas.microsoft.com/office/drawing/2014/main" id="{276459A7-D4E6-46E3-A63C-C59250B200EA}"/>
                </a:ext>
              </a:extLst>
            </p:cNvPr>
            <p:cNvSpPr/>
            <p:nvPr/>
          </p:nvSpPr>
          <p:spPr bwMode="auto">
            <a:xfrm>
              <a:off x="27322463" y="14112876"/>
              <a:ext cx="754062" cy="18716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0" y="35"/>
                </a:cxn>
                <a:cxn ang="0">
                  <a:pos x="6" y="42"/>
                </a:cxn>
                <a:cxn ang="0">
                  <a:pos x="22" y="42"/>
                </a:cxn>
                <a:cxn ang="0">
                  <a:pos x="7" y="61"/>
                </a:cxn>
                <a:cxn ang="0">
                  <a:pos x="8" y="72"/>
                </a:cxn>
                <a:cxn ang="0">
                  <a:pos x="58" y="144"/>
                </a:cxn>
                <a:cxn ang="0">
                  <a:pos x="18" y="0"/>
                </a:cxn>
              </a:cxnLst>
              <a:rect l="0" t="0" r="r" b="b"/>
              <a:pathLst>
                <a:path w="58" h="144">
                  <a:moveTo>
                    <a:pt x="18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1" y="42"/>
                    <a:pt x="6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2" y="66"/>
                    <a:pt x="5" y="69"/>
                    <a:pt x="8" y="72"/>
                  </a:cubicBezTo>
                  <a:cubicBezTo>
                    <a:pt x="58" y="144"/>
                    <a:pt x="58" y="144"/>
                    <a:pt x="58" y="14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5" name="ï$ļîḑè">
              <a:extLst>
                <a:ext uri="{FF2B5EF4-FFF2-40B4-BE49-F238E27FC236}">
                  <a16:creationId xmlns:a16="http://schemas.microsoft.com/office/drawing/2014/main" id="{37D5DE77-3162-4401-BEDB-F845CECEB0C9}"/>
                </a:ext>
              </a:extLst>
            </p:cNvPr>
            <p:cNvSpPr/>
            <p:nvPr/>
          </p:nvSpPr>
          <p:spPr bwMode="auto">
            <a:xfrm>
              <a:off x="27425650" y="11930063"/>
              <a:ext cx="1443037" cy="909638"/>
            </a:xfrm>
            <a:custGeom>
              <a:avLst/>
              <a:gdLst/>
              <a:ahLst/>
              <a:cxnLst>
                <a:cxn ang="0">
                  <a:pos x="100" y="6"/>
                </a:cxn>
                <a:cxn ang="0">
                  <a:pos x="54" y="0"/>
                </a:cxn>
                <a:cxn ang="0">
                  <a:pos x="11" y="6"/>
                </a:cxn>
                <a:cxn ang="0">
                  <a:pos x="1" y="27"/>
                </a:cxn>
                <a:cxn ang="0">
                  <a:pos x="5" y="68"/>
                </a:cxn>
                <a:cxn ang="0">
                  <a:pos x="8" y="69"/>
                </a:cxn>
                <a:cxn ang="0">
                  <a:pos x="12" y="63"/>
                </a:cxn>
                <a:cxn ang="0">
                  <a:pos x="14" y="35"/>
                </a:cxn>
                <a:cxn ang="0">
                  <a:pos x="27" y="28"/>
                </a:cxn>
                <a:cxn ang="0">
                  <a:pos x="37" y="33"/>
                </a:cxn>
                <a:cxn ang="0">
                  <a:pos x="55" y="40"/>
                </a:cxn>
                <a:cxn ang="0">
                  <a:pos x="72" y="33"/>
                </a:cxn>
                <a:cxn ang="0">
                  <a:pos x="83" y="28"/>
                </a:cxn>
                <a:cxn ang="0">
                  <a:pos x="96" y="35"/>
                </a:cxn>
                <a:cxn ang="0">
                  <a:pos x="99" y="63"/>
                </a:cxn>
                <a:cxn ang="0">
                  <a:pos x="103" y="69"/>
                </a:cxn>
                <a:cxn ang="0">
                  <a:pos x="106" y="68"/>
                </a:cxn>
                <a:cxn ang="0">
                  <a:pos x="110" y="27"/>
                </a:cxn>
                <a:cxn ang="0">
                  <a:pos x="100" y="6"/>
                </a:cxn>
              </a:cxnLst>
              <a:rect l="0" t="0" r="r" b="b"/>
              <a:pathLst>
                <a:path w="111" h="70">
                  <a:moveTo>
                    <a:pt x="100" y="6"/>
                  </a:moveTo>
                  <a:cubicBezTo>
                    <a:pt x="85" y="1"/>
                    <a:pt x="54" y="0"/>
                    <a:pt x="54" y="0"/>
                  </a:cubicBezTo>
                  <a:cubicBezTo>
                    <a:pt x="54" y="0"/>
                    <a:pt x="25" y="1"/>
                    <a:pt x="11" y="6"/>
                  </a:cubicBezTo>
                  <a:cubicBezTo>
                    <a:pt x="2" y="9"/>
                    <a:pt x="0" y="21"/>
                    <a:pt x="1" y="27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7" y="70"/>
                    <a:pt x="8" y="69"/>
                  </a:cubicBezTo>
                  <a:cubicBezTo>
                    <a:pt x="10" y="68"/>
                    <a:pt x="11" y="66"/>
                    <a:pt x="12" y="6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1"/>
                    <a:pt x="20" y="25"/>
                    <a:pt x="27" y="28"/>
                  </a:cubicBezTo>
                  <a:cubicBezTo>
                    <a:pt x="27" y="28"/>
                    <a:pt x="33" y="31"/>
                    <a:pt x="37" y="33"/>
                  </a:cubicBezTo>
                  <a:cubicBezTo>
                    <a:pt x="44" y="37"/>
                    <a:pt x="52" y="41"/>
                    <a:pt x="55" y="40"/>
                  </a:cubicBezTo>
                  <a:cubicBezTo>
                    <a:pt x="57" y="41"/>
                    <a:pt x="66" y="37"/>
                    <a:pt x="72" y="33"/>
                  </a:cubicBezTo>
                  <a:cubicBezTo>
                    <a:pt x="76" y="31"/>
                    <a:pt x="83" y="28"/>
                    <a:pt x="83" y="28"/>
                  </a:cubicBezTo>
                  <a:cubicBezTo>
                    <a:pt x="91" y="25"/>
                    <a:pt x="95" y="31"/>
                    <a:pt x="96" y="35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100" y="66"/>
                    <a:pt x="101" y="68"/>
                    <a:pt x="103" y="69"/>
                  </a:cubicBezTo>
                  <a:cubicBezTo>
                    <a:pt x="104" y="70"/>
                    <a:pt x="106" y="69"/>
                    <a:pt x="106" y="6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1" y="21"/>
                    <a:pt x="109" y="9"/>
                    <a:pt x="100" y="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6" name="íṧḻíḍé">
              <a:extLst>
                <a:ext uri="{FF2B5EF4-FFF2-40B4-BE49-F238E27FC236}">
                  <a16:creationId xmlns:a16="http://schemas.microsoft.com/office/drawing/2014/main" id="{EA210D18-0573-4DFF-A310-54FAF45F0D3A}"/>
                </a:ext>
              </a:extLst>
            </p:cNvPr>
            <p:cNvSpPr/>
            <p:nvPr/>
          </p:nvSpPr>
          <p:spPr bwMode="auto">
            <a:xfrm>
              <a:off x="22683788" y="13736638"/>
              <a:ext cx="3443287" cy="2403475"/>
            </a:xfrm>
            <a:custGeom>
              <a:avLst/>
              <a:gdLst/>
              <a:ahLst/>
              <a:cxnLst>
                <a:cxn ang="0">
                  <a:pos x="40" y="185"/>
                </a:cxn>
                <a:cxn ang="0">
                  <a:pos x="46" y="133"/>
                </a:cxn>
                <a:cxn ang="0">
                  <a:pos x="49" y="131"/>
                </a:cxn>
                <a:cxn ang="0">
                  <a:pos x="51" y="133"/>
                </a:cxn>
                <a:cxn ang="0">
                  <a:pos x="51" y="185"/>
                </a:cxn>
                <a:cxn ang="0">
                  <a:pos x="214" y="185"/>
                </a:cxn>
                <a:cxn ang="0">
                  <a:pos x="214" y="134"/>
                </a:cxn>
                <a:cxn ang="0">
                  <a:pos x="217" y="131"/>
                </a:cxn>
                <a:cxn ang="0">
                  <a:pos x="221" y="135"/>
                </a:cxn>
                <a:cxn ang="0">
                  <a:pos x="226" y="185"/>
                </a:cxn>
                <a:cxn ang="0">
                  <a:pos x="265" y="185"/>
                </a:cxn>
                <a:cxn ang="0">
                  <a:pos x="259" y="75"/>
                </a:cxn>
                <a:cxn ang="0">
                  <a:pos x="228" y="45"/>
                </a:cxn>
                <a:cxn ang="0">
                  <a:pos x="170" y="37"/>
                </a:cxn>
                <a:cxn ang="0">
                  <a:pos x="161" y="25"/>
                </a:cxn>
                <a:cxn ang="0">
                  <a:pos x="160" y="0"/>
                </a:cxn>
                <a:cxn ang="0">
                  <a:pos x="131" y="0"/>
                </a:cxn>
                <a:cxn ang="0">
                  <a:pos x="105" y="0"/>
                </a:cxn>
                <a:cxn ang="0">
                  <a:pos x="104" y="26"/>
                </a:cxn>
                <a:cxn ang="0">
                  <a:pos x="94" y="36"/>
                </a:cxn>
                <a:cxn ang="0">
                  <a:pos x="38" y="45"/>
                </a:cxn>
                <a:cxn ang="0">
                  <a:pos x="6" y="75"/>
                </a:cxn>
                <a:cxn ang="0">
                  <a:pos x="0" y="185"/>
                </a:cxn>
                <a:cxn ang="0">
                  <a:pos x="40" y="185"/>
                </a:cxn>
              </a:cxnLst>
              <a:rect l="0" t="0" r="r" b="b"/>
              <a:pathLst>
                <a:path w="265" h="185">
                  <a:moveTo>
                    <a:pt x="40" y="185"/>
                  </a:moveTo>
                  <a:cubicBezTo>
                    <a:pt x="46" y="133"/>
                    <a:pt x="46" y="133"/>
                    <a:pt x="46" y="133"/>
                  </a:cubicBezTo>
                  <a:cubicBezTo>
                    <a:pt x="46" y="132"/>
                    <a:pt x="47" y="131"/>
                    <a:pt x="49" y="131"/>
                  </a:cubicBezTo>
                  <a:cubicBezTo>
                    <a:pt x="50" y="131"/>
                    <a:pt x="51" y="132"/>
                    <a:pt x="51" y="133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214" y="134"/>
                    <a:pt x="214" y="134"/>
                    <a:pt x="214" y="134"/>
                  </a:cubicBezTo>
                  <a:cubicBezTo>
                    <a:pt x="214" y="132"/>
                    <a:pt x="215" y="131"/>
                    <a:pt x="217" y="131"/>
                  </a:cubicBezTo>
                  <a:cubicBezTo>
                    <a:pt x="218" y="131"/>
                    <a:pt x="221" y="131"/>
                    <a:pt x="221" y="135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65" y="185"/>
                    <a:pt x="265" y="185"/>
                    <a:pt x="265" y="18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56" y="60"/>
                    <a:pt x="244" y="48"/>
                    <a:pt x="228" y="45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5" y="36"/>
                    <a:pt x="161" y="31"/>
                    <a:pt x="161" y="25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3" y="31"/>
                    <a:pt x="99" y="36"/>
                    <a:pt x="94" y="3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2" y="48"/>
                    <a:pt x="9" y="60"/>
                    <a:pt x="6" y="75"/>
                  </a:cubicBezTo>
                  <a:cubicBezTo>
                    <a:pt x="0" y="185"/>
                    <a:pt x="0" y="185"/>
                    <a:pt x="0" y="185"/>
                  </a:cubicBezTo>
                  <a:lnTo>
                    <a:pt x="40" y="18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7" name="îṧḻïḑe">
              <a:extLst>
                <a:ext uri="{FF2B5EF4-FFF2-40B4-BE49-F238E27FC236}">
                  <a16:creationId xmlns:a16="http://schemas.microsoft.com/office/drawing/2014/main" id="{E574906E-1966-42FF-AB43-BC34F456DE5A}"/>
                </a:ext>
              </a:extLst>
            </p:cNvPr>
            <p:cNvSpPr/>
            <p:nvPr/>
          </p:nvSpPr>
          <p:spPr bwMode="auto">
            <a:xfrm>
              <a:off x="23749000" y="14073188"/>
              <a:ext cx="1312862" cy="2066925"/>
            </a:xfrm>
            <a:custGeom>
              <a:avLst/>
              <a:gdLst/>
              <a:ahLst/>
              <a:cxnLst>
                <a:cxn ang="0">
                  <a:pos x="82" y="159"/>
                </a:cxn>
                <a:cxn ang="0">
                  <a:pos x="101" y="12"/>
                </a:cxn>
                <a:cxn ang="0">
                  <a:pos x="90" y="10"/>
                </a:cxn>
                <a:cxn ang="0">
                  <a:pos x="81" y="0"/>
                </a:cxn>
                <a:cxn ang="0">
                  <a:pos x="51" y="30"/>
                </a:cxn>
                <a:cxn ang="0">
                  <a:pos x="21" y="0"/>
                </a:cxn>
                <a:cxn ang="0">
                  <a:pos x="11" y="10"/>
                </a:cxn>
                <a:cxn ang="0">
                  <a:pos x="0" y="12"/>
                </a:cxn>
                <a:cxn ang="0">
                  <a:pos x="26" y="159"/>
                </a:cxn>
                <a:cxn ang="0">
                  <a:pos x="82" y="159"/>
                </a:cxn>
              </a:cxnLst>
              <a:rect l="0" t="0" r="r" b="b"/>
              <a:pathLst>
                <a:path w="101" h="159">
                  <a:moveTo>
                    <a:pt x="82" y="159"/>
                  </a:moveTo>
                  <a:cubicBezTo>
                    <a:pt x="101" y="12"/>
                    <a:pt x="101" y="12"/>
                    <a:pt x="101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5" y="10"/>
                    <a:pt x="81" y="5"/>
                    <a:pt x="81" y="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5"/>
                    <a:pt x="16" y="10"/>
                    <a:pt x="11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6" y="159"/>
                    <a:pt x="26" y="159"/>
                    <a:pt x="26" y="159"/>
                  </a:cubicBezTo>
                  <a:lnTo>
                    <a:pt x="82" y="159"/>
                  </a:lnTo>
                  <a:close/>
                </a:path>
              </a:pathLst>
            </a:custGeom>
            <a:solidFill>
              <a:srgbClr val="DBDBD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8" name="î$ļíḓe">
              <a:extLst>
                <a:ext uri="{FF2B5EF4-FFF2-40B4-BE49-F238E27FC236}">
                  <a16:creationId xmlns:a16="http://schemas.microsoft.com/office/drawing/2014/main" id="{8D4DFF71-BDD7-4223-9DE5-703C71AB5C19}"/>
                </a:ext>
              </a:extLst>
            </p:cNvPr>
            <p:cNvSpPr/>
            <p:nvPr/>
          </p:nvSpPr>
          <p:spPr bwMode="auto">
            <a:xfrm>
              <a:off x="24034750" y="13736638"/>
              <a:ext cx="741362" cy="336550"/>
            </a:xfrm>
            <a:custGeom>
              <a:avLst/>
              <a:gdLst/>
              <a:ahLst/>
              <a:cxnLst>
                <a:cxn ang="0">
                  <a:pos x="54" y="20"/>
                </a:cxn>
                <a:cxn ang="0">
                  <a:pos x="57" y="16"/>
                </a:cxn>
                <a:cxn ang="0">
                  <a:pos x="56" y="0"/>
                </a:cxn>
                <a:cxn ang="0">
                  <a:pos x="27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4" y="20"/>
                </a:cxn>
                <a:cxn ang="0">
                  <a:pos x="19" y="26"/>
                </a:cxn>
                <a:cxn ang="0">
                  <a:pos x="29" y="26"/>
                </a:cxn>
                <a:cxn ang="0">
                  <a:pos x="29" y="26"/>
                </a:cxn>
                <a:cxn ang="0">
                  <a:pos x="39" y="26"/>
                </a:cxn>
                <a:cxn ang="0">
                  <a:pos x="54" y="20"/>
                </a:cxn>
              </a:cxnLst>
              <a:rect l="0" t="0" r="r" b="b"/>
              <a:pathLst>
                <a:path w="57" h="26">
                  <a:moveTo>
                    <a:pt x="54" y="20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24"/>
                    <a:pt x="14" y="26"/>
                    <a:pt x="1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4" y="26"/>
                    <a:pt x="50" y="24"/>
                    <a:pt x="54" y="20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9" name="îŝ1iḍê">
              <a:extLst>
                <a:ext uri="{FF2B5EF4-FFF2-40B4-BE49-F238E27FC236}">
                  <a16:creationId xmlns:a16="http://schemas.microsoft.com/office/drawing/2014/main" id="{E63DE7E0-C60E-4A53-8F91-1217B6809F33}"/>
                </a:ext>
              </a:extLst>
            </p:cNvPr>
            <p:cNvSpPr/>
            <p:nvPr/>
          </p:nvSpPr>
          <p:spPr bwMode="auto">
            <a:xfrm>
              <a:off x="24931688" y="12930188"/>
              <a:ext cx="207962" cy="5334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5" y="14"/>
                </a:cxn>
                <a:cxn ang="0">
                  <a:pos x="12" y="29"/>
                </a:cxn>
                <a:cxn ang="0">
                  <a:pos x="0" y="37"/>
                </a:cxn>
                <a:cxn ang="0">
                  <a:pos x="3" y="0"/>
                </a:cxn>
              </a:cxnLst>
              <a:rect l="0" t="0" r="r" b="b"/>
              <a:pathLst>
                <a:path w="16" h="41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6" y="6"/>
                    <a:pt x="15" y="14"/>
                  </a:cubicBezTo>
                  <a:cubicBezTo>
                    <a:pt x="14" y="21"/>
                    <a:pt x="13" y="21"/>
                    <a:pt x="12" y="29"/>
                  </a:cubicBezTo>
                  <a:cubicBezTo>
                    <a:pt x="10" y="41"/>
                    <a:pt x="0" y="37"/>
                    <a:pt x="0" y="3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0" name="isḻîḓè">
              <a:extLst>
                <a:ext uri="{FF2B5EF4-FFF2-40B4-BE49-F238E27FC236}">
                  <a16:creationId xmlns:a16="http://schemas.microsoft.com/office/drawing/2014/main" id="{B04394AA-BF6C-4323-A4CD-0D01B6E04946}"/>
                </a:ext>
              </a:extLst>
            </p:cNvPr>
            <p:cNvSpPr/>
            <p:nvPr/>
          </p:nvSpPr>
          <p:spPr bwMode="auto">
            <a:xfrm>
              <a:off x="23683913" y="12930188"/>
              <a:ext cx="207962" cy="5334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" y="0"/>
                </a:cxn>
                <a:cxn ang="0">
                  <a:pos x="2" y="14"/>
                </a:cxn>
                <a:cxn ang="0">
                  <a:pos x="5" y="29"/>
                </a:cxn>
                <a:cxn ang="0">
                  <a:pos x="16" y="37"/>
                </a:cxn>
                <a:cxn ang="0">
                  <a:pos x="14" y="0"/>
                </a:cxn>
              </a:cxnLst>
              <a:rect l="0" t="0" r="r" b="b"/>
              <a:pathLst>
                <a:path w="16" h="41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2"/>
                    <a:pt x="0" y="6"/>
                    <a:pt x="2" y="14"/>
                  </a:cubicBezTo>
                  <a:cubicBezTo>
                    <a:pt x="3" y="21"/>
                    <a:pt x="3" y="21"/>
                    <a:pt x="5" y="29"/>
                  </a:cubicBezTo>
                  <a:cubicBezTo>
                    <a:pt x="7" y="41"/>
                    <a:pt x="16" y="37"/>
                    <a:pt x="16" y="37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1" name="ïṩḻiḍè">
              <a:extLst>
                <a:ext uri="{FF2B5EF4-FFF2-40B4-BE49-F238E27FC236}">
                  <a16:creationId xmlns:a16="http://schemas.microsoft.com/office/drawing/2014/main" id="{0C1FCEAF-755B-4AE0-B9E3-AE4750348166}"/>
                </a:ext>
              </a:extLst>
            </p:cNvPr>
            <p:cNvSpPr/>
            <p:nvPr/>
          </p:nvSpPr>
          <p:spPr bwMode="auto">
            <a:xfrm>
              <a:off x="23839488" y="12411076"/>
              <a:ext cx="1143000" cy="1558925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0" y="1"/>
                </a:cxn>
                <a:cxn ang="0">
                  <a:pos x="0" y="84"/>
                </a:cxn>
                <a:cxn ang="0">
                  <a:pos x="6" y="100"/>
                </a:cxn>
                <a:cxn ang="0">
                  <a:pos x="19" y="114"/>
                </a:cxn>
                <a:cxn ang="0">
                  <a:pos x="34" y="120"/>
                </a:cxn>
                <a:cxn ang="0">
                  <a:pos x="44" y="120"/>
                </a:cxn>
                <a:cxn ang="0">
                  <a:pos x="44" y="120"/>
                </a:cxn>
                <a:cxn ang="0">
                  <a:pos x="54" y="120"/>
                </a:cxn>
                <a:cxn ang="0">
                  <a:pos x="69" y="114"/>
                </a:cxn>
                <a:cxn ang="0">
                  <a:pos x="82" y="99"/>
                </a:cxn>
                <a:cxn ang="0">
                  <a:pos x="88" y="84"/>
                </a:cxn>
                <a:cxn ang="0">
                  <a:pos x="88" y="1"/>
                </a:cxn>
                <a:cxn ang="0">
                  <a:pos x="44" y="0"/>
                </a:cxn>
              </a:cxnLst>
              <a:rect l="0" t="0" r="r" b="b"/>
              <a:pathLst>
                <a:path w="88" h="120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2" y="95"/>
                    <a:pt x="6" y="100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3" y="118"/>
                    <a:pt x="29" y="120"/>
                    <a:pt x="3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9" y="120"/>
                    <a:pt x="65" y="118"/>
                    <a:pt x="69" y="114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6" y="95"/>
                    <a:pt x="88" y="90"/>
                    <a:pt x="88" y="84"/>
                  </a:cubicBezTo>
                  <a:cubicBezTo>
                    <a:pt x="88" y="1"/>
                    <a:pt x="88" y="1"/>
                    <a:pt x="88" y="1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2" name="ïṡ1iďé">
              <a:extLst>
                <a:ext uri="{FF2B5EF4-FFF2-40B4-BE49-F238E27FC236}">
                  <a16:creationId xmlns:a16="http://schemas.microsoft.com/office/drawing/2014/main" id="{019357D3-6D59-42F0-A4CA-E39313BB7329}"/>
                </a:ext>
              </a:extLst>
            </p:cNvPr>
            <p:cNvSpPr/>
            <p:nvPr/>
          </p:nvSpPr>
          <p:spPr bwMode="auto">
            <a:xfrm>
              <a:off x="23606125" y="11955463"/>
              <a:ext cx="1546225" cy="1144588"/>
            </a:xfrm>
            <a:custGeom>
              <a:avLst/>
              <a:gdLst/>
              <a:ahLst/>
              <a:cxnLst>
                <a:cxn ang="0">
                  <a:pos x="18" y="87"/>
                </a:cxn>
                <a:cxn ang="0">
                  <a:pos x="18" y="57"/>
                </a:cxn>
                <a:cxn ang="0">
                  <a:pos x="36" y="37"/>
                </a:cxn>
                <a:cxn ang="0">
                  <a:pos x="57" y="37"/>
                </a:cxn>
                <a:cxn ang="0">
                  <a:pos x="63" y="49"/>
                </a:cxn>
                <a:cxn ang="0">
                  <a:pos x="97" y="37"/>
                </a:cxn>
                <a:cxn ang="0">
                  <a:pos x="106" y="45"/>
                </a:cxn>
                <a:cxn ang="0">
                  <a:pos x="106" y="86"/>
                </a:cxn>
                <a:cxn ang="0">
                  <a:pos x="115" y="74"/>
                </a:cxn>
                <a:cxn ang="0">
                  <a:pos x="119" y="16"/>
                </a:cxn>
                <a:cxn ang="0">
                  <a:pos x="106" y="1"/>
                </a:cxn>
                <a:cxn ang="0">
                  <a:pos x="82" y="1"/>
                </a:cxn>
                <a:cxn ang="0">
                  <a:pos x="48" y="1"/>
                </a:cxn>
                <a:cxn ang="0">
                  <a:pos x="5" y="43"/>
                </a:cxn>
                <a:cxn ang="0">
                  <a:pos x="10" y="76"/>
                </a:cxn>
                <a:cxn ang="0">
                  <a:pos x="18" y="87"/>
                </a:cxn>
              </a:cxnLst>
              <a:rect l="0" t="0" r="r" b="b"/>
              <a:pathLst>
                <a:path w="119" h="88">
                  <a:moveTo>
                    <a:pt x="18" y="8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18" y="47"/>
                    <a:pt x="25" y="37"/>
                    <a:pt x="36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63" y="39"/>
                    <a:pt x="57" y="51"/>
                    <a:pt x="63" y="49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3" y="35"/>
                    <a:pt x="106" y="40"/>
                    <a:pt x="106" y="45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88"/>
                    <a:pt x="113" y="83"/>
                    <a:pt x="115" y="74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9"/>
                    <a:pt x="117" y="1"/>
                    <a:pt x="106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21" y="0"/>
                    <a:pt x="0" y="14"/>
                    <a:pt x="5" y="43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1" y="83"/>
                    <a:pt x="18" y="88"/>
                    <a:pt x="18" y="8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3" name="ïsḷïḓe">
              <a:extLst>
                <a:ext uri="{FF2B5EF4-FFF2-40B4-BE49-F238E27FC236}">
                  <a16:creationId xmlns:a16="http://schemas.microsoft.com/office/drawing/2014/main" id="{99573CD0-A7CF-45E4-9455-736F792826CA}"/>
                </a:ext>
              </a:extLst>
            </p:cNvPr>
            <p:cNvSpPr/>
            <p:nvPr/>
          </p:nvSpPr>
          <p:spPr bwMode="auto">
            <a:xfrm>
              <a:off x="23852188" y="13982701"/>
              <a:ext cx="558800" cy="831850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9" y="3"/>
                </a:cxn>
                <a:cxn ang="0">
                  <a:pos x="0" y="17"/>
                </a:cxn>
                <a:cxn ang="0">
                  <a:pos x="27" y="61"/>
                </a:cxn>
                <a:cxn ang="0">
                  <a:pos x="31" y="61"/>
                </a:cxn>
                <a:cxn ang="0">
                  <a:pos x="43" y="37"/>
                </a:cxn>
                <a:cxn ang="0">
                  <a:pos x="14" y="3"/>
                </a:cxn>
              </a:cxnLst>
              <a:rect l="0" t="0" r="r" b="b"/>
              <a:pathLst>
                <a:path w="43" h="64">
                  <a:moveTo>
                    <a:pt x="14" y="3"/>
                  </a:moveTo>
                  <a:cubicBezTo>
                    <a:pt x="12" y="1"/>
                    <a:pt x="11" y="0"/>
                    <a:pt x="9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4"/>
                    <a:pt x="30" y="64"/>
                    <a:pt x="31" y="61"/>
                  </a:cubicBezTo>
                  <a:cubicBezTo>
                    <a:pt x="43" y="37"/>
                    <a:pt x="43" y="37"/>
                    <a:pt x="43" y="37"/>
                  </a:cubicBezTo>
                  <a:lnTo>
                    <a:pt x="14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4" name="ïṥļíďê">
              <a:extLst>
                <a:ext uri="{FF2B5EF4-FFF2-40B4-BE49-F238E27FC236}">
                  <a16:creationId xmlns:a16="http://schemas.microsoft.com/office/drawing/2014/main" id="{E397F5CB-8BC0-4FE4-BB76-1464142ACE3E}"/>
                </a:ext>
              </a:extLst>
            </p:cNvPr>
            <p:cNvSpPr/>
            <p:nvPr/>
          </p:nvSpPr>
          <p:spPr bwMode="auto">
            <a:xfrm>
              <a:off x="24410988" y="13982701"/>
              <a:ext cx="546100" cy="831850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34" y="3"/>
                </a:cxn>
                <a:cxn ang="0">
                  <a:pos x="42" y="17"/>
                </a:cxn>
                <a:cxn ang="0">
                  <a:pos x="16" y="61"/>
                </a:cxn>
                <a:cxn ang="0">
                  <a:pos x="11" y="61"/>
                </a:cxn>
                <a:cxn ang="0">
                  <a:pos x="0" y="37"/>
                </a:cxn>
                <a:cxn ang="0">
                  <a:pos x="29" y="3"/>
                </a:cxn>
              </a:cxnLst>
              <a:rect l="0" t="0" r="r" b="b"/>
              <a:pathLst>
                <a:path w="42" h="64">
                  <a:moveTo>
                    <a:pt x="29" y="3"/>
                  </a:moveTo>
                  <a:cubicBezTo>
                    <a:pt x="31" y="1"/>
                    <a:pt x="32" y="0"/>
                    <a:pt x="34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4"/>
                    <a:pt x="13" y="64"/>
                    <a:pt x="11" y="61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29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5" name="iśľïḋè">
              <a:extLst>
                <a:ext uri="{FF2B5EF4-FFF2-40B4-BE49-F238E27FC236}">
                  <a16:creationId xmlns:a16="http://schemas.microsoft.com/office/drawing/2014/main" id="{3785882E-715A-4A3D-B284-3979D9A6D248}"/>
                </a:ext>
              </a:extLst>
            </p:cNvPr>
            <p:cNvSpPr/>
            <p:nvPr/>
          </p:nvSpPr>
          <p:spPr bwMode="auto">
            <a:xfrm>
              <a:off x="24268113" y="14463713"/>
              <a:ext cx="285750" cy="1676400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1" y="129"/>
                </a:cxn>
                <a:cxn ang="0">
                  <a:pos x="21" y="129"/>
                </a:cxn>
                <a:cxn ang="0">
                  <a:pos x="16" y="36"/>
                </a:cxn>
                <a:cxn ang="0">
                  <a:pos x="17" y="31"/>
                </a:cxn>
                <a:cxn ang="0">
                  <a:pos x="22" y="2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20"/>
                </a:cxn>
                <a:cxn ang="0">
                  <a:pos x="5" y="31"/>
                </a:cxn>
                <a:cxn ang="0">
                  <a:pos x="6" y="37"/>
                </a:cxn>
              </a:cxnLst>
              <a:rect l="0" t="0" r="r" b="b"/>
              <a:pathLst>
                <a:path w="22" h="129">
                  <a:moveTo>
                    <a:pt x="6" y="37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2"/>
                    <a:pt x="17" y="3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3"/>
                    <a:pt x="6" y="35"/>
                    <a:pt x="6" y="3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6" name="îS1îde">
              <a:extLst>
                <a:ext uri="{FF2B5EF4-FFF2-40B4-BE49-F238E27FC236}">
                  <a16:creationId xmlns:a16="http://schemas.microsoft.com/office/drawing/2014/main" id="{9093BFA3-8603-4F87-9C3F-12A0D702E4B6}"/>
                </a:ext>
              </a:extLst>
            </p:cNvPr>
            <p:cNvSpPr/>
            <p:nvPr/>
          </p:nvSpPr>
          <p:spPr bwMode="auto">
            <a:xfrm>
              <a:off x="24476075" y="14243051"/>
              <a:ext cx="1703387" cy="1897063"/>
            </a:xfrm>
            <a:custGeom>
              <a:avLst/>
              <a:gdLst/>
              <a:ahLst/>
              <a:cxnLst>
                <a:cxn ang="0">
                  <a:pos x="81" y="146"/>
                </a:cxn>
                <a:cxn ang="0">
                  <a:pos x="81" y="107"/>
                </a:cxn>
                <a:cxn ang="0">
                  <a:pos x="83" y="108"/>
                </a:cxn>
                <a:cxn ang="0">
                  <a:pos x="85" y="146"/>
                </a:cxn>
                <a:cxn ang="0">
                  <a:pos x="131" y="146"/>
                </a:cxn>
                <a:cxn ang="0">
                  <a:pos x="128" y="42"/>
                </a:cxn>
                <a:cxn ang="0">
                  <a:pos x="96" y="5"/>
                </a:cxn>
                <a:cxn ang="0">
                  <a:pos x="46" y="0"/>
                </a:cxn>
                <a:cxn ang="0">
                  <a:pos x="0" y="134"/>
                </a:cxn>
                <a:cxn ang="0">
                  <a:pos x="0" y="146"/>
                </a:cxn>
                <a:cxn ang="0">
                  <a:pos x="81" y="146"/>
                </a:cxn>
              </a:cxnLst>
              <a:rect l="0" t="0" r="r" b="b"/>
              <a:pathLst>
                <a:path w="131" h="146">
                  <a:moveTo>
                    <a:pt x="81" y="146"/>
                  </a:moveTo>
                  <a:cubicBezTo>
                    <a:pt x="81" y="107"/>
                    <a:pt x="81" y="107"/>
                    <a:pt x="81" y="107"/>
                  </a:cubicBezTo>
                  <a:cubicBezTo>
                    <a:pt x="81" y="106"/>
                    <a:pt x="82" y="107"/>
                    <a:pt x="83" y="108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21"/>
                    <a:pt x="116" y="10"/>
                    <a:pt x="96" y="5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81" y="1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7" name="iṩḷiḍè">
              <a:extLst>
                <a:ext uri="{FF2B5EF4-FFF2-40B4-BE49-F238E27FC236}">
                  <a16:creationId xmlns:a16="http://schemas.microsoft.com/office/drawing/2014/main" id="{B28AA98C-336E-4D90-8E16-683E1B48EC8B}"/>
                </a:ext>
              </a:extLst>
            </p:cNvPr>
            <p:cNvSpPr/>
            <p:nvPr/>
          </p:nvSpPr>
          <p:spPr bwMode="auto">
            <a:xfrm>
              <a:off x="24476075" y="14190663"/>
              <a:ext cx="701675" cy="1793875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51" y="3"/>
                </a:cxn>
                <a:cxn ang="0">
                  <a:pos x="52" y="4"/>
                </a:cxn>
                <a:cxn ang="0">
                  <a:pos x="53" y="5"/>
                </a:cxn>
                <a:cxn ang="0">
                  <a:pos x="54" y="35"/>
                </a:cxn>
                <a:cxn ang="0">
                  <a:pos x="49" y="41"/>
                </a:cxn>
                <a:cxn ang="0">
                  <a:pos x="33" y="41"/>
                </a:cxn>
                <a:cxn ang="0">
                  <a:pos x="47" y="59"/>
                </a:cxn>
                <a:cxn ang="0">
                  <a:pos x="47" y="70"/>
                </a:cxn>
                <a:cxn ang="0">
                  <a:pos x="0" y="138"/>
                </a:cxn>
                <a:cxn ang="0">
                  <a:pos x="37" y="0"/>
                </a:cxn>
              </a:cxnLst>
              <a:rect l="0" t="0" r="r" b="b"/>
              <a:pathLst>
                <a:path w="54" h="138">
                  <a:moveTo>
                    <a:pt x="37" y="0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40"/>
                    <a:pt x="53" y="41"/>
                    <a:pt x="49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4"/>
                    <a:pt x="49" y="66"/>
                    <a:pt x="47" y="70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8" name="iṩḻîḋè">
              <a:extLst>
                <a:ext uri="{FF2B5EF4-FFF2-40B4-BE49-F238E27FC236}">
                  <a16:creationId xmlns:a16="http://schemas.microsoft.com/office/drawing/2014/main" id="{E8B28365-17AC-49EF-8703-C8753A162B00}"/>
                </a:ext>
              </a:extLst>
            </p:cNvPr>
            <p:cNvSpPr/>
            <p:nvPr/>
          </p:nvSpPr>
          <p:spPr bwMode="auto">
            <a:xfrm>
              <a:off x="22656800" y="14230351"/>
              <a:ext cx="1689100" cy="1922463"/>
            </a:xfrm>
            <a:custGeom>
              <a:avLst/>
              <a:gdLst/>
              <a:ahLst/>
              <a:cxnLst>
                <a:cxn ang="0">
                  <a:pos x="49" y="109"/>
                </a:cxn>
                <a:cxn ang="0">
                  <a:pos x="51" y="108"/>
                </a:cxn>
                <a:cxn ang="0">
                  <a:pos x="51" y="148"/>
                </a:cxn>
                <a:cxn ang="0">
                  <a:pos x="130" y="148"/>
                </a:cxn>
                <a:cxn ang="0">
                  <a:pos x="130" y="135"/>
                </a:cxn>
                <a:cxn ang="0">
                  <a:pos x="124" y="113"/>
                </a:cxn>
                <a:cxn ang="0">
                  <a:pos x="85" y="0"/>
                </a:cxn>
                <a:cxn ang="0">
                  <a:pos x="35" y="6"/>
                </a:cxn>
                <a:cxn ang="0">
                  <a:pos x="3" y="43"/>
                </a:cxn>
                <a:cxn ang="0">
                  <a:pos x="0" y="147"/>
                </a:cxn>
                <a:cxn ang="0">
                  <a:pos x="46" y="147"/>
                </a:cxn>
                <a:cxn ang="0">
                  <a:pos x="49" y="109"/>
                </a:cxn>
              </a:cxnLst>
              <a:rect l="0" t="0" r="r" b="b"/>
              <a:pathLst>
                <a:path w="130" h="148">
                  <a:moveTo>
                    <a:pt x="49" y="109"/>
                  </a:moveTo>
                  <a:cubicBezTo>
                    <a:pt x="49" y="108"/>
                    <a:pt x="51" y="107"/>
                    <a:pt x="51" y="10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35"/>
                    <a:pt x="126" y="119"/>
                    <a:pt x="124" y="113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15" y="11"/>
                    <a:pt x="3" y="22"/>
                    <a:pt x="3" y="4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6" y="147"/>
                    <a:pt x="46" y="147"/>
                    <a:pt x="46" y="147"/>
                  </a:cubicBezTo>
                  <a:lnTo>
                    <a:pt x="49" y="1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9" name="i$lïḑe">
              <a:extLst>
                <a:ext uri="{FF2B5EF4-FFF2-40B4-BE49-F238E27FC236}">
                  <a16:creationId xmlns:a16="http://schemas.microsoft.com/office/drawing/2014/main" id="{5E631E11-977D-4DDE-A0B2-C8F4C92557E0}"/>
                </a:ext>
              </a:extLst>
            </p:cNvPr>
            <p:cNvSpPr/>
            <p:nvPr/>
          </p:nvSpPr>
          <p:spPr bwMode="auto">
            <a:xfrm>
              <a:off x="23644225" y="14203363"/>
              <a:ext cx="701675" cy="1781175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" y="2"/>
                </a:cxn>
                <a:cxn ang="0">
                  <a:pos x="1" y="3"/>
                </a:cxn>
                <a:cxn ang="0">
                  <a:pos x="1" y="5"/>
                </a:cxn>
                <a:cxn ang="0">
                  <a:pos x="0" y="34"/>
                </a:cxn>
                <a:cxn ang="0">
                  <a:pos x="5" y="40"/>
                </a:cxn>
                <a:cxn ang="0">
                  <a:pos x="20" y="40"/>
                </a:cxn>
                <a:cxn ang="0">
                  <a:pos x="6" y="58"/>
                </a:cxn>
                <a:cxn ang="0">
                  <a:pos x="7" y="69"/>
                </a:cxn>
                <a:cxn ang="0">
                  <a:pos x="54" y="137"/>
                </a:cxn>
                <a:cxn ang="0">
                  <a:pos x="17" y="0"/>
                </a:cxn>
              </a:cxnLst>
              <a:rect l="0" t="0" r="r" b="b"/>
              <a:pathLst>
                <a:path w="54" h="137">
                  <a:moveTo>
                    <a:pt x="17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1" y="2"/>
                    <a:pt x="1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0" y="40"/>
                    <a:pt x="5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2" y="63"/>
                    <a:pt x="4" y="65"/>
                    <a:pt x="7" y="69"/>
                  </a:cubicBezTo>
                  <a:cubicBezTo>
                    <a:pt x="54" y="137"/>
                    <a:pt x="54" y="137"/>
                    <a:pt x="54" y="13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30F62-995E-45C8-A279-079C313E733D}"/>
              </a:ext>
            </a:extLst>
          </p:cNvPr>
          <p:cNvGrpSpPr/>
          <p:nvPr/>
        </p:nvGrpSpPr>
        <p:grpSpPr>
          <a:xfrm>
            <a:off x="1200490" y="1690579"/>
            <a:ext cx="4489513" cy="3940010"/>
            <a:chOff x="947540" y="1480285"/>
            <a:chExt cx="4489513" cy="3940010"/>
          </a:xfrm>
        </p:grpSpPr>
        <p:sp>
          <p:nvSpPr>
            <p:cNvPr id="100" name="isľiḋè">
              <a:extLst>
                <a:ext uri="{FF2B5EF4-FFF2-40B4-BE49-F238E27FC236}">
                  <a16:creationId xmlns:a16="http://schemas.microsoft.com/office/drawing/2014/main" id="{5ECABCEE-D62F-4BB7-86D4-322FD3A2DCCE}"/>
                </a:ext>
              </a:extLst>
            </p:cNvPr>
            <p:cNvSpPr/>
            <p:nvPr/>
          </p:nvSpPr>
          <p:spPr>
            <a:xfrm>
              <a:off x="947540" y="1480285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1" name="iṣ1ídê">
              <a:extLst>
                <a:ext uri="{FF2B5EF4-FFF2-40B4-BE49-F238E27FC236}">
                  <a16:creationId xmlns:a16="http://schemas.microsoft.com/office/drawing/2014/main" id="{0C5DA5E3-875D-4DBA-BDFE-5C12B7FE6C7D}"/>
                </a:ext>
              </a:extLst>
            </p:cNvPr>
            <p:cNvSpPr/>
            <p:nvPr/>
          </p:nvSpPr>
          <p:spPr>
            <a:xfrm>
              <a:off x="1538089" y="1480285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成立专门的项目实施小组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2" name="îşļide">
              <a:extLst>
                <a:ext uri="{FF2B5EF4-FFF2-40B4-BE49-F238E27FC236}">
                  <a16:creationId xmlns:a16="http://schemas.microsoft.com/office/drawing/2014/main" id="{607EB814-888D-4CC5-848A-D2792A53518B}"/>
                </a:ext>
              </a:extLst>
            </p:cNvPr>
            <p:cNvSpPr/>
            <p:nvPr/>
          </p:nvSpPr>
          <p:spPr>
            <a:xfrm>
              <a:off x="947540" y="2170659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3" name="iṣlíďe">
              <a:extLst>
                <a:ext uri="{FF2B5EF4-FFF2-40B4-BE49-F238E27FC236}">
                  <a16:creationId xmlns:a16="http://schemas.microsoft.com/office/drawing/2014/main" id="{EB92E989-9254-4B9E-B3AE-FF7DF88A214F}"/>
                </a:ext>
              </a:extLst>
            </p:cNvPr>
            <p:cNvSpPr/>
            <p:nvPr/>
          </p:nvSpPr>
          <p:spPr>
            <a:xfrm>
              <a:off x="1538089" y="2170659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配置项目管理、系统设计、部署集成、质保培训等人员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4" name="ïšḻïḓé">
              <a:extLst>
                <a:ext uri="{FF2B5EF4-FFF2-40B4-BE49-F238E27FC236}">
                  <a16:creationId xmlns:a16="http://schemas.microsoft.com/office/drawing/2014/main" id="{D037E334-E9E4-44C3-8352-4E623FD65E40}"/>
                </a:ext>
              </a:extLst>
            </p:cNvPr>
            <p:cNvSpPr/>
            <p:nvPr/>
          </p:nvSpPr>
          <p:spPr>
            <a:xfrm>
              <a:off x="947540" y="2861033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5" name="íśḻíḋè">
              <a:extLst>
                <a:ext uri="{FF2B5EF4-FFF2-40B4-BE49-F238E27FC236}">
                  <a16:creationId xmlns:a16="http://schemas.microsoft.com/office/drawing/2014/main" id="{94E72EC8-F148-4CA5-BAA3-B3E31C29E38F}"/>
                </a:ext>
              </a:extLst>
            </p:cNvPr>
            <p:cNvSpPr/>
            <p:nvPr/>
          </p:nvSpPr>
          <p:spPr>
            <a:xfrm>
              <a:off x="1538089" y="2861033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依据实施计划、管理制度和质量保证体系开展实施工作</a:t>
              </a:r>
            </a:p>
          </p:txBody>
        </p:sp>
        <p:sp>
          <p:nvSpPr>
            <p:cNvPr id="106" name="îṥlïdè">
              <a:extLst>
                <a:ext uri="{FF2B5EF4-FFF2-40B4-BE49-F238E27FC236}">
                  <a16:creationId xmlns:a16="http://schemas.microsoft.com/office/drawing/2014/main" id="{F2FFDE91-9E80-4192-9A5A-B5FA69C33122}"/>
                </a:ext>
              </a:extLst>
            </p:cNvPr>
            <p:cNvSpPr/>
            <p:nvPr/>
          </p:nvSpPr>
          <p:spPr>
            <a:xfrm>
              <a:off x="947540" y="3551407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7" name="ïšľiḓe">
              <a:extLst>
                <a:ext uri="{FF2B5EF4-FFF2-40B4-BE49-F238E27FC236}">
                  <a16:creationId xmlns:a16="http://schemas.microsoft.com/office/drawing/2014/main" id="{DB4F1387-BFFE-4EAC-9A97-10AD31B34279}"/>
                </a:ext>
              </a:extLst>
            </p:cNvPr>
            <p:cNvSpPr/>
            <p:nvPr/>
          </p:nvSpPr>
          <p:spPr>
            <a:xfrm>
              <a:off x="1538089" y="3551407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掌握相关专业知识，具备相关产品集成、应用的经验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8" name="îŝľíḍê">
              <a:extLst>
                <a:ext uri="{FF2B5EF4-FFF2-40B4-BE49-F238E27FC236}">
                  <a16:creationId xmlns:a16="http://schemas.microsoft.com/office/drawing/2014/main" id="{CED4DA20-0E67-44F4-BAD7-592B06154E76}"/>
                </a:ext>
              </a:extLst>
            </p:cNvPr>
            <p:cNvSpPr/>
            <p:nvPr/>
          </p:nvSpPr>
          <p:spPr>
            <a:xfrm>
              <a:off x="947540" y="4241781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9" name="iṧliḋè">
              <a:extLst>
                <a:ext uri="{FF2B5EF4-FFF2-40B4-BE49-F238E27FC236}">
                  <a16:creationId xmlns:a16="http://schemas.microsoft.com/office/drawing/2014/main" id="{58A7EC85-9314-4BD4-8037-0A7D6C526598}"/>
                </a:ext>
              </a:extLst>
            </p:cNvPr>
            <p:cNvSpPr/>
            <p:nvPr/>
          </p:nvSpPr>
          <p:spPr>
            <a:xfrm>
              <a:off x="1538089" y="4241781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能够与用户进行良好的沟通，确保工程顺利实施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10" name="îsḻíḓé">
              <a:extLst>
                <a:ext uri="{FF2B5EF4-FFF2-40B4-BE49-F238E27FC236}">
                  <a16:creationId xmlns:a16="http://schemas.microsoft.com/office/drawing/2014/main" id="{81B4F5D7-7360-4A84-B935-0C58B94162B9}"/>
                </a:ext>
              </a:extLst>
            </p:cNvPr>
            <p:cNvSpPr/>
            <p:nvPr/>
          </p:nvSpPr>
          <p:spPr>
            <a:xfrm>
              <a:off x="947540" y="4932155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1" name="iṩḷíḑè">
              <a:extLst>
                <a:ext uri="{FF2B5EF4-FFF2-40B4-BE49-F238E27FC236}">
                  <a16:creationId xmlns:a16="http://schemas.microsoft.com/office/drawing/2014/main" id="{49FB566F-365C-4B90-AA62-194D0CA6382A}"/>
                </a:ext>
              </a:extLst>
            </p:cNvPr>
            <p:cNvSpPr/>
            <p:nvPr/>
          </p:nvSpPr>
          <p:spPr>
            <a:xfrm>
              <a:off x="1538089" y="4932155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有强烈的服务意识和高度的责任感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063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54D86-94B6-4DB5-A456-257B2FA137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93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8C9380A-00F4-4009-AE06-D4E1331E9CA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99287"/>
            <a:ext cx="11530260" cy="3966646"/>
            <a:chOff x="0" y="1270687"/>
            <a:chExt cx="11530260" cy="3966646"/>
          </a:xfrm>
        </p:grpSpPr>
        <p:sp>
          <p:nvSpPr>
            <p:cNvPr id="6" name="íśḷïḍê">
              <a:extLst>
                <a:ext uri="{FF2B5EF4-FFF2-40B4-BE49-F238E27FC236}">
                  <a16:creationId xmlns:a16="http://schemas.microsoft.com/office/drawing/2014/main" id="{255382D3-03D2-47B2-8238-B069E5F9E111}"/>
                </a:ext>
              </a:extLst>
            </p:cNvPr>
            <p:cNvSpPr/>
            <p:nvPr/>
          </p:nvSpPr>
          <p:spPr bwMode="auto">
            <a:xfrm>
              <a:off x="0" y="1582243"/>
              <a:ext cx="4659143" cy="3333750"/>
            </a:xfrm>
            <a:custGeom>
              <a:avLst/>
              <a:gdLst>
                <a:gd name="connsiteX0" fmla="*/ 0 w 4295800"/>
                <a:gd name="connsiteY0" fmla="*/ 0 h 6858000"/>
                <a:gd name="connsiteX1" fmla="*/ 4079776 w 4295800"/>
                <a:gd name="connsiteY1" fmla="*/ 0 h 6858000"/>
                <a:gd name="connsiteX2" fmla="*/ 4079776 w 4295800"/>
                <a:gd name="connsiteY2" fmla="*/ 3303706 h 6858000"/>
                <a:gd name="connsiteX3" fmla="*/ 4295800 w 4295800"/>
                <a:gd name="connsiteY3" fmla="*/ 3429000 h 6858000"/>
                <a:gd name="connsiteX4" fmla="*/ 4079776 w 4295800"/>
                <a:gd name="connsiteY4" fmla="*/ 3554294 h 6858000"/>
                <a:gd name="connsiteX5" fmla="*/ 4079776 w 4295800"/>
                <a:gd name="connsiteY5" fmla="*/ 6858000 h 6858000"/>
                <a:gd name="connsiteX6" fmla="*/ 0 w 42958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95800" h="6858000">
                  <a:moveTo>
                    <a:pt x="0" y="0"/>
                  </a:moveTo>
                  <a:lnTo>
                    <a:pt x="4079776" y="0"/>
                  </a:lnTo>
                  <a:lnTo>
                    <a:pt x="4079776" y="3303706"/>
                  </a:lnTo>
                  <a:lnTo>
                    <a:pt x="4295800" y="3429000"/>
                  </a:lnTo>
                  <a:lnTo>
                    <a:pt x="4079776" y="3554294"/>
                  </a:lnTo>
                  <a:lnTo>
                    <a:pt x="4079776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70000"/>
                        </a14:imgEffect>
                      </a14:imgLayer>
                    </a14:imgProps>
                  </a:ext>
                </a:extLst>
              </a:blip>
              <a:stretch>
                <a:fillRect l="-5590" r="-55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7" name="íšlïdé">
              <a:extLst>
                <a:ext uri="{FF2B5EF4-FFF2-40B4-BE49-F238E27FC236}">
                  <a16:creationId xmlns:a16="http://schemas.microsoft.com/office/drawing/2014/main" id="{02A44EDF-6C1A-485B-BA06-86143686C2AF}"/>
                </a:ext>
              </a:extLst>
            </p:cNvPr>
            <p:cNvGrpSpPr/>
            <p:nvPr/>
          </p:nvGrpSpPr>
          <p:grpSpPr>
            <a:xfrm>
              <a:off x="2543493" y="2085377"/>
              <a:ext cx="2287084" cy="2287084"/>
              <a:chOff x="848002" y="2085377"/>
              <a:chExt cx="2287084" cy="2287084"/>
            </a:xfrm>
          </p:grpSpPr>
          <p:sp>
            <p:nvSpPr>
              <p:cNvPr id="38" name="íṥḻíḓê">
                <a:extLst>
                  <a:ext uri="{FF2B5EF4-FFF2-40B4-BE49-F238E27FC236}">
                    <a16:creationId xmlns:a16="http://schemas.microsoft.com/office/drawing/2014/main" id="{3D9BA79C-21A0-48C8-8236-2A5FA2028007}"/>
                  </a:ext>
                </a:extLst>
              </p:cNvPr>
              <p:cNvSpPr/>
              <p:nvPr/>
            </p:nvSpPr>
            <p:spPr bwMode="auto">
              <a:xfrm>
                <a:off x="848002" y="2085377"/>
                <a:ext cx="2287084" cy="2287084"/>
              </a:xfrm>
              <a:prstGeom prst="ellipse">
                <a:avLst/>
              </a:prstGeom>
              <a:solidFill>
                <a:schemeClr val="bg1">
                  <a:alpha val="23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1ïḑé">
                <a:extLst>
                  <a:ext uri="{FF2B5EF4-FFF2-40B4-BE49-F238E27FC236}">
                    <a16:creationId xmlns:a16="http://schemas.microsoft.com/office/drawing/2014/main" id="{CA39BAC1-FBCE-4884-85FB-D8F54DAB8278}"/>
                  </a:ext>
                </a:extLst>
              </p:cNvPr>
              <p:cNvSpPr/>
              <p:nvPr/>
            </p:nvSpPr>
            <p:spPr bwMode="auto">
              <a:xfrm>
                <a:off x="1008974" y="2279176"/>
                <a:ext cx="1944216" cy="194421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sļíḍe">
              <a:extLst>
                <a:ext uri="{FF2B5EF4-FFF2-40B4-BE49-F238E27FC236}">
                  <a16:creationId xmlns:a16="http://schemas.microsoft.com/office/drawing/2014/main" id="{35EED199-DF5E-4A2D-998C-888D5BE56D7B}"/>
                </a:ext>
              </a:extLst>
            </p:cNvPr>
            <p:cNvSpPr txBox="1"/>
            <p:nvPr/>
          </p:nvSpPr>
          <p:spPr>
            <a:xfrm>
              <a:off x="2421570" y="2775955"/>
              <a:ext cx="1890066" cy="904190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r"/>
              <a:r>
                <a:rPr lang="zh-CN" altLang="en-US" sz="3600" b="1" dirty="0">
                  <a:solidFill>
                    <a:schemeClr val="accent1"/>
                  </a:solidFill>
                  <a:cs typeface="+mn-ea"/>
                  <a:sym typeface="+mn-lt"/>
                </a:rPr>
                <a:t>目录</a:t>
              </a:r>
              <a:endParaRPr lang="tr-TR" altLang="zh-CN" sz="3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" name="iS1ídé">
              <a:extLst>
                <a:ext uri="{FF2B5EF4-FFF2-40B4-BE49-F238E27FC236}">
                  <a16:creationId xmlns:a16="http://schemas.microsoft.com/office/drawing/2014/main" id="{E0E7205B-D31A-4423-9EAF-98052470A7EE}"/>
                </a:ext>
              </a:extLst>
            </p:cNvPr>
            <p:cNvSpPr txBox="1"/>
            <p:nvPr/>
          </p:nvSpPr>
          <p:spPr>
            <a:xfrm>
              <a:off x="5714020" y="1270687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grpSp>
          <p:nvGrpSpPr>
            <p:cNvPr id="10" name="ïṣļiḑé">
              <a:extLst>
                <a:ext uri="{FF2B5EF4-FFF2-40B4-BE49-F238E27FC236}">
                  <a16:creationId xmlns:a16="http://schemas.microsoft.com/office/drawing/2014/main" id="{39D14D28-E0FE-4B48-907F-94E6CDDD1E58}"/>
                </a:ext>
              </a:extLst>
            </p:cNvPr>
            <p:cNvGrpSpPr/>
            <p:nvPr/>
          </p:nvGrpSpPr>
          <p:grpSpPr>
            <a:xfrm>
              <a:off x="6411000" y="1270687"/>
              <a:ext cx="5109488" cy="690577"/>
              <a:chOff x="6276000" y="1173974"/>
              <a:chExt cx="3555000" cy="690577"/>
            </a:xfrm>
          </p:grpSpPr>
          <p:sp>
            <p:nvSpPr>
              <p:cNvPr id="36" name="iṡlïḓ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Company profiles</a:t>
                </a:r>
              </a:p>
            </p:txBody>
          </p:sp>
          <p:sp>
            <p:nvSpPr>
              <p:cNvPr id="37" name="íṧļîḓ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公司简介</a:t>
                </a:r>
              </a:p>
            </p:txBody>
          </p:sp>
        </p:grpSp>
        <p:sp>
          <p:nvSpPr>
            <p:cNvPr id="11" name="ï$ḻîḋè">
              <a:extLst>
                <a:ext uri="{FF2B5EF4-FFF2-40B4-BE49-F238E27FC236}">
                  <a16:creationId xmlns:a16="http://schemas.microsoft.com/office/drawing/2014/main" id="{0FB1F54B-4232-4FA5-8240-A25E081A0F34}"/>
                </a:ext>
              </a:extLst>
            </p:cNvPr>
            <p:cNvSpPr txBox="1"/>
            <p:nvPr/>
          </p:nvSpPr>
          <p:spPr>
            <a:xfrm>
              <a:off x="5682761" y="208537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grpSp>
          <p:nvGrpSpPr>
            <p:cNvPr id="12" name="i$1ïḍé">
              <a:extLst>
                <a:ext uri="{FF2B5EF4-FFF2-40B4-BE49-F238E27FC236}">
                  <a16:creationId xmlns:a16="http://schemas.microsoft.com/office/drawing/2014/main" id="{907D8AD8-57CD-4B12-88D6-FCCE001293BC}"/>
                </a:ext>
              </a:extLst>
            </p:cNvPr>
            <p:cNvGrpSpPr/>
            <p:nvPr/>
          </p:nvGrpSpPr>
          <p:grpSpPr>
            <a:xfrm>
              <a:off x="6411000" y="2085378"/>
              <a:ext cx="5109488" cy="690577"/>
              <a:chOff x="6276000" y="1173974"/>
              <a:chExt cx="3555000" cy="690577"/>
            </a:xfrm>
          </p:grpSpPr>
          <p:sp>
            <p:nvSpPr>
              <p:cNvPr id="34" name="iśľiḋ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Problem analysis</a:t>
                </a:r>
              </a:p>
            </p:txBody>
          </p:sp>
          <p:sp>
            <p:nvSpPr>
              <p:cNvPr id="35" name="íSḻî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问题分析</a:t>
                </a:r>
              </a:p>
            </p:txBody>
          </p:sp>
        </p:grpSp>
        <p:sp>
          <p:nvSpPr>
            <p:cNvPr id="13" name="ïšļiḍè">
              <a:extLst>
                <a:ext uri="{FF2B5EF4-FFF2-40B4-BE49-F238E27FC236}">
                  <a16:creationId xmlns:a16="http://schemas.microsoft.com/office/drawing/2014/main" id="{63DFD3FC-F8B4-4D7E-B32A-4ED0FF4BA486}"/>
                </a:ext>
              </a:extLst>
            </p:cNvPr>
            <p:cNvSpPr txBox="1"/>
            <p:nvPr/>
          </p:nvSpPr>
          <p:spPr>
            <a:xfrm>
              <a:off x="5675548" y="2900067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14" name="iŝḷiďè">
              <a:extLst>
                <a:ext uri="{FF2B5EF4-FFF2-40B4-BE49-F238E27FC236}">
                  <a16:creationId xmlns:a16="http://schemas.microsoft.com/office/drawing/2014/main" id="{08BAFAC1-C5F7-410C-AE25-F3D517F7D833}"/>
                </a:ext>
              </a:extLst>
            </p:cNvPr>
            <p:cNvGrpSpPr/>
            <p:nvPr/>
          </p:nvGrpSpPr>
          <p:grpSpPr>
            <a:xfrm>
              <a:off x="6411000" y="2900069"/>
              <a:ext cx="5109488" cy="690577"/>
              <a:chOff x="6276000" y="1173974"/>
              <a:chExt cx="3555000" cy="690577"/>
            </a:xfrm>
          </p:grpSpPr>
          <p:sp>
            <p:nvSpPr>
              <p:cNvPr id="32" name="îṡļí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Product solutions</a:t>
                </a:r>
              </a:p>
            </p:txBody>
          </p:sp>
          <p:sp>
            <p:nvSpPr>
              <p:cNvPr id="33" name="iṡľî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产品方案</a:t>
                </a:r>
              </a:p>
            </p:txBody>
          </p:sp>
        </p:grpSp>
        <p:sp>
          <p:nvSpPr>
            <p:cNvPr id="15" name="iṡḷîḋé">
              <a:extLst>
                <a:ext uri="{FF2B5EF4-FFF2-40B4-BE49-F238E27FC236}">
                  <a16:creationId xmlns:a16="http://schemas.microsoft.com/office/drawing/2014/main" id="{845532AB-2D1A-4E61-B598-4109B756A3C9}"/>
                </a:ext>
              </a:extLst>
            </p:cNvPr>
            <p:cNvSpPr txBox="1"/>
            <p:nvPr/>
          </p:nvSpPr>
          <p:spPr>
            <a:xfrm>
              <a:off x="5683563" y="3714757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grpSp>
          <p:nvGrpSpPr>
            <p:cNvPr id="16" name="ïšlîdè">
              <a:extLst>
                <a:ext uri="{FF2B5EF4-FFF2-40B4-BE49-F238E27FC236}">
                  <a16:creationId xmlns:a16="http://schemas.microsoft.com/office/drawing/2014/main" id="{E518749C-D681-4DE5-91D8-D1BA9B36728F}"/>
                </a:ext>
              </a:extLst>
            </p:cNvPr>
            <p:cNvGrpSpPr/>
            <p:nvPr/>
          </p:nvGrpSpPr>
          <p:grpSpPr>
            <a:xfrm>
              <a:off x="6411000" y="3714760"/>
              <a:ext cx="5109488" cy="690577"/>
              <a:chOff x="6276000" y="1173974"/>
              <a:chExt cx="3555000" cy="690577"/>
            </a:xfrm>
          </p:grpSpPr>
          <p:sp>
            <p:nvSpPr>
              <p:cNvPr id="30" name="íṧ1î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Implement service</a:t>
                </a:r>
              </a:p>
            </p:txBody>
          </p:sp>
          <p:sp>
            <p:nvSpPr>
              <p:cNvPr id="31" name="ïṣ1i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实施服务</a:t>
                </a:r>
              </a:p>
            </p:txBody>
          </p:sp>
        </p:grpSp>
        <p:sp>
          <p:nvSpPr>
            <p:cNvPr id="17" name="îŝḷídê">
              <a:extLst>
                <a:ext uri="{FF2B5EF4-FFF2-40B4-BE49-F238E27FC236}">
                  <a16:creationId xmlns:a16="http://schemas.microsoft.com/office/drawing/2014/main" id="{B367FCDB-2C45-4921-97A7-E9DD47C90CBA}"/>
                </a:ext>
              </a:extLst>
            </p:cNvPr>
            <p:cNvSpPr txBox="1"/>
            <p:nvPr/>
          </p:nvSpPr>
          <p:spPr>
            <a:xfrm>
              <a:off x="5673945" y="4529447"/>
              <a:ext cx="73609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grpSp>
          <p:nvGrpSpPr>
            <p:cNvPr id="18" name="íṥļïḋé">
              <a:extLst>
                <a:ext uri="{FF2B5EF4-FFF2-40B4-BE49-F238E27FC236}">
                  <a16:creationId xmlns:a16="http://schemas.microsoft.com/office/drawing/2014/main" id="{C372D1D0-7C71-401A-AB19-83BE7D534684}"/>
                </a:ext>
              </a:extLst>
            </p:cNvPr>
            <p:cNvGrpSpPr/>
            <p:nvPr/>
          </p:nvGrpSpPr>
          <p:grpSpPr>
            <a:xfrm>
              <a:off x="6411000" y="4529451"/>
              <a:ext cx="5109488" cy="690577"/>
              <a:chOff x="6276000" y="1173974"/>
              <a:chExt cx="3555000" cy="690577"/>
            </a:xfrm>
          </p:grpSpPr>
          <p:sp>
            <p:nvSpPr>
              <p:cNvPr id="28" name="îṧḷî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Customer cases</a:t>
                </a:r>
              </a:p>
            </p:txBody>
          </p:sp>
          <p:sp>
            <p:nvSpPr>
              <p:cNvPr id="29" name="iṧļî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客户案例</a:t>
                </a: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5B56728-007D-43AC-AF1B-5F4F197AE9C3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1989000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5888569-3DDE-4F8E-80FE-5D4778C1FDF9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2803691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87478B4-EBA8-483D-8F95-043724C61F1C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3618382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BDC7652-3D23-404E-A5C2-91DAB567B77E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4433073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3285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37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68F64B-C50D-4198-BC79-9E8634ED441E}"/>
              </a:ext>
            </a:extLst>
          </p:cNvPr>
          <p:cNvGrpSpPr>
            <a:grpSpLocks noChangeAspect="1"/>
          </p:cNvGrpSpPr>
          <p:nvPr/>
        </p:nvGrpSpPr>
        <p:grpSpPr>
          <a:xfrm>
            <a:off x="687279" y="0"/>
            <a:ext cx="11504721" cy="6868160"/>
            <a:chOff x="687279" y="0"/>
            <a:chExt cx="11504721" cy="6868160"/>
          </a:xfrm>
        </p:grpSpPr>
        <p:grpSp>
          <p:nvGrpSpPr>
            <p:cNvPr id="31" name="îṡľîḓe" descr="OQAAAB+LCAAAAAAABACrVlIpqSxIVbJSCs5NLCpxyUxML0rM9SxJzVXSUfJMUbLKK83J0VFyysxLycxLdy/KLy0oVrKKjq0FALpUkis5AAAA" title="iSlide™ 版权声明  COPYRIGHT NOTICE">
              <a:extLst>
                <a:ext uri="{FF2B5EF4-FFF2-40B4-BE49-F238E27FC236}">
                  <a16:creationId xmlns:a16="http://schemas.microsoft.com/office/drawing/2014/main" id="{8865F224-1C74-4922-907E-99E9BEA2DC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9602" y="0"/>
              <a:ext cx="7172398" cy="6868160"/>
              <a:chOff x="5019602" y="0"/>
              <a:chExt cx="7172398" cy="6868160"/>
            </a:xfrm>
          </p:grpSpPr>
          <p:sp>
            <p:nvSpPr>
              <p:cNvPr id="34" name="îśḷïḓè">
                <a:extLst>
                  <a:ext uri="{FF2B5EF4-FFF2-40B4-BE49-F238E27FC236}">
                    <a16:creationId xmlns:a16="http://schemas.microsoft.com/office/drawing/2014/main" id="{68068503-A12C-4EAD-B3C1-C405C2DFF2CE}"/>
                  </a:ext>
                </a:extLst>
              </p:cNvPr>
              <p:cNvSpPr/>
              <p:nvPr/>
            </p:nvSpPr>
            <p:spPr>
              <a:xfrm flipH="1">
                <a:off x="5236202" y="0"/>
                <a:ext cx="6955798" cy="6868160"/>
              </a:xfrm>
              <a:custGeom>
                <a:avLst/>
                <a:gdLst>
                  <a:gd name="connsiteX0" fmla="*/ 0 w 7103594"/>
                  <a:gd name="connsiteY0" fmla="*/ 0 h 6858000"/>
                  <a:gd name="connsiteX1" fmla="*/ 5389094 w 7103594"/>
                  <a:gd name="connsiteY1" fmla="*/ 0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0" fmla="*/ 0 w 7854837"/>
                  <a:gd name="connsiteY0" fmla="*/ 0 h 6858000"/>
                  <a:gd name="connsiteX1" fmla="*/ 5389094 w 7854837"/>
                  <a:gd name="connsiteY1" fmla="*/ 0 h 6858000"/>
                  <a:gd name="connsiteX2" fmla="*/ 7854837 w 7854837"/>
                  <a:gd name="connsiteY2" fmla="*/ 6837680 h 6858000"/>
                  <a:gd name="connsiteX3" fmla="*/ 0 w 7854837"/>
                  <a:gd name="connsiteY3" fmla="*/ 6858000 h 6858000"/>
                  <a:gd name="connsiteX4" fmla="*/ 0 w 7854837"/>
                  <a:gd name="connsiteY4" fmla="*/ 0 h 6858000"/>
                  <a:gd name="connsiteX0" fmla="*/ 0 w 7912625"/>
                  <a:gd name="connsiteY0" fmla="*/ 0 h 6868160"/>
                  <a:gd name="connsiteX1" fmla="*/ 5389094 w 7912625"/>
                  <a:gd name="connsiteY1" fmla="*/ 0 h 6868160"/>
                  <a:gd name="connsiteX2" fmla="*/ 7912625 w 7912625"/>
                  <a:gd name="connsiteY2" fmla="*/ 6868160 h 6868160"/>
                  <a:gd name="connsiteX3" fmla="*/ 0 w 7912625"/>
                  <a:gd name="connsiteY3" fmla="*/ 6858000 h 6868160"/>
                  <a:gd name="connsiteX4" fmla="*/ 0 w 7912625"/>
                  <a:gd name="connsiteY4" fmla="*/ 0 h 6868160"/>
                  <a:gd name="connsiteX0" fmla="*/ 0 w 7912625"/>
                  <a:gd name="connsiteY0" fmla="*/ 0 h 6868160"/>
                  <a:gd name="connsiteX1" fmla="*/ 5323259 w 7912625"/>
                  <a:gd name="connsiteY1" fmla="*/ 0 h 6868160"/>
                  <a:gd name="connsiteX2" fmla="*/ 7912625 w 7912625"/>
                  <a:gd name="connsiteY2" fmla="*/ 6868160 h 6868160"/>
                  <a:gd name="connsiteX3" fmla="*/ 0 w 7912625"/>
                  <a:gd name="connsiteY3" fmla="*/ 6858000 h 6868160"/>
                  <a:gd name="connsiteX4" fmla="*/ 0 w 7912625"/>
                  <a:gd name="connsiteY4" fmla="*/ 0 h 686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2625" h="6868160">
                    <a:moveTo>
                      <a:pt x="0" y="0"/>
                    </a:moveTo>
                    <a:lnTo>
                      <a:pt x="5323259" y="0"/>
                    </a:lnTo>
                    <a:lnTo>
                      <a:pt x="7912625" y="686816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4041" r="-23953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5" name="ï$lïdê">
                <a:extLst>
                  <a:ext uri="{FF2B5EF4-FFF2-40B4-BE49-F238E27FC236}">
                    <a16:creationId xmlns:a16="http://schemas.microsoft.com/office/drawing/2014/main" id="{705DF1B9-EAFA-4306-8D15-6EC0F4DA34ED}"/>
                  </a:ext>
                </a:extLst>
              </p:cNvPr>
              <p:cNvSpPr/>
              <p:nvPr/>
            </p:nvSpPr>
            <p:spPr>
              <a:xfrm flipH="1">
                <a:off x="5019602" y="2636912"/>
                <a:ext cx="7172396" cy="2420888"/>
              </a:xfrm>
              <a:custGeom>
                <a:avLst/>
                <a:gdLst>
                  <a:gd name="connsiteX0" fmla="*/ 0 w 7103594"/>
                  <a:gd name="connsiteY0" fmla="*/ 0 h 6858000"/>
                  <a:gd name="connsiteX1" fmla="*/ 5389094 w 7103594"/>
                  <a:gd name="connsiteY1" fmla="*/ 0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0" fmla="*/ 0 w 7103594"/>
                  <a:gd name="connsiteY0" fmla="*/ 0 h 6858000"/>
                  <a:gd name="connsiteX1" fmla="*/ 6309746 w 7103594"/>
                  <a:gd name="connsiteY1" fmla="*/ 115985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4" fmla="*/ 0 w 7103594"/>
                  <a:gd name="connsiteY4" fmla="*/ 0 h 6858000"/>
                  <a:gd name="connsiteX0" fmla="*/ 0 w 7178749"/>
                  <a:gd name="connsiteY0" fmla="*/ 0 h 6858000"/>
                  <a:gd name="connsiteX1" fmla="*/ 6309746 w 7178749"/>
                  <a:gd name="connsiteY1" fmla="*/ 115985 h 6858000"/>
                  <a:gd name="connsiteX2" fmla="*/ 7178749 w 7178749"/>
                  <a:gd name="connsiteY2" fmla="*/ 6858000 h 6858000"/>
                  <a:gd name="connsiteX3" fmla="*/ 0 w 7178749"/>
                  <a:gd name="connsiteY3" fmla="*/ 6858000 h 6858000"/>
                  <a:gd name="connsiteX4" fmla="*/ 0 w 7178749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8749" h="6858000">
                    <a:moveTo>
                      <a:pt x="0" y="0"/>
                    </a:moveTo>
                    <a:lnTo>
                      <a:pt x="6309746" y="115985"/>
                    </a:lnTo>
                    <a:lnTo>
                      <a:pt x="7178749" y="685800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grpSp>
            <p:nvGrpSpPr>
              <p:cNvPr id="36" name="ïṣľiḓe">
                <a:extLst>
                  <a:ext uri="{FF2B5EF4-FFF2-40B4-BE49-F238E27FC236}">
                    <a16:creationId xmlns:a16="http://schemas.microsoft.com/office/drawing/2014/main" id="{D6EB0C09-6A09-4246-897C-D88D79BC6AA1}"/>
                  </a:ext>
                </a:extLst>
              </p:cNvPr>
              <p:cNvGrpSpPr/>
              <p:nvPr/>
            </p:nvGrpSpPr>
            <p:grpSpPr>
              <a:xfrm>
                <a:off x="6766560" y="3258853"/>
                <a:ext cx="4411613" cy="1036231"/>
                <a:chOff x="275534" y="1161309"/>
                <a:chExt cx="4411613" cy="1036231"/>
              </a:xfrm>
            </p:grpSpPr>
            <p:sp>
              <p:nvSpPr>
                <p:cNvPr id="37" name="íslîḓê">
                  <a:extLst>
                    <a:ext uri="{FF2B5EF4-FFF2-40B4-BE49-F238E27FC236}">
                      <a16:creationId xmlns:a16="http://schemas.microsoft.com/office/drawing/2014/main" id="{9E80242B-8A40-4E7F-B785-43C5127EE237}"/>
                    </a:ext>
                  </a:extLst>
                </p:cNvPr>
                <p:cNvSpPr/>
                <p:nvPr/>
              </p:nvSpPr>
              <p:spPr bwMode="auto">
                <a:xfrm>
                  <a:off x="275534" y="1331456"/>
                  <a:ext cx="2690949" cy="8646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solidFill>
                        <a:schemeClr val="bg1"/>
                      </a:solidFill>
                    </a:rPr>
                    <a:t>从系统的安装、调试、数据准备、业务流程、操作方法等一系列的培训</a:t>
                  </a:r>
                </a:p>
              </p:txBody>
            </p:sp>
            <p:sp>
              <p:nvSpPr>
                <p:cNvPr id="38" name="îśḻidê">
                  <a:extLst>
                    <a:ext uri="{FF2B5EF4-FFF2-40B4-BE49-F238E27FC236}">
                      <a16:creationId xmlns:a16="http://schemas.microsoft.com/office/drawing/2014/main" id="{ACEAA7DB-67B5-47CE-A053-55933033D240}"/>
                    </a:ext>
                  </a:extLst>
                </p:cNvPr>
                <p:cNvSpPr/>
                <p:nvPr/>
              </p:nvSpPr>
              <p:spPr bwMode="auto">
                <a:xfrm>
                  <a:off x="3558344" y="1161309"/>
                  <a:ext cx="1128803" cy="1036231"/>
                </a:xfrm>
                <a:custGeom>
                  <a:avLst/>
                  <a:gdLst>
                    <a:gd name="connsiteX0" fmla="*/ 356894 w 603732"/>
                    <a:gd name="connsiteY0" fmla="*/ 209509 h 554221"/>
                    <a:gd name="connsiteX1" fmla="*/ 387943 w 603732"/>
                    <a:gd name="connsiteY1" fmla="*/ 209509 h 554221"/>
                    <a:gd name="connsiteX2" fmla="*/ 387943 w 603732"/>
                    <a:gd name="connsiteY2" fmla="*/ 261727 h 554221"/>
                    <a:gd name="connsiteX3" fmla="*/ 356894 w 603732"/>
                    <a:gd name="connsiteY3" fmla="*/ 261727 h 554221"/>
                    <a:gd name="connsiteX4" fmla="*/ 418286 w 603732"/>
                    <a:gd name="connsiteY4" fmla="*/ 169922 h 554221"/>
                    <a:gd name="connsiteX5" fmla="*/ 449264 w 603732"/>
                    <a:gd name="connsiteY5" fmla="*/ 169922 h 554221"/>
                    <a:gd name="connsiteX6" fmla="*/ 449264 w 603732"/>
                    <a:gd name="connsiteY6" fmla="*/ 222140 h 554221"/>
                    <a:gd name="connsiteX7" fmla="*/ 418286 w 603732"/>
                    <a:gd name="connsiteY7" fmla="*/ 222140 h 554221"/>
                    <a:gd name="connsiteX8" fmla="*/ 517218 w 603732"/>
                    <a:gd name="connsiteY8" fmla="*/ 154821 h 554221"/>
                    <a:gd name="connsiteX9" fmla="*/ 508386 w 603732"/>
                    <a:gd name="connsiteY9" fmla="*/ 182851 h 554221"/>
                    <a:gd name="connsiteX10" fmla="*/ 501139 w 603732"/>
                    <a:gd name="connsiteY10" fmla="*/ 175391 h 554221"/>
                    <a:gd name="connsiteX11" fmla="*/ 471247 w 603732"/>
                    <a:gd name="connsiteY11" fmla="*/ 199352 h 554221"/>
                    <a:gd name="connsiteX12" fmla="*/ 471247 w 603732"/>
                    <a:gd name="connsiteY12" fmla="*/ 235293 h 554221"/>
                    <a:gd name="connsiteX13" fmla="*/ 467397 w 603732"/>
                    <a:gd name="connsiteY13" fmla="*/ 239136 h 554221"/>
                    <a:gd name="connsiteX14" fmla="*/ 409875 w 603732"/>
                    <a:gd name="connsiteY14" fmla="*/ 239136 h 554221"/>
                    <a:gd name="connsiteX15" fmla="*/ 409875 w 603732"/>
                    <a:gd name="connsiteY15" fmla="*/ 273268 h 554221"/>
                    <a:gd name="connsiteX16" fmla="*/ 406026 w 603732"/>
                    <a:gd name="connsiteY16" fmla="*/ 277111 h 554221"/>
                    <a:gd name="connsiteX17" fmla="*/ 344655 w 603732"/>
                    <a:gd name="connsiteY17" fmla="*/ 277111 h 554221"/>
                    <a:gd name="connsiteX18" fmla="*/ 340805 w 603732"/>
                    <a:gd name="connsiteY18" fmla="*/ 273268 h 554221"/>
                    <a:gd name="connsiteX19" fmla="*/ 344655 w 603732"/>
                    <a:gd name="connsiteY19" fmla="*/ 269652 h 554221"/>
                    <a:gd name="connsiteX20" fmla="*/ 402176 w 603732"/>
                    <a:gd name="connsiteY20" fmla="*/ 269652 h 554221"/>
                    <a:gd name="connsiteX21" fmla="*/ 402176 w 603732"/>
                    <a:gd name="connsiteY21" fmla="*/ 235293 h 554221"/>
                    <a:gd name="connsiteX22" fmla="*/ 406026 w 603732"/>
                    <a:gd name="connsiteY22" fmla="*/ 231676 h 554221"/>
                    <a:gd name="connsiteX23" fmla="*/ 463547 w 603732"/>
                    <a:gd name="connsiteY23" fmla="*/ 231676 h 554221"/>
                    <a:gd name="connsiteX24" fmla="*/ 463547 w 603732"/>
                    <a:gd name="connsiteY24" fmla="*/ 197543 h 554221"/>
                    <a:gd name="connsiteX25" fmla="*/ 465132 w 603732"/>
                    <a:gd name="connsiteY25" fmla="*/ 194605 h 554221"/>
                    <a:gd name="connsiteX26" fmla="*/ 495704 w 603732"/>
                    <a:gd name="connsiteY26" fmla="*/ 169966 h 554221"/>
                    <a:gd name="connsiteX27" fmla="*/ 489137 w 603732"/>
                    <a:gd name="connsiteY27" fmla="*/ 163637 h 554221"/>
                    <a:gd name="connsiteX28" fmla="*/ 282410 w 603732"/>
                    <a:gd name="connsiteY28" fmla="*/ 83857 h 554221"/>
                    <a:gd name="connsiteX29" fmla="*/ 265427 w 603732"/>
                    <a:gd name="connsiteY29" fmla="*/ 100809 h 554221"/>
                    <a:gd name="connsiteX30" fmla="*/ 265427 w 603732"/>
                    <a:gd name="connsiteY30" fmla="*/ 150761 h 554221"/>
                    <a:gd name="connsiteX31" fmla="*/ 332454 w 603732"/>
                    <a:gd name="connsiteY31" fmla="*/ 173138 h 554221"/>
                    <a:gd name="connsiteX32" fmla="*/ 345361 w 603732"/>
                    <a:gd name="connsiteY32" fmla="*/ 186474 h 554221"/>
                    <a:gd name="connsiteX33" fmla="*/ 469905 w 603732"/>
                    <a:gd name="connsiteY33" fmla="*/ 128836 h 554221"/>
                    <a:gd name="connsiteX34" fmla="*/ 475566 w 603732"/>
                    <a:gd name="connsiteY34" fmla="*/ 130871 h 554221"/>
                    <a:gd name="connsiteX35" fmla="*/ 473528 w 603732"/>
                    <a:gd name="connsiteY35" fmla="*/ 136521 h 554221"/>
                    <a:gd name="connsiteX36" fmla="*/ 346267 w 603732"/>
                    <a:gd name="connsiteY36" fmla="*/ 195289 h 554221"/>
                    <a:gd name="connsiteX37" fmla="*/ 345814 w 603732"/>
                    <a:gd name="connsiteY37" fmla="*/ 199809 h 554221"/>
                    <a:gd name="connsiteX38" fmla="*/ 325661 w 603732"/>
                    <a:gd name="connsiteY38" fmla="*/ 214275 h 554221"/>
                    <a:gd name="connsiteX39" fmla="*/ 319094 w 603732"/>
                    <a:gd name="connsiteY39" fmla="*/ 213145 h 554221"/>
                    <a:gd name="connsiteX40" fmla="*/ 265427 w 603732"/>
                    <a:gd name="connsiteY40" fmla="*/ 195289 h 554221"/>
                    <a:gd name="connsiteX41" fmla="*/ 265427 w 603732"/>
                    <a:gd name="connsiteY41" fmla="*/ 303330 h 554221"/>
                    <a:gd name="connsiteX42" fmla="*/ 282410 w 603732"/>
                    <a:gd name="connsiteY42" fmla="*/ 320282 h 554221"/>
                    <a:gd name="connsiteX43" fmla="*/ 569992 w 603732"/>
                    <a:gd name="connsiteY43" fmla="*/ 320282 h 554221"/>
                    <a:gd name="connsiteX44" fmla="*/ 586975 w 603732"/>
                    <a:gd name="connsiteY44" fmla="*/ 303330 h 554221"/>
                    <a:gd name="connsiteX45" fmla="*/ 586975 w 603732"/>
                    <a:gd name="connsiteY45" fmla="*/ 100809 h 554221"/>
                    <a:gd name="connsiteX46" fmla="*/ 569992 w 603732"/>
                    <a:gd name="connsiteY46" fmla="*/ 83857 h 554221"/>
                    <a:gd name="connsiteX47" fmla="*/ 426201 w 603732"/>
                    <a:gd name="connsiteY47" fmla="*/ 28932 h 554221"/>
                    <a:gd name="connsiteX48" fmla="*/ 438882 w 603732"/>
                    <a:gd name="connsiteY48" fmla="*/ 41590 h 554221"/>
                    <a:gd name="connsiteX49" fmla="*/ 438882 w 603732"/>
                    <a:gd name="connsiteY49" fmla="*/ 66905 h 554221"/>
                    <a:gd name="connsiteX50" fmla="*/ 569992 w 603732"/>
                    <a:gd name="connsiteY50" fmla="*/ 66905 h 554221"/>
                    <a:gd name="connsiteX51" fmla="*/ 603732 w 603732"/>
                    <a:gd name="connsiteY51" fmla="*/ 100809 h 554221"/>
                    <a:gd name="connsiteX52" fmla="*/ 603732 w 603732"/>
                    <a:gd name="connsiteY52" fmla="*/ 303330 h 554221"/>
                    <a:gd name="connsiteX53" fmla="*/ 569992 w 603732"/>
                    <a:gd name="connsiteY53" fmla="*/ 337008 h 554221"/>
                    <a:gd name="connsiteX54" fmla="*/ 508400 w 603732"/>
                    <a:gd name="connsiteY54" fmla="*/ 337008 h 554221"/>
                    <a:gd name="connsiteX55" fmla="*/ 562293 w 603732"/>
                    <a:gd name="connsiteY55" fmla="*/ 538399 h 554221"/>
                    <a:gd name="connsiteX56" fmla="*/ 553462 w 603732"/>
                    <a:gd name="connsiteY56" fmla="*/ 553995 h 554221"/>
                    <a:gd name="connsiteX57" fmla="*/ 550065 w 603732"/>
                    <a:gd name="connsiteY57" fmla="*/ 554221 h 554221"/>
                    <a:gd name="connsiteX58" fmla="*/ 537837 w 603732"/>
                    <a:gd name="connsiteY58" fmla="*/ 544954 h 554221"/>
                    <a:gd name="connsiteX59" fmla="*/ 482133 w 603732"/>
                    <a:gd name="connsiteY59" fmla="*/ 337008 h 554221"/>
                    <a:gd name="connsiteX60" fmla="*/ 438882 w 603732"/>
                    <a:gd name="connsiteY60" fmla="*/ 337008 h 554221"/>
                    <a:gd name="connsiteX61" fmla="*/ 438882 w 603732"/>
                    <a:gd name="connsiteY61" fmla="*/ 484378 h 554221"/>
                    <a:gd name="connsiteX62" fmla="*/ 426201 w 603732"/>
                    <a:gd name="connsiteY62" fmla="*/ 497036 h 554221"/>
                    <a:gd name="connsiteX63" fmla="*/ 413520 w 603732"/>
                    <a:gd name="connsiteY63" fmla="*/ 484378 h 554221"/>
                    <a:gd name="connsiteX64" fmla="*/ 413520 w 603732"/>
                    <a:gd name="connsiteY64" fmla="*/ 337008 h 554221"/>
                    <a:gd name="connsiteX65" fmla="*/ 370270 w 603732"/>
                    <a:gd name="connsiteY65" fmla="*/ 337008 h 554221"/>
                    <a:gd name="connsiteX66" fmla="*/ 314339 w 603732"/>
                    <a:gd name="connsiteY66" fmla="*/ 544954 h 554221"/>
                    <a:gd name="connsiteX67" fmla="*/ 302111 w 603732"/>
                    <a:gd name="connsiteY67" fmla="*/ 554221 h 554221"/>
                    <a:gd name="connsiteX68" fmla="*/ 298941 w 603732"/>
                    <a:gd name="connsiteY68" fmla="*/ 553995 h 554221"/>
                    <a:gd name="connsiteX69" fmla="*/ 289883 w 603732"/>
                    <a:gd name="connsiteY69" fmla="*/ 538399 h 554221"/>
                    <a:gd name="connsiteX70" fmla="*/ 344003 w 603732"/>
                    <a:gd name="connsiteY70" fmla="*/ 337008 h 554221"/>
                    <a:gd name="connsiteX71" fmla="*/ 282410 w 603732"/>
                    <a:gd name="connsiteY71" fmla="*/ 337008 h 554221"/>
                    <a:gd name="connsiteX72" fmla="*/ 248444 w 603732"/>
                    <a:gd name="connsiteY72" fmla="*/ 303330 h 554221"/>
                    <a:gd name="connsiteX73" fmla="*/ 248444 w 603732"/>
                    <a:gd name="connsiteY73" fmla="*/ 189638 h 554221"/>
                    <a:gd name="connsiteX74" fmla="*/ 217421 w 603732"/>
                    <a:gd name="connsiteY74" fmla="*/ 179241 h 554221"/>
                    <a:gd name="connsiteX75" fmla="*/ 217195 w 603732"/>
                    <a:gd name="connsiteY75" fmla="*/ 179241 h 554221"/>
                    <a:gd name="connsiteX76" fmla="*/ 216969 w 603732"/>
                    <a:gd name="connsiteY76" fmla="*/ 179241 h 554221"/>
                    <a:gd name="connsiteX77" fmla="*/ 198853 w 603732"/>
                    <a:gd name="connsiteY77" fmla="*/ 173590 h 554221"/>
                    <a:gd name="connsiteX78" fmla="*/ 198853 w 603732"/>
                    <a:gd name="connsiteY78" fmla="*/ 317570 h 554221"/>
                    <a:gd name="connsiteX79" fmla="*/ 215610 w 603732"/>
                    <a:gd name="connsiteY79" fmla="*/ 526420 h 554221"/>
                    <a:gd name="connsiteX80" fmla="*/ 192286 w 603732"/>
                    <a:gd name="connsiteY80" fmla="*/ 553769 h 554221"/>
                    <a:gd name="connsiteX81" fmla="*/ 190248 w 603732"/>
                    <a:gd name="connsiteY81" fmla="*/ 553769 h 554221"/>
                    <a:gd name="connsiteX82" fmla="*/ 165113 w 603732"/>
                    <a:gd name="connsiteY82" fmla="*/ 530488 h 554221"/>
                    <a:gd name="connsiteX83" fmla="*/ 149942 w 603732"/>
                    <a:gd name="connsiteY83" fmla="*/ 341755 h 554221"/>
                    <a:gd name="connsiteX84" fmla="*/ 139525 w 603732"/>
                    <a:gd name="connsiteY84" fmla="*/ 344015 h 554221"/>
                    <a:gd name="connsiteX85" fmla="*/ 129335 w 603732"/>
                    <a:gd name="connsiteY85" fmla="*/ 341755 h 554221"/>
                    <a:gd name="connsiteX86" fmla="*/ 114164 w 603732"/>
                    <a:gd name="connsiteY86" fmla="*/ 530488 h 554221"/>
                    <a:gd name="connsiteX87" fmla="*/ 88802 w 603732"/>
                    <a:gd name="connsiteY87" fmla="*/ 553769 h 554221"/>
                    <a:gd name="connsiteX88" fmla="*/ 86764 w 603732"/>
                    <a:gd name="connsiteY88" fmla="*/ 553769 h 554221"/>
                    <a:gd name="connsiteX89" fmla="*/ 63667 w 603732"/>
                    <a:gd name="connsiteY89" fmla="*/ 526420 h 554221"/>
                    <a:gd name="connsiteX90" fmla="*/ 80424 w 603732"/>
                    <a:gd name="connsiteY90" fmla="*/ 317570 h 554221"/>
                    <a:gd name="connsiteX91" fmla="*/ 80424 w 603732"/>
                    <a:gd name="connsiteY91" fmla="*/ 173590 h 554221"/>
                    <a:gd name="connsiteX92" fmla="*/ 73178 w 603732"/>
                    <a:gd name="connsiteY92" fmla="*/ 175624 h 554221"/>
                    <a:gd name="connsiteX93" fmla="*/ 41929 w 603732"/>
                    <a:gd name="connsiteY93" fmla="*/ 315988 h 554221"/>
                    <a:gd name="connsiteX94" fmla="*/ 21096 w 603732"/>
                    <a:gd name="connsiteY94" fmla="*/ 332488 h 554221"/>
                    <a:gd name="connsiteX95" fmla="*/ 16567 w 603732"/>
                    <a:gd name="connsiteY95" fmla="*/ 331810 h 554221"/>
                    <a:gd name="connsiteX96" fmla="*/ 490 w 603732"/>
                    <a:gd name="connsiteY96" fmla="*/ 306720 h 554221"/>
                    <a:gd name="connsiteX97" fmla="*/ 34456 w 603732"/>
                    <a:gd name="connsiteY97" fmla="*/ 154830 h 554221"/>
                    <a:gd name="connsiteX98" fmla="*/ 35362 w 603732"/>
                    <a:gd name="connsiteY98" fmla="*/ 152569 h 554221"/>
                    <a:gd name="connsiteX99" fmla="*/ 36947 w 603732"/>
                    <a:gd name="connsiteY99" fmla="*/ 148727 h 554221"/>
                    <a:gd name="connsiteX100" fmla="*/ 39438 w 603732"/>
                    <a:gd name="connsiteY100" fmla="*/ 145562 h 554221"/>
                    <a:gd name="connsiteX101" fmla="*/ 42155 w 603732"/>
                    <a:gd name="connsiteY101" fmla="*/ 142850 h 554221"/>
                    <a:gd name="connsiteX102" fmla="*/ 46005 w 603732"/>
                    <a:gd name="connsiteY102" fmla="*/ 140590 h 554221"/>
                    <a:gd name="connsiteX103" fmla="*/ 47816 w 603732"/>
                    <a:gd name="connsiteY103" fmla="*/ 139460 h 554221"/>
                    <a:gd name="connsiteX104" fmla="*/ 131826 w 603732"/>
                    <a:gd name="connsiteY104" fmla="*/ 121603 h 554221"/>
                    <a:gd name="connsiteX105" fmla="*/ 136808 w 603732"/>
                    <a:gd name="connsiteY105" fmla="*/ 131549 h 554221"/>
                    <a:gd name="connsiteX106" fmla="*/ 137034 w 603732"/>
                    <a:gd name="connsiteY106" fmla="*/ 131549 h 554221"/>
                    <a:gd name="connsiteX107" fmla="*/ 122769 w 603732"/>
                    <a:gd name="connsiteY107" fmla="*/ 242302 h 554221"/>
                    <a:gd name="connsiteX108" fmla="*/ 139752 w 603732"/>
                    <a:gd name="connsiteY108" fmla="*/ 271912 h 554221"/>
                    <a:gd name="connsiteX109" fmla="*/ 156508 w 603732"/>
                    <a:gd name="connsiteY109" fmla="*/ 242302 h 554221"/>
                    <a:gd name="connsiteX110" fmla="*/ 142243 w 603732"/>
                    <a:gd name="connsiteY110" fmla="*/ 131549 h 554221"/>
                    <a:gd name="connsiteX111" fmla="*/ 142469 w 603732"/>
                    <a:gd name="connsiteY111" fmla="*/ 131549 h 554221"/>
                    <a:gd name="connsiteX112" fmla="*/ 147451 w 603732"/>
                    <a:gd name="connsiteY112" fmla="*/ 121603 h 554221"/>
                    <a:gd name="connsiteX113" fmla="*/ 231008 w 603732"/>
                    <a:gd name="connsiteY113" fmla="*/ 139234 h 554221"/>
                    <a:gd name="connsiteX114" fmla="*/ 248670 w 603732"/>
                    <a:gd name="connsiteY114" fmla="*/ 145110 h 554221"/>
                    <a:gd name="connsiteX115" fmla="*/ 248670 w 603732"/>
                    <a:gd name="connsiteY115" fmla="*/ 100809 h 554221"/>
                    <a:gd name="connsiteX116" fmla="*/ 282410 w 603732"/>
                    <a:gd name="connsiteY116" fmla="*/ 66905 h 554221"/>
                    <a:gd name="connsiteX117" fmla="*/ 413520 w 603732"/>
                    <a:gd name="connsiteY117" fmla="*/ 66905 h 554221"/>
                    <a:gd name="connsiteX118" fmla="*/ 413520 w 603732"/>
                    <a:gd name="connsiteY118" fmla="*/ 41590 h 554221"/>
                    <a:gd name="connsiteX119" fmla="*/ 426201 w 603732"/>
                    <a:gd name="connsiteY119" fmla="*/ 28932 h 554221"/>
                    <a:gd name="connsiteX120" fmla="*/ 139624 w 603732"/>
                    <a:gd name="connsiteY120" fmla="*/ 0 h 554221"/>
                    <a:gd name="connsiteX121" fmla="*/ 193183 w 603732"/>
                    <a:gd name="connsiteY121" fmla="*/ 58534 h 554221"/>
                    <a:gd name="connsiteX122" fmla="*/ 139624 w 603732"/>
                    <a:gd name="connsiteY122" fmla="*/ 117068 h 554221"/>
                    <a:gd name="connsiteX123" fmla="*/ 86065 w 603732"/>
                    <a:gd name="connsiteY123" fmla="*/ 58534 h 554221"/>
                    <a:gd name="connsiteX124" fmla="*/ 139624 w 603732"/>
                    <a:gd name="connsiteY124" fmla="*/ 0 h 554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</a:cxnLst>
                  <a:rect l="l" t="t" r="r" b="b"/>
                  <a:pathLst>
                    <a:path w="603732" h="554221">
                      <a:moveTo>
                        <a:pt x="356894" y="209509"/>
                      </a:moveTo>
                      <a:lnTo>
                        <a:pt x="387943" y="209509"/>
                      </a:lnTo>
                      <a:lnTo>
                        <a:pt x="387943" y="261727"/>
                      </a:lnTo>
                      <a:lnTo>
                        <a:pt x="356894" y="261727"/>
                      </a:lnTo>
                      <a:close/>
                      <a:moveTo>
                        <a:pt x="418286" y="169922"/>
                      </a:moveTo>
                      <a:lnTo>
                        <a:pt x="449264" y="169922"/>
                      </a:lnTo>
                      <a:lnTo>
                        <a:pt x="449264" y="222140"/>
                      </a:lnTo>
                      <a:lnTo>
                        <a:pt x="418286" y="222140"/>
                      </a:lnTo>
                      <a:close/>
                      <a:moveTo>
                        <a:pt x="517218" y="154821"/>
                      </a:moveTo>
                      <a:lnTo>
                        <a:pt x="508386" y="182851"/>
                      </a:lnTo>
                      <a:lnTo>
                        <a:pt x="501139" y="175391"/>
                      </a:lnTo>
                      <a:lnTo>
                        <a:pt x="471247" y="199352"/>
                      </a:lnTo>
                      <a:lnTo>
                        <a:pt x="471247" y="235293"/>
                      </a:lnTo>
                      <a:cubicBezTo>
                        <a:pt x="471247" y="237553"/>
                        <a:pt x="469435" y="239136"/>
                        <a:pt x="467397" y="239136"/>
                      </a:cubicBezTo>
                      <a:lnTo>
                        <a:pt x="409875" y="239136"/>
                      </a:lnTo>
                      <a:lnTo>
                        <a:pt x="409875" y="273268"/>
                      </a:lnTo>
                      <a:cubicBezTo>
                        <a:pt x="409875" y="275529"/>
                        <a:pt x="408064" y="277111"/>
                        <a:pt x="406026" y="277111"/>
                      </a:cubicBezTo>
                      <a:lnTo>
                        <a:pt x="344655" y="277111"/>
                      </a:lnTo>
                      <a:cubicBezTo>
                        <a:pt x="342617" y="277111"/>
                        <a:pt x="340805" y="275529"/>
                        <a:pt x="340805" y="273268"/>
                      </a:cubicBezTo>
                      <a:cubicBezTo>
                        <a:pt x="340805" y="271234"/>
                        <a:pt x="342617" y="269652"/>
                        <a:pt x="344655" y="269652"/>
                      </a:cubicBezTo>
                      <a:lnTo>
                        <a:pt x="402176" y="269652"/>
                      </a:lnTo>
                      <a:lnTo>
                        <a:pt x="402176" y="235293"/>
                      </a:lnTo>
                      <a:cubicBezTo>
                        <a:pt x="402176" y="233258"/>
                        <a:pt x="403987" y="231676"/>
                        <a:pt x="406026" y="231676"/>
                      </a:cubicBezTo>
                      <a:lnTo>
                        <a:pt x="463547" y="231676"/>
                      </a:lnTo>
                      <a:lnTo>
                        <a:pt x="463547" y="197543"/>
                      </a:lnTo>
                      <a:cubicBezTo>
                        <a:pt x="463547" y="196413"/>
                        <a:pt x="464226" y="195283"/>
                        <a:pt x="465132" y="194605"/>
                      </a:cubicBezTo>
                      <a:lnTo>
                        <a:pt x="495704" y="169966"/>
                      </a:lnTo>
                      <a:lnTo>
                        <a:pt x="489137" y="163637"/>
                      </a:lnTo>
                      <a:close/>
                      <a:moveTo>
                        <a:pt x="282410" y="83857"/>
                      </a:moveTo>
                      <a:cubicBezTo>
                        <a:pt x="273126" y="83857"/>
                        <a:pt x="265427" y="91316"/>
                        <a:pt x="265427" y="100809"/>
                      </a:cubicBezTo>
                      <a:lnTo>
                        <a:pt x="265427" y="150761"/>
                      </a:lnTo>
                      <a:lnTo>
                        <a:pt x="332454" y="173138"/>
                      </a:lnTo>
                      <a:cubicBezTo>
                        <a:pt x="339021" y="175172"/>
                        <a:pt x="343323" y="180371"/>
                        <a:pt x="345361" y="186474"/>
                      </a:cubicBezTo>
                      <a:lnTo>
                        <a:pt x="469905" y="128836"/>
                      </a:lnTo>
                      <a:cubicBezTo>
                        <a:pt x="472169" y="127932"/>
                        <a:pt x="474660" y="128836"/>
                        <a:pt x="475566" y="130871"/>
                      </a:cubicBezTo>
                      <a:cubicBezTo>
                        <a:pt x="476472" y="133131"/>
                        <a:pt x="475566" y="135617"/>
                        <a:pt x="473528" y="136521"/>
                      </a:cubicBezTo>
                      <a:lnTo>
                        <a:pt x="346267" y="195289"/>
                      </a:lnTo>
                      <a:cubicBezTo>
                        <a:pt x="346267" y="196871"/>
                        <a:pt x="346267" y="198227"/>
                        <a:pt x="345814" y="199809"/>
                      </a:cubicBezTo>
                      <a:cubicBezTo>
                        <a:pt x="342870" y="208624"/>
                        <a:pt x="334492" y="214275"/>
                        <a:pt x="325661" y="214275"/>
                      </a:cubicBezTo>
                      <a:cubicBezTo>
                        <a:pt x="323623" y="214275"/>
                        <a:pt x="321358" y="213823"/>
                        <a:pt x="319094" y="213145"/>
                      </a:cubicBezTo>
                      <a:lnTo>
                        <a:pt x="265427" y="195289"/>
                      </a:lnTo>
                      <a:lnTo>
                        <a:pt x="265427" y="303330"/>
                      </a:lnTo>
                      <a:cubicBezTo>
                        <a:pt x="265427" y="312597"/>
                        <a:pt x="273126" y="320282"/>
                        <a:pt x="282410" y="320282"/>
                      </a:cubicBezTo>
                      <a:lnTo>
                        <a:pt x="569992" y="320282"/>
                      </a:lnTo>
                      <a:cubicBezTo>
                        <a:pt x="579276" y="320282"/>
                        <a:pt x="586975" y="312597"/>
                        <a:pt x="586975" y="303330"/>
                      </a:cubicBezTo>
                      <a:lnTo>
                        <a:pt x="586975" y="100809"/>
                      </a:lnTo>
                      <a:cubicBezTo>
                        <a:pt x="586975" y="91316"/>
                        <a:pt x="579276" y="83857"/>
                        <a:pt x="569992" y="83857"/>
                      </a:cubicBezTo>
                      <a:close/>
                      <a:moveTo>
                        <a:pt x="426201" y="28932"/>
                      </a:moveTo>
                      <a:cubicBezTo>
                        <a:pt x="433221" y="28932"/>
                        <a:pt x="438882" y="34583"/>
                        <a:pt x="438882" y="41590"/>
                      </a:cubicBezTo>
                      <a:lnTo>
                        <a:pt x="438882" y="66905"/>
                      </a:lnTo>
                      <a:lnTo>
                        <a:pt x="569992" y="66905"/>
                      </a:lnTo>
                      <a:cubicBezTo>
                        <a:pt x="588561" y="66905"/>
                        <a:pt x="603732" y="82049"/>
                        <a:pt x="603732" y="100809"/>
                      </a:cubicBezTo>
                      <a:lnTo>
                        <a:pt x="603732" y="303330"/>
                      </a:lnTo>
                      <a:cubicBezTo>
                        <a:pt x="603732" y="321864"/>
                        <a:pt x="588561" y="337008"/>
                        <a:pt x="569992" y="337008"/>
                      </a:cubicBezTo>
                      <a:lnTo>
                        <a:pt x="508400" y="337008"/>
                      </a:lnTo>
                      <a:lnTo>
                        <a:pt x="562293" y="538399"/>
                      </a:lnTo>
                      <a:cubicBezTo>
                        <a:pt x="564331" y="545180"/>
                        <a:pt x="560255" y="552187"/>
                        <a:pt x="553462" y="553995"/>
                      </a:cubicBezTo>
                      <a:cubicBezTo>
                        <a:pt x="552330" y="554221"/>
                        <a:pt x="551198" y="554221"/>
                        <a:pt x="550065" y="554221"/>
                      </a:cubicBezTo>
                      <a:cubicBezTo>
                        <a:pt x="544631" y="554221"/>
                        <a:pt x="539423" y="550605"/>
                        <a:pt x="537837" y="544954"/>
                      </a:cubicBezTo>
                      <a:lnTo>
                        <a:pt x="482133" y="337008"/>
                      </a:lnTo>
                      <a:lnTo>
                        <a:pt x="438882" y="337008"/>
                      </a:lnTo>
                      <a:lnTo>
                        <a:pt x="438882" y="484378"/>
                      </a:lnTo>
                      <a:cubicBezTo>
                        <a:pt x="438882" y="491385"/>
                        <a:pt x="433221" y="497036"/>
                        <a:pt x="426201" y="497036"/>
                      </a:cubicBezTo>
                      <a:cubicBezTo>
                        <a:pt x="419182" y="497036"/>
                        <a:pt x="413520" y="491385"/>
                        <a:pt x="413520" y="484378"/>
                      </a:cubicBezTo>
                      <a:lnTo>
                        <a:pt x="413520" y="337008"/>
                      </a:lnTo>
                      <a:lnTo>
                        <a:pt x="370270" y="337008"/>
                      </a:lnTo>
                      <a:lnTo>
                        <a:pt x="314339" y="544954"/>
                      </a:lnTo>
                      <a:cubicBezTo>
                        <a:pt x="312980" y="550605"/>
                        <a:pt x="307772" y="554221"/>
                        <a:pt x="302111" y="554221"/>
                      </a:cubicBezTo>
                      <a:cubicBezTo>
                        <a:pt x="301205" y="554221"/>
                        <a:pt x="300073" y="554221"/>
                        <a:pt x="298941" y="553995"/>
                      </a:cubicBezTo>
                      <a:cubicBezTo>
                        <a:pt x="292147" y="552187"/>
                        <a:pt x="288071" y="545180"/>
                        <a:pt x="289883" y="538399"/>
                      </a:cubicBezTo>
                      <a:lnTo>
                        <a:pt x="344003" y="337008"/>
                      </a:lnTo>
                      <a:lnTo>
                        <a:pt x="282410" y="337008"/>
                      </a:lnTo>
                      <a:cubicBezTo>
                        <a:pt x="263616" y="337008"/>
                        <a:pt x="248444" y="322090"/>
                        <a:pt x="248444" y="303330"/>
                      </a:cubicBezTo>
                      <a:lnTo>
                        <a:pt x="248444" y="189638"/>
                      </a:lnTo>
                      <a:lnTo>
                        <a:pt x="217421" y="179241"/>
                      </a:lnTo>
                      <a:cubicBezTo>
                        <a:pt x="217421" y="179241"/>
                        <a:pt x="217421" y="179241"/>
                        <a:pt x="217195" y="179241"/>
                      </a:cubicBezTo>
                      <a:cubicBezTo>
                        <a:pt x="217195" y="179241"/>
                        <a:pt x="216969" y="179241"/>
                        <a:pt x="216969" y="179241"/>
                      </a:cubicBezTo>
                      <a:cubicBezTo>
                        <a:pt x="216742" y="179015"/>
                        <a:pt x="209496" y="176528"/>
                        <a:pt x="198853" y="173590"/>
                      </a:cubicBezTo>
                      <a:lnTo>
                        <a:pt x="198853" y="317570"/>
                      </a:lnTo>
                      <a:lnTo>
                        <a:pt x="215610" y="526420"/>
                      </a:lnTo>
                      <a:cubicBezTo>
                        <a:pt x="216742" y="540433"/>
                        <a:pt x="206326" y="552639"/>
                        <a:pt x="192286" y="553769"/>
                      </a:cubicBezTo>
                      <a:cubicBezTo>
                        <a:pt x="191607" y="553769"/>
                        <a:pt x="190928" y="553769"/>
                        <a:pt x="190248" y="553769"/>
                      </a:cubicBezTo>
                      <a:cubicBezTo>
                        <a:pt x="177341" y="553769"/>
                        <a:pt x="166019" y="543824"/>
                        <a:pt x="165113" y="530488"/>
                      </a:cubicBezTo>
                      <a:lnTo>
                        <a:pt x="149942" y="341755"/>
                      </a:lnTo>
                      <a:cubicBezTo>
                        <a:pt x="146771" y="343111"/>
                        <a:pt x="143148" y="344015"/>
                        <a:pt x="139525" y="344015"/>
                      </a:cubicBezTo>
                      <a:cubicBezTo>
                        <a:pt x="135902" y="344015"/>
                        <a:pt x="132506" y="343111"/>
                        <a:pt x="129335" y="341755"/>
                      </a:cubicBezTo>
                      <a:lnTo>
                        <a:pt x="114164" y="530488"/>
                      </a:lnTo>
                      <a:cubicBezTo>
                        <a:pt x="113032" y="543824"/>
                        <a:pt x="101936" y="553769"/>
                        <a:pt x="88802" y="553769"/>
                      </a:cubicBezTo>
                      <a:cubicBezTo>
                        <a:pt x="88123" y="553769"/>
                        <a:pt x="87444" y="553769"/>
                        <a:pt x="86764" y="553769"/>
                      </a:cubicBezTo>
                      <a:cubicBezTo>
                        <a:pt x="72951" y="552639"/>
                        <a:pt x="62535" y="540433"/>
                        <a:pt x="63667" y="526420"/>
                      </a:cubicBezTo>
                      <a:lnTo>
                        <a:pt x="80424" y="317570"/>
                      </a:lnTo>
                      <a:lnTo>
                        <a:pt x="80424" y="173590"/>
                      </a:lnTo>
                      <a:cubicBezTo>
                        <a:pt x="77707" y="174268"/>
                        <a:pt x="75216" y="174946"/>
                        <a:pt x="73178" y="175624"/>
                      </a:cubicBezTo>
                      <a:lnTo>
                        <a:pt x="41929" y="315988"/>
                      </a:lnTo>
                      <a:cubicBezTo>
                        <a:pt x="39664" y="325707"/>
                        <a:pt x="30833" y="332488"/>
                        <a:pt x="21096" y="332488"/>
                      </a:cubicBezTo>
                      <a:cubicBezTo>
                        <a:pt x="19737" y="332488"/>
                        <a:pt x="18152" y="332262"/>
                        <a:pt x="16567" y="331810"/>
                      </a:cubicBezTo>
                      <a:cubicBezTo>
                        <a:pt x="5245" y="329323"/>
                        <a:pt x="-2001" y="318022"/>
                        <a:pt x="490" y="306720"/>
                      </a:cubicBezTo>
                      <a:lnTo>
                        <a:pt x="34456" y="154830"/>
                      </a:lnTo>
                      <a:cubicBezTo>
                        <a:pt x="34456" y="153925"/>
                        <a:pt x="35135" y="153473"/>
                        <a:pt x="35362" y="152569"/>
                      </a:cubicBezTo>
                      <a:cubicBezTo>
                        <a:pt x="35815" y="151213"/>
                        <a:pt x="36268" y="150083"/>
                        <a:pt x="36947" y="148727"/>
                      </a:cubicBezTo>
                      <a:cubicBezTo>
                        <a:pt x="37626" y="147597"/>
                        <a:pt x="38532" y="146466"/>
                        <a:pt x="39438" y="145562"/>
                      </a:cubicBezTo>
                      <a:cubicBezTo>
                        <a:pt x="40344" y="144658"/>
                        <a:pt x="41249" y="143754"/>
                        <a:pt x="42155" y="142850"/>
                      </a:cubicBezTo>
                      <a:cubicBezTo>
                        <a:pt x="43287" y="141946"/>
                        <a:pt x="44646" y="141268"/>
                        <a:pt x="46005" y="140590"/>
                      </a:cubicBezTo>
                      <a:cubicBezTo>
                        <a:pt x="46684" y="140364"/>
                        <a:pt x="47137" y="139686"/>
                        <a:pt x="47816" y="139460"/>
                      </a:cubicBezTo>
                      <a:cubicBezTo>
                        <a:pt x="49854" y="138782"/>
                        <a:pt x="92652" y="123412"/>
                        <a:pt x="131826" y="121603"/>
                      </a:cubicBezTo>
                      <a:lnTo>
                        <a:pt x="136808" y="131549"/>
                      </a:lnTo>
                      <a:lnTo>
                        <a:pt x="137034" y="131549"/>
                      </a:lnTo>
                      <a:lnTo>
                        <a:pt x="122769" y="242302"/>
                      </a:lnTo>
                      <a:lnTo>
                        <a:pt x="139752" y="271912"/>
                      </a:lnTo>
                      <a:lnTo>
                        <a:pt x="156508" y="242302"/>
                      </a:lnTo>
                      <a:lnTo>
                        <a:pt x="142243" y="131549"/>
                      </a:lnTo>
                      <a:lnTo>
                        <a:pt x="142469" y="131549"/>
                      </a:lnTo>
                      <a:lnTo>
                        <a:pt x="147451" y="121603"/>
                      </a:lnTo>
                      <a:cubicBezTo>
                        <a:pt x="185267" y="123412"/>
                        <a:pt x="226253" y="137651"/>
                        <a:pt x="231008" y="139234"/>
                      </a:cubicBezTo>
                      <a:lnTo>
                        <a:pt x="248670" y="145110"/>
                      </a:lnTo>
                      <a:lnTo>
                        <a:pt x="248670" y="100809"/>
                      </a:lnTo>
                      <a:cubicBezTo>
                        <a:pt x="248670" y="82049"/>
                        <a:pt x="263842" y="66905"/>
                        <a:pt x="282410" y="66905"/>
                      </a:cubicBezTo>
                      <a:lnTo>
                        <a:pt x="413520" y="66905"/>
                      </a:lnTo>
                      <a:lnTo>
                        <a:pt x="413520" y="41590"/>
                      </a:lnTo>
                      <a:cubicBezTo>
                        <a:pt x="413520" y="34583"/>
                        <a:pt x="419182" y="28932"/>
                        <a:pt x="426201" y="28932"/>
                      </a:cubicBezTo>
                      <a:close/>
                      <a:moveTo>
                        <a:pt x="139624" y="0"/>
                      </a:moveTo>
                      <a:cubicBezTo>
                        <a:pt x="169204" y="0"/>
                        <a:pt x="193183" y="26207"/>
                        <a:pt x="193183" y="58534"/>
                      </a:cubicBezTo>
                      <a:cubicBezTo>
                        <a:pt x="193183" y="90861"/>
                        <a:pt x="169204" y="117068"/>
                        <a:pt x="139624" y="117068"/>
                      </a:cubicBezTo>
                      <a:cubicBezTo>
                        <a:pt x="110044" y="117068"/>
                        <a:pt x="86065" y="90861"/>
                        <a:pt x="86065" y="58534"/>
                      </a:cubicBezTo>
                      <a:cubicBezTo>
                        <a:pt x="86065" y="26207"/>
                        <a:pt x="110044" y="0"/>
                        <a:pt x="13962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sp>
          <p:nvSpPr>
            <p:cNvPr id="32" name="iSḷïde">
              <a:extLst>
                <a:ext uri="{FF2B5EF4-FFF2-40B4-BE49-F238E27FC236}">
                  <a16:creationId xmlns:a16="http://schemas.microsoft.com/office/drawing/2014/main" id="{9E1EB4A1-86C5-434D-AFBB-CB2E6A23E4E1}"/>
                </a:ext>
              </a:extLst>
            </p:cNvPr>
            <p:cNvSpPr/>
            <p:nvPr/>
          </p:nvSpPr>
          <p:spPr>
            <a:xfrm>
              <a:off x="687279" y="3459605"/>
              <a:ext cx="5297084" cy="1457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对系统管理员、业务人员及操作人员进行培训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提供培训后可自行学习查阅的书面用户手册和系统管理员手册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培训内容以满足不同角色的岗位职责需求为准，保证用户能够顺利利用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系统完成需求内的日常工作</a:t>
              </a:r>
              <a:endParaRPr lang="en-US" altLang="zh-CN" sz="1100" dirty="0"/>
            </a:p>
          </p:txBody>
        </p:sp>
        <p:sp>
          <p:nvSpPr>
            <p:cNvPr id="33" name="iṥļídè">
              <a:extLst>
                <a:ext uri="{FF2B5EF4-FFF2-40B4-BE49-F238E27FC236}">
                  <a16:creationId xmlns:a16="http://schemas.microsoft.com/office/drawing/2014/main" id="{66AA8613-265C-4594-8154-3DF4703C5C41}"/>
                </a:ext>
              </a:extLst>
            </p:cNvPr>
            <p:cNvSpPr txBox="1"/>
            <p:nvPr/>
          </p:nvSpPr>
          <p:spPr bwMode="auto">
            <a:xfrm>
              <a:off x="687279" y="3017800"/>
              <a:ext cx="52970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800" b="1" dirty="0"/>
                <a:t>系统培训</a:t>
              </a:r>
              <a:endParaRPr lang="en-US" altLang="zh-CN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42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75F4F-1AF6-4C1F-A3F2-3D6991927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7"/>
          <a:stretch/>
        </p:blipFill>
        <p:spPr>
          <a:xfrm>
            <a:off x="6095205" y="0"/>
            <a:ext cx="6095205" cy="6857999"/>
          </a:xfrm>
          <a:prstGeom prst="rect">
            <a:avLst/>
          </a:prstGeom>
        </p:spPr>
      </p:pic>
      <p:grpSp>
        <p:nvGrpSpPr>
          <p:cNvPr id="3" name="39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2B9B342-FCA5-4E08-B372-2F279CCA28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70210"/>
            <a:ext cx="8139953" cy="3312804"/>
            <a:chOff x="0" y="1470210"/>
            <a:chExt cx="8139953" cy="3312804"/>
          </a:xfrm>
        </p:grpSpPr>
        <p:sp>
          <p:nvSpPr>
            <p:cNvPr id="4" name="îśľîdé">
              <a:extLst>
                <a:ext uri="{FF2B5EF4-FFF2-40B4-BE49-F238E27FC236}">
                  <a16:creationId xmlns:a16="http://schemas.microsoft.com/office/drawing/2014/main" id="{7B439542-6E58-48CB-A45E-F0B160B49420}"/>
                </a:ext>
              </a:extLst>
            </p:cNvPr>
            <p:cNvSpPr/>
            <p:nvPr/>
          </p:nvSpPr>
          <p:spPr>
            <a:xfrm>
              <a:off x="0" y="1470210"/>
              <a:ext cx="8139953" cy="136081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>
                <a:buSzPct val="25000"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       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服务内容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ïsḻîḍê">
              <a:extLst>
                <a:ext uri="{FF2B5EF4-FFF2-40B4-BE49-F238E27FC236}">
                  <a16:creationId xmlns:a16="http://schemas.microsoft.com/office/drawing/2014/main" id="{F860D271-DC40-425D-8EE2-8EFD303899CE}"/>
                </a:ext>
              </a:extLst>
            </p:cNvPr>
            <p:cNvSpPr txBox="1"/>
            <p:nvPr/>
          </p:nvSpPr>
          <p:spPr>
            <a:xfrm>
              <a:off x="673101" y="2844875"/>
              <a:ext cx="5206876" cy="19381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本地客户免费上门安装、调试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异地客户远程安装调试，如需上门只收取差旅成本费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提供电话技术支持、邮件支持及远程技术支持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对于电话、远程解决不了的问题提供现场支持服务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全方位地为客户提供终身可靠的服务保障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65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客户案例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Customer cases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752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6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397AC28-C7C1-4381-814F-F2E5BB806B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8249" y="0"/>
            <a:ext cx="11536452" cy="6858000"/>
            <a:chOff x="668249" y="0"/>
            <a:chExt cx="11536452" cy="6858000"/>
          </a:xfrm>
        </p:grpSpPr>
        <p:sp>
          <p:nvSpPr>
            <p:cNvPr id="3" name="iṧḷïďê">
              <a:extLst>
                <a:ext uri="{FF2B5EF4-FFF2-40B4-BE49-F238E27FC236}">
                  <a16:creationId xmlns:a16="http://schemas.microsoft.com/office/drawing/2014/main" id="{A67E38F2-B049-4AF8-83B3-2E77916D38C4}"/>
                </a:ext>
              </a:extLst>
            </p:cNvPr>
            <p:cNvSpPr/>
            <p:nvPr/>
          </p:nvSpPr>
          <p:spPr bwMode="auto">
            <a:xfrm>
              <a:off x="5159896" y="0"/>
              <a:ext cx="7032104" cy="6858000"/>
            </a:xfrm>
            <a:custGeom>
              <a:avLst/>
              <a:gdLst>
                <a:gd name="connsiteX0" fmla="*/ 0 w 6096000"/>
                <a:gd name="connsiteY0" fmla="*/ 0 h 3429000"/>
                <a:gd name="connsiteX1" fmla="*/ 6096000 w 6096000"/>
                <a:gd name="connsiteY1" fmla="*/ 0 h 3429000"/>
                <a:gd name="connsiteX2" fmla="*/ 6096000 w 6096000"/>
                <a:gd name="connsiteY2" fmla="*/ 3429000 h 3429000"/>
                <a:gd name="connsiteX3" fmla="*/ 0 w 6096000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3429000">
                  <a:moveTo>
                    <a:pt x="0" y="0"/>
                  </a:moveTo>
                  <a:lnTo>
                    <a:pt x="6096000" y="0"/>
                  </a:lnTo>
                  <a:lnTo>
                    <a:pt x="6096000" y="3429000"/>
                  </a:lnTo>
                  <a:cubicBezTo>
                    <a:pt x="2729272" y="3429000"/>
                    <a:pt x="0" y="1893784"/>
                    <a:pt x="0" y="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" name="iṧlîḓe">
              <a:extLst>
                <a:ext uri="{FF2B5EF4-FFF2-40B4-BE49-F238E27FC236}">
                  <a16:creationId xmlns:a16="http://schemas.microsoft.com/office/drawing/2014/main" id="{F924280E-3207-4FC9-81CE-581660066585}"/>
                </a:ext>
              </a:extLst>
            </p:cNvPr>
            <p:cNvSpPr txBox="1"/>
            <p:nvPr/>
          </p:nvSpPr>
          <p:spPr>
            <a:xfrm>
              <a:off x="680950" y="3831186"/>
              <a:ext cx="5518215" cy="1303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defTabSz="913765">
                <a:buSzPct val="25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晨科软件协助富士达电梯</a:t>
              </a:r>
              <a:endParaRPr lang="en-US" altLang="zh-CN" sz="2000" b="1" dirty="0">
                <a:solidFill>
                  <a:srgbClr val="000000"/>
                </a:solidFill>
              </a:endParaRPr>
            </a:p>
            <a:p>
              <a:pPr defTabSz="913765">
                <a:buSzPct val="25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建立高效售后服务体系</a:t>
              </a:r>
            </a:p>
          </p:txBody>
        </p:sp>
        <p:sp>
          <p:nvSpPr>
            <p:cNvPr id="5" name="ïṣľîḋê">
              <a:extLst>
                <a:ext uri="{FF2B5EF4-FFF2-40B4-BE49-F238E27FC236}">
                  <a16:creationId xmlns:a16="http://schemas.microsoft.com/office/drawing/2014/main" id="{DF19912B-64A0-406C-930B-89D8455D52AB}"/>
                </a:ext>
              </a:extLst>
            </p:cNvPr>
            <p:cNvSpPr txBox="1"/>
            <p:nvPr/>
          </p:nvSpPr>
          <p:spPr>
            <a:xfrm>
              <a:off x="668249" y="4748092"/>
              <a:ext cx="5311888" cy="17428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江苏富士达电梯有限公司主营电梯批发并提供售后安装、维保服务，每年大量的维修保养任务管理起来困难重重，晨科软件在深入了解富士达电梯的维保流程之后，为其进行了合理规划，量身定制了专业的售后维保管理系统，使售后流程标准化、售后管理高效化。</a:t>
              </a:r>
              <a:endParaRPr lang="de-DE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6" name="îśľídê">
              <a:extLst>
                <a:ext uri="{FF2B5EF4-FFF2-40B4-BE49-F238E27FC236}">
                  <a16:creationId xmlns:a16="http://schemas.microsoft.com/office/drawing/2014/main" id="{852BAB63-A9FF-45A7-BACD-2E6D67E7FFCD}"/>
                </a:ext>
              </a:extLst>
            </p:cNvPr>
            <p:cNvSpPr/>
            <p:nvPr/>
          </p:nvSpPr>
          <p:spPr bwMode="auto">
            <a:xfrm>
              <a:off x="5261772" y="0"/>
              <a:ext cx="6942929" cy="6857999"/>
            </a:xfrm>
            <a:custGeom>
              <a:avLst/>
              <a:gdLst>
                <a:gd name="connsiteX0" fmla="*/ 0 w 6096000"/>
                <a:gd name="connsiteY0" fmla="*/ 0 h 3429000"/>
                <a:gd name="connsiteX1" fmla="*/ 6096000 w 6096000"/>
                <a:gd name="connsiteY1" fmla="*/ 0 h 3429000"/>
                <a:gd name="connsiteX2" fmla="*/ 6096000 w 6096000"/>
                <a:gd name="connsiteY2" fmla="*/ 3429000 h 3429000"/>
                <a:gd name="connsiteX3" fmla="*/ 0 w 6096000"/>
                <a:gd name="connsiteY3" fmla="*/ 0 h 3429000"/>
                <a:gd name="connsiteX0" fmla="*/ 0 w 6096000"/>
                <a:gd name="connsiteY0" fmla="*/ 0 h 3755571"/>
                <a:gd name="connsiteX1" fmla="*/ 6096000 w 6096000"/>
                <a:gd name="connsiteY1" fmla="*/ 0 h 3755571"/>
                <a:gd name="connsiteX2" fmla="*/ 6084829 w 6096000"/>
                <a:gd name="connsiteY2" fmla="*/ 3755571 h 3755571"/>
                <a:gd name="connsiteX3" fmla="*/ 0 w 6096000"/>
                <a:gd name="connsiteY3" fmla="*/ 0 h 3755571"/>
                <a:gd name="connsiteX0" fmla="*/ 0 w 6107172"/>
                <a:gd name="connsiteY0" fmla="*/ 0 h 3833664"/>
                <a:gd name="connsiteX1" fmla="*/ 6096000 w 6107172"/>
                <a:gd name="connsiteY1" fmla="*/ 0 h 3833664"/>
                <a:gd name="connsiteX2" fmla="*/ 6107172 w 6107172"/>
                <a:gd name="connsiteY2" fmla="*/ 3833664 h 3833664"/>
                <a:gd name="connsiteX3" fmla="*/ 0 w 6107172"/>
                <a:gd name="connsiteY3" fmla="*/ 0 h 383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172" h="3833664">
                  <a:moveTo>
                    <a:pt x="0" y="0"/>
                  </a:moveTo>
                  <a:lnTo>
                    <a:pt x="6096000" y="0"/>
                  </a:lnTo>
                  <a:cubicBezTo>
                    <a:pt x="6096000" y="1143000"/>
                    <a:pt x="6107172" y="2690664"/>
                    <a:pt x="6107172" y="3833664"/>
                  </a:cubicBezTo>
                  <a:cubicBezTo>
                    <a:pt x="2740444" y="3833664"/>
                    <a:pt x="0" y="1893784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sp>
        <p:nvSpPr>
          <p:cNvPr id="10" name="íśľîdè">
            <a:extLst>
              <a:ext uri="{FF2B5EF4-FFF2-40B4-BE49-F238E27FC236}">
                <a16:creationId xmlns:a16="http://schemas.microsoft.com/office/drawing/2014/main" id="{37448D18-CC1B-4850-A303-89AFCCA58BDA}"/>
              </a:ext>
            </a:extLst>
          </p:cNvPr>
          <p:cNvSpPr txBox="1"/>
          <p:nvPr/>
        </p:nvSpPr>
        <p:spPr>
          <a:xfrm>
            <a:off x="7715772" y="905854"/>
            <a:ext cx="3825828" cy="391791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 lnSpcReduction="10000"/>
          </a:bodyPr>
          <a:lstStyle/>
          <a:p>
            <a:pPr fontAlgn="base"/>
            <a:r>
              <a:rPr lang="zh-CN" altLang="en-US" sz="2000" b="1" dirty="0">
                <a:solidFill>
                  <a:srgbClr val="FFFFFF"/>
                </a:solidFill>
              </a:rPr>
              <a:t>江苏富士达电梯有限公司</a:t>
            </a:r>
          </a:p>
        </p:txBody>
      </p:sp>
      <p:sp>
        <p:nvSpPr>
          <p:cNvPr id="11" name="íśľîdè">
            <a:extLst>
              <a:ext uri="{FF2B5EF4-FFF2-40B4-BE49-F238E27FC236}">
                <a16:creationId xmlns:a16="http://schemas.microsoft.com/office/drawing/2014/main" id="{37448D18-CC1B-4850-A303-89AFCCA58BDA}"/>
              </a:ext>
            </a:extLst>
          </p:cNvPr>
          <p:cNvSpPr txBox="1"/>
          <p:nvPr/>
        </p:nvSpPr>
        <p:spPr>
          <a:xfrm>
            <a:off x="7715772" y="1367892"/>
            <a:ext cx="4578104" cy="391791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fontAlgn="base"/>
            <a:r>
              <a:rPr lang="zh-CN" altLang="en-US" b="1" dirty="0">
                <a:solidFill>
                  <a:srgbClr val="FFFFFF"/>
                </a:solidFill>
              </a:rPr>
              <a:t>综合实力雄厚，行业内享有较高声誉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84" y="922107"/>
            <a:ext cx="837576" cy="8375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447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E155A6-3ADF-40B0-A380-34B07C90E87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C0A4E1-CEC9-4A40-8139-4D8580A969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24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5" name="45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B5D3FB7-1575-406E-9DFC-C54CF78A2E2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407692" cy="6858000"/>
            <a:chOff x="0" y="0"/>
            <a:chExt cx="12407692" cy="6858000"/>
          </a:xfrm>
        </p:grpSpPr>
        <p:sp>
          <p:nvSpPr>
            <p:cNvPr id="6" name="ïśľîḍe">
              <a:extLst>
                <a:ext uri="{FF2B5EF4-FFF2-40B4-BE49-F238E27FC236}">
                  <a16:creationId xmlns:a16="http://schemas.microsoft.com/office/drawing/2014/main" id="{17DFCA66-AB8F-4F4E-9A96-F5086E194CF1}"/>
                </a:ext>
              </a:extLst>
            </p:cNvPr>
            <p:cNvSpPr/>
            <p:nvPr/>
          </p:nvSpPr>
          <p:spPr>
            <a:xfrm>
              <a:off x="0" y="0"/>
              <a:ext cx="5519936" cy="6858000"/>
            </a:xfrm>
            <a:prstGeom prst="rect">
              <a:avLst/>
            </a:prstGeom>
            <a:blipFill>
              <a:blip r:embed="rId3"/>
              <a:stretch>
                <a:fillRect t="-3666" b="-365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isľïdé">
              <a:extLst>
                <a:ext uri="{FF2B5EF4-FFF2-40B4-BE49-F238E27FC236}">
                  <a16:creationId xmlns:a16="http://schemas.microsoft.com/office/drawing/2014/main" id="{5CC7F331-7D75-4AB7-AE92-B9D93C2D3D29}"/>
                </a:ext>
              </a:extLst>
            </p:cNvPr>
            <p:cNvSpPr/>
            <p:nvPr/>
          </p:nvSpPr>
          <p:spPr>
            <a:xfrm>
              <a:off x="1847196" y="3323771"/>
              <a:ext cx="10560496" cy="2523373"/>
            </a:xfrm>
            <a:prstGeom prst="rect">
              <a:avLst/>
            </a:prstGeom>
            <a:solidFill>
              <a:schemeClr val="accent3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8" name="íṩļíḋe">
              <a:extLst>
                <a:ext uri="{FF2B5EF4-FFF2-40B4-BE49-F238E27FC236}">
                  <a16:creationId xmlns:a16="http://schemas.microsoft.com/office/drawing/2014/main" id="{E1BAD305-2290-41F3-8CEE-01C156943054}"/>
                </a:ext>
              </a:extLst>
            </p:cNvPr>
            <p:cNvGrpSpPr/>
            <p:nvPr/>
          </p:nvGrpSpPr>
          <p:grpSpPr>
            <a:xfrm>
              <a:off x="5516699" y="3595137"/>
              <a:ext cx="4924418" cy="2331539"/>
              <a:chOff x="139836" y="3017499"/>
              <a:chExt cx="4924418" cy="1133040"/>
            </a:xfrm>
          </p:grpSpPr>
          <p:sp>
            <p:nvSpPr>
              <p:cNvPr id="10" name="ïṧ1iḑê">
                <a:extLst>
                  <a:ext uri="{FF2B5EF4-FFF2-40B4-BE49-F238E27FC236}">
                    <a16:creationId xmlns:a16="http://schemas.microsoft.com/office/drawing/2014/main" id="{FFF78B81-1D9B-4A64-8895-4408F9E5BD46}"/>
                  </a:ext>
                </a:extLst>
              </p:cNvPr>
              <p:cNvSpPr txBox="1"/>
              <p:nvPr/>
            </p:nvSpPr>
            <p:spPr bwMode="auto">
              <a:xfrm>
                <a:off x="139836" y="3017499"/>
                <a:ext cx="4907458" cy="30471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 anchorCtr="0">
                <a:norm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</a:rPr>
                  <a:t>晨科助力京东方</a:t>
                </a:r>
                <a:endParaRPr lang="en-US" altLang="zh-CN" sz="2000" b="1" dirty="0">
                  <a:solidFill>
                    <a:srgbClr val="FFFFFF"/>
                  </a:solidFill>
                </a:endParaRPr>
              </a:p>
              <a:p>
                <a:pPr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</a:rPr>
                  <a:t>制定精密设备维护管理解决方案</a:t>
                </a:r>
              </a:p>
            </p:txBody>
          </p:sp>
          <p:sp>
            <p:nvSpPr>
              <p:cNvPr id="11" name="išḻïḑe">
                <a:extLst>
                  <a:ext uri="{FF2B5EF4-FFF2-40B4-BE49-F238E27FC236}">
                    <a16:creationId xmlns:a16="http://schemas.microsoft.com/office/drawing/2014/main" id="{E52BE9AD-644C-427E-81F0-D4445BB7A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796" y="3438160"/>
                <a:ext cx="4907458" cy="712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defRPr sz="1800"/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京东方拥有多条领先世界的</a:t>
                </a:r>
                <a:r>
                  <a:rPr lang="en-US" altLang="zh-CN" sz="1200" dirty="0">
                    <a:solidFill>
                      <a:srgbClr val="FFFFFF"/>
                    </a:solidFill>
                  </a:rPr>
                  <a:t>TFT-LCD</a:t>
                </a:r>
                <a:r>
                  <a:rPr lang="zh-CN" altLang="en-US" sz="1200" dirty="0">
                    <a:solidFill>
                      <a:srgbClr val="FFFFFF"/>
                    </a:solidFill>
                  </a:rPr>
                  <a:t>生产线，需要维护的设备资产贵重且精密，管理流程复杂，人工操作困难。晨科软件结合京东方的生产情况和资产规模，为其规划了一套科学规范的设备售后管理解决方案，解决了京东方在设备资产维护管理上的难题，极大的提高了管理工作的效率。</a:t>
                </a:r>
                <a:endParaRPr lang="en-US" altLang="zh-CN" sz="1200" dirty="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378BB9A-AF82-4433-9CEA-1ACEBDB8BB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7" y="992331"/>
            <a:ext cx="1009178" cy="1009178"/>
          </a:xfrm>
          <a:prstGeom prst="rect">
            <a:avLst/>
          </a:prstGeom>
        </p:spPr>
      </p:pic>
      <p:sp>
        <p:nvSpPr>
          <p:cNvPr id="16" name="íšḻïḓé">
            <a:extLst>
              <a:ext uri="{FF2B5EF4-FFF2-40B4-BE49-F238E27FC236}">
                <a16:creationId xmlns:a16="http://schemas.microsoft.com/office/drawing/2014/main" id="{31C1A4CB-AD5D-4F35-980E-E07E852D1572}"/>
              </a:ext>
            </a:extLst>
          </p:cNvPr>
          <p:cNvSpPr txBox="1"/>
          <p:nvPr/>
        </p:nvSpPr>
        <p:spPr>
          <a:xfrm>
            <a:off x="5577162" y="1056907"/>
            <a:ext cx="5623872" cy="92040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半导体领域全球第二大创新公司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000000"/>
              </a:solidFill>
            </a:endParaRPr>
          </a:p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股票代码</a:t>
            </a:r>
            <a:r>
              <a:rPr lang="en-US" altLang="zh-CN" sz="2000" b="1" dirty="0">
                <a:solidFill>
                  <a:srgbClr val="000000"/>
                </a:solidFill>
              </a:rPr>
              <a:t>300020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42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4765CE-A4E8-4986-BA4A-05FD221A46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18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E71E2F-EB1C-483E-AA9F-1A51A05B209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6" name="iṣ1idè">
              <a:extLst>
                <a:ext uri="{FF2B5EF4-FFF2-40B4-BE49-F238E27FC236}">
                  <a16:creationId xmlns:a16="http://schemas.microsoft.com/office/drawing/2014/main" id="{9E4B7FB6-D895-4975-803B-569250963A8C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t="-38961" b="-3881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íšḷîḑé">
              <a:extLst>
                <a:ext uri="{FF2B5EF4-FFF2-40B4-BE49-F238E27FC236}">
                  <a16:creationId xmlns:a16="http://schemas.microsoft.com/office/drawing/2014/main" id="{6DFE7111-D5B1-4D8C-8E87-E3300F5917FD}"/>
                </a:ext>
              </a:extLst>
            </p:cNvPr>
            <p:cNvSpPr/>
            <p:nvPr/>
          </p:nvSpPr>
          <p:spPr bwMode="auto">
            <a:xfrm>
              <a:off x="2" y="1"/>
              <a:ext cx="10056439" cy="6857999"/>
            </a:xfrm>
            <a:custGeom>
              <a:avLst/>
              <a:gdLst>
                <a:gd name="connsiteX0" fmla="*/ 0 w 10056439"/>
                <a:gd name="connsiteY0" fmla="*/ 0 h 6857999"/>
                <a:gd name="connsiteX1" fmla="*/ 1015097 w 10056439"/>
                <a:gd name="connsiteY1" fmla="*/ 1 h 6857999"/>
                <a:gd name="connsiteX2" fmla="*/ 10056439 w 10056439"/>
                <a:gd name="connsiteY2" fmla="*/ 4113076 h 6857999"/>
                <a:gd name="connsiteX3" fmla="*/ 5213457 w 10056439"/>
                <a:gd name="connsiteY3" fmla="*/ 6857999 h 6857999"/>
                <a:gd name="connsiteX4" fmla="*/ 1672112 w 10056439"/>
                <a:gd name="connsiteY4" fmla="*/ 6857999 h 6857999"/>
                <a:gd name="connsiteX5" fmla="*/ 0 w 10056439"/>
                <a:gd name="connsiteY5" fmla="*/ 3907822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6439" h="6857999">
                  <a:moveTo>
                    <a:pt x="0" y="0"/>
                  </a:moveTo>
                  <a:lnTo>
                    <a:pt x="1015097" y="1"/>
                  </a:lnTo>
                  <a:lnTo>
                    <a:pt x="10056439" y="4113076"/>
                  </a:lnTo>
                  <a:lnTo>
                    <a:pt x="5213457" y="6857999"/>
                  </a:lnTo>
                  <a:lnTo>
                    <a:pt x="1672112" y="6857999"/>
                  </a:lnTo>
                  <a:lnTo>
                    <a:pt x="0" y="3907822"/>
                  </a:lnTo>
                  <a:close/>
                </a:path>
              </a:pathLst>
            </a:custGeom>
            <a:solidFill>
              <a:schemeClr val="accent1">
                <a:alpha val="83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ïśḷiḑé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2135559" y="3738503"/>
              <a:ext cx="3878721" cy="215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dirty="0">
                  <a:solidFill>
                    <a:srgbClr val="FFFFFF"/>
                  </a:solidFill>
                </a:rPr>
                <a:t>宁波乐开宝电器有限公司拥有家电领域领先技术，销售的家电分散全国各地，售后管理极为困难。晨科协助其梳理售后管理流程，针对特殊管理需求，为其定制了家电售后管理平台，提升管理效率，降低管理成本，有效弥补了传统售后管理方式的不足之处。</a:t>
              </a:r>
              <a:endParaRPr lang="en-US" altLang="zh-CN" sz="1200" dirty="0">
                <a:solidFill>
                  <a:srgbClr val="FFFFFF"/>
                </a:solidFill>
              </a:endParaRPr>
            </a:p>
          </p:txBody>
        </p:sp>
        <p:sp>
          <p:nvSpPr>
            <p:cNvPr id="11" name="iṩľïďê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2176422" y="2804134"/>
              <a:ext cx="3878721" cy="7852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FFFFFF"/>
                  </a:solidFill>
                </a:rPr>
                <a:t>晨科携手宁波乐开宝</a:t>
              </a:r>
              <a:endParaRPr lang="en-US" altLang="zh-CN" sz="2000" b="1" dirty="0">
                <a:solidFill>
                  <a:srgbClr val="FFFFFF"/>
                </a:solidFill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FFFFFF"/>
                  </a:solidFill>
                </a:rPr>
                <a:t>突破售后管理效率瓶颈</a:t>
              </a:r>
            </a:p>
          </p:txBody>
        </p:sp>
      </p:grpSp>
      <p:sp>
        <p:nvSpPr>
          <p:cNvPr id="12" name="íśľîdè">
            <a:extLst>
              <a:ext uri="{FF2B5EF4-FFF2-40B4-BE49-F238E27FC236}">
                <a16:creationId xmlns:a16="http://schemas.microsoft.com/office/drawing/2014/main" id="{E0A06EFF-7DDE-4A6C-BFEF-3942E1D3D5AA}"/>
              </a:ext>
            </a:extLst>
          </p:cNvPr>
          <p:cNvSpPr txBox="1"/>
          <p:nvPr/>
        </p:nvSpPr>
        <p:spPr>
          <a:xfrm>
            <a:off x="6646213" y="931856"/>
            <a:ext cx="5072798" cy="147710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 algn="r">
              <a:lnSpc>
                <a:spcPct val="150000"/>
              </a:lnSpc>
              <a:buSzPct val="25000"/>
            </a:pPr>
            <a:r>
              <a:rPr lang="zh-CN" altLang="en-US" sz="2000" b="1" dirty="0">
                <a:solidFill>
                  <a:schemeClr val="bg1"/>
                </a:solidFill>
              </a:rPr>
              <a:t>宁波乐开宝电器有限公司</a:t>
            </a:r>
          </a:p>
          <a:p>
            <a:pPr algn="r">
              <a:lnSpc>
                <a:spcPct val="150000"/>
              </a:lnSpc>
              <a:buSzPct val="25000"/>
            </a:pPr>
            <a:r>
              <a:rPr lang="zh-CN" altLang="en-US" sz="2000" b="1" dirty="0">
                <a:solidFill>
                  <a:schemeClr val="bg1"/>
                </a:solidFill>
              </a:rPr>
              <a:t>领先家电领域的大型高科技企业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514" y="808030"/>
            <a:ext cx="1504423" cy="537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918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íṧľïď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D116A5F-1DF0-493E-918F-C4ABD835281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9374"/>
            <a:ext cx="11719540" cy="6366756"/>
            <a:chOff x="669924" y="1116859"/>
            <a:chExt cx="10850564" cy="5894676"/>
          </a:xfrm>
        </p:grpSpPr>
        <p:sp>
          <p:nvSpPr>
            <p:cNvPr id="6" name="íṩľiḑé">
              <a:extLst>
                <a:ext uri="{FF2B5EF4-FFF2-40B4-BE49-F238E27FC236}">
                  <a16:creationId xmlns:a16="http://schemas.microsoft.com/office/drawing/2014/main" id="{9A20400B-A287-41E3-B4BA-AB4BEE3EE5C0}"/>
                </a:ext>
              </a:extLst>
            </p:cNvPr>
            <p:cNvSpPr/>
            <p:nvPr/>
          </p:nvSpPr>
          <p:spPr bwMode="auto">
            <a:xfrm flipV="1">
              <a:off x="669925" y="1130296"/>
              <a:ext cx="10850563" cy="5168904"/>
            </a:xfrm>
            <a:prstGeom prst="rt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 sz="2000" b="1" dirty="0">
                <a:solidFill>
                  <a:schemeClr val="lt1"/>
                </a:solidFill>
              </a:endParaRPr>
            </a:p>
          </p:txBody>
        </p:sp>
        <p:sp>
          <p:nvSpPr>
            <p:cNvPr id="7" name="ïSľiḑe">
              <a:extLst>
                <a:ext uri="{FF2B5EF4-FFF2-40B4-BE49-F238E27FC236}">
                  <a16:creationId xmlns:a16="http://schemas.microsoft.com/office/drawing/2014/main" id="{64E58008-E32E-454B-BBC5-05AC4D07908F}"/>
                </a:ext>
              </a:extLst>
            </p:cNvPr>
            <p:cNvSpPr/>
            <p:nvPr/>
          </p:nvSpPr>
          <p:spPr bwMode="auto">
            <a:xfrm>
              <a:off x="669925" y="1125538"/>
              <a:ext cx="10636703" cy="5114925"/>
            </a:xfrm>
            <a:custGeom>
              <a:avLst/>
              <a:gdLst>
                <a:gd name="T0" fmla="*/ 0 w 3547"/>
                <a:gd name="T1" fmla="*/ 0 h 3232"/>
                <a:gd name="T2" fmla="*/ 3547 w 3547"/>
                <a:gd name="T3" fmla="*/ 0 h 3232"/>
                <a:gd name="T4" fmla="*/ 0 w 3547"/>
                <a:gd name="T5" fmla="*/ 3232 h 3232"/>
                <a:gd name="T6" fmla="*/ 0 w 3547"/>
                <a:gd name="T7" fmla="*/ 0 h 3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47" h="3232">
                  <a:moveTo>
                    <a:pt x="0" y="0"/>
                  </a:moveTo>
                  <a:lnTo>
                    <a:pt x="3547" y="0"/>
                  </a:lnTo>
                  <a:lnTo>
                    <a:pt x="0" y="3232"/>
                  </a:lnTo>
                  <a:lnTo>
                    <a:pt x="0" y="0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ïṥḻïdé">
              <a:extLst>
                <a:ext uri="{FF2B5EF4-FFF2-40B4-BE49-F238E27FC236}">
                  <a16:creationId xmlns:a16="http://schemas.microsoft.com/office/drawing/2014/main" id="{D878C882-79D6-44F2-B0BF-8911D3453320}"/>
                </a:ext>
              </a:extLst>
            </p:cNvPr>
            <p:cNvSpPr/>
            <p:nvPr/>
          </p:nvSpPr>
          <p:spPr bwMode="auto">
            <a:xfrm flipV="1">
              <a:off x="669924" y="1116859"/>
              <a:ext cx="10750259" cy="5123604"/>
            </a:xfrm>
            <a:prstGeom prst="rtTriangle">
              <a:avLst/>
            </a:prstGeom>
            <a:blipFill>
              <a:blip r:embed="rId2"/>
              <a:stretch>
                <a:fillRect t="-19711" b="-1962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 sz="2000" b="1" dirty="0">
                <a:solidFill>
                  <a:schemeClr val="lt1"/>
                </a:solidFill>
              </a:endParaRPr>
            </a:p>
          </p:txBody>
        </p:sp>
        <p:sp>
          <p:nvSpPr>
            <p:cNvPr id="9" name="ïṣḷîdé">
              <a:extLst>
                <a:ext uri="{FF2B5EF4-FFF2-40B4-BE49-F238E27FC236}">
                  <a16:creationId xmlns:a16="http://schemas.microsoft.com/office/drawing/2014/main" id="{AADCA63B-18F8-460D-97FD-06E60939C6A6}"/>
                </a:ext>
              </a:extLst>
            </p:cNvPr>
            <p:cNvSpPr txBox="1"/>
            <p:nvPr/>
          </p:nvSpPr>
          <p:spPr>
            <a:xfrm>
              <a:off x="6196880" y="5764619"/>
              <a:ext cx="5216678" cy="1246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000000"/>
                  </a:solidFill>
                  <a:latin typeface="微软雅黑"/>
                </a:rPr>
                <a:t>德国耶拿分析仪器股份公司的分析仪器久负盛名</a:t>
              </a:r>
              <a:r>
                <a:rPr lang="zh-CN" altLang="en-US" sz="1200" b="1">
                  <a:solidFill>
                    <a:srgbClr val="000000"/>
                  </a:solidFill>
                  <a:latin typeface="微软雅黑"/>
                </a:rPr>
                <a:t>，</a:t>
              </a:r>
              <a:r>
                <a:rPr lang="zh-CN" altLang="en-US" sz="1200">
                  <a:solidFill>
                    <a:srgbClr val="000000"/>
                  </a:solidFill>
                </a:rPr>
                <a:t>晨科软件为其打造的先进售后维修管理系统，使其真正做到工作量化，管理有序的效果，完善了售后服务流程，提升了管理效率。同时，晨科软件也通过为合作伙伴制定专业的管理服务，不断提升自身实力。</a:t>
              </a:r>
              <a:endParaRPr lang="en-US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13" name="iśḷiḍé">
              <a:extLst>
                <a:ext uri="{FF2B5EF4-FFF2-40B4-BE49-F238E27FC236}">
                  <a16:creationId xmlns:a16="http://schemas.microsoft.com/office/drawing/2014/main" id="{CC151A4A-E79F-41E1-AE5D-582AF30145C4}"/>
                </a:ext>
              </a:extLst>
            </p:cNvPr>
            <p:cNvSpPr/>
            <p:nvPr/>
          </p:nvSpPr>
          <p:spPr bwMode="auto">
            <a:xfrm>
              <a:off x="10940532" y="3436164"/>
              <a:ext cx="344190" cy="33747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dirty="0"/>
            </a:p>
          </p:txBody>
        </p:sp>
        <p:sp>
          <p:nvSpPr>
            <p:cNvPr id="11" name="íṩ1îďe">
              <a:extLst>
                <a:ext uri="{FF2B5EF4-FFF2-40B4-BE49-F238E27FC236}">
                  <a16:creationId xmlns:a16="http://schemas.microsoft.com/office/drawing/2014/main" id="{4D8C211B-08B9-40B0-B04E-B201B9CB4590}"/>
                </a:ext>
              </a:extLst>
            </p:cNvPr>
            <p:cNvSpPr txBox="1"/>
            <p:nvPr/>
          </p:nvSpPr>
          <p:spPr>
            <a:xfrm>
              <a:off x="4888558" y="4662715"/>
              <a:ext cx="6525000" cy="9930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rgbClr val="4276AA"/>
                  </a:solidFill>
                </a:rPr>
                <a:t>晨科软件签约德国耶拿分析仪器股份公司</a:t>
              </a:r>
              <a:endParaRPr lang="en-US" altLang="zh-CN" sz="2000" b="1" dirty="0">
                <a:solidFill>
                  <a:srgbClr val="4276AA"/>
                </a:solidFill>
              </a:endParaRPr>
            </a:p>
            <a:p>
              <a:pPr algn="r"/>
              <a:r>
                <a:rPr lang="zh-CN" altLang="en-US" sz="2000" b="1" dirty="0">
                  <a:solidFill>
                    <a:srgbClr val="4276AA"/>
                  </a:solidFill>
                </a:rPr>
                <a:t>革新售后管理新模式</a:t>
              </a:r>
            </a:p>
          </p:txBody>
        </p:sp>
      </p:grpSp>
      <p:sp>
        <p:nvSpPr>
          <p:cNvPr id="12" name="íšḻïḓé">
            <a:extLst>
              <a:ext uri="{FF2B5EF4-FFF2-40B4-BE49-F238E27FC236}">
                <a16:creationId xmlns:a16="http://schemas.microsoft.com/office/drawing/2014/main" id="{81335F0D-B57C-4A4F-83A7-BED8CC8F6C6E}"/>
              </a:ext>
            </a:extLst>
          </p:cNvPr>
          <p:cNvSpPr txBox="1"/>
          <p:nvPr/>
        </p:nvSpPr>
        <p:spPr>
          <a:xfrm>
            <a:off x="224256" y="1643504"/>
            <a:ext cx="3295577" cy="7704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  <a:latin typeface="微软雅黑"/>
              </a:rPr>
              <a:t>德国耶拿分析仪器股份公司</a:t>
            </a:r>
            <a:endParaRPr lang="en-US" altLang="zh-CN" sz="2000" b="1" dirty="0">
              <a:solidFill>
                <a:srgbClr val="000000"/>
              </a:solidFill>
              <a:latin typeface="微软雅黑"/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897" y="1172465"/>
            <a:ext cx="209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FF0000"/>
                </a:solidFill>
                <a:latin typeface="Leelawadee UI" panose="020B0502040204020203" pitchFamily="34" charset="-34"/>
                <a:ea typeface="Cambria Math" panose="02040503050406030204" pitchFamily="18" charset="0"/>
                <a:cs typeface="Leelawadee UI" panose="020B0502040204020203" pitchFamily="34" charset="-34"/>
              </a:rPr>
              <a:t>analytik</a:t>
            </a:r>
            <a:r>
              <a:rPr lang="en-US" altLang="zh-CN" sz="2400" b="1" dirty="0">
                <a:latin typeface="Leelawadee UI" panose="020B0502040204020203" pitchFamily="34" charset="-34"/>
                <a:ea typeface="Cambria Math" panose="02040503050406030204" pitchFamily="18" charset="0"/>
                <a:cs typeface="Leelawadee UI" panose="020B0502040204020203" pitchFamily="34" charset="-34"/>
              </a:rPr>
              <a:t>jena</a:t>
            </a:r>
            <a:endParaRPr lang="zh-CN" altLang="en-US" sz="2400" b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7" name="íšḻïḓé">
            <a:extLst>
              <a:ext uri="{FF2B5EF4-FFF2-40B4-BE49-F238E27FC236}">
                <a16:creationId xmlns:a16="http://schemas.microsoft.com/office/drawing/2014/main" id="{81335F0D-B57C-4A4F-83A7-BED8CC8F6C6E}"/>
              </a:ext>
            </a:extLst>
          </p:cNvPr>
          <p:cNvSpPr txBox="1"/>
          <p:nvPr/>
        </p:nvSpPr>
        <p:spPr>
          <a:xfrm>
            <a:off x="224257" y="2078959"/>
            <a:ext cx="3605795" cy="52511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德国最大的分析仪器公司之一</a:t>
            </a:r>
            <a:endParaRPr lang="en-US" altLang="zh-CN" sz="20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7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543" y="3037156"/>
            <a:ext cx="1221008" cy="10175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947" y="4579388"/>
            <a:ext cx="1108960" cy="11089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880" y="1370976"/>
            <a:ext cx="2540000" cy="127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309" y="1403554"/>
            <a:ext cx="2702292" cy="120484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787" y="4791264"/>
            <a:ext cx="6362700" cy="698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981" y="3128329"/>
            <a:ext cx="2421966" cy="8351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981" y="4361968"/>
            <a:ext cx="1898780" cy="148001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786" y="2910909"/>
            <a:ext cx="3289300" cy="127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981" y="1444082"/>
            <a:ext cx="2809470" cy="112378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3030" y="1370976"/>
            <a:ext cx="2197100" cy="127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4153" y="2959392"/>
            <a:ext cx="1590322" cy="1402576"/>
          </a:xfrm>
          <a:prstGeom prst="rect">
            <a:avLst/>
          </a:prstGeom>
        </p:spPr>
      </p:pic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948326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50" y="1556203"/>
            <a:ext cx="2442244" cy="6737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661" y="1258064"/>
            <a:ext cx="2108200" cy="127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80" y="1364583"/>
            <a:ext cx="2642408" cy="1056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955" y="1335387"/>
            <a:ext cx="2230710" cy="1115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24" y="2791616"/>
            <a:ext cx="2147957" cy="1148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402" y="2791616"/>
            <a:ext cx="2147957" cy="11486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5075" y="2713236"/>
            <a:ext cx="2108200" cy="127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24" y="4318910"/>
            <a:ext cx="2108200" cy="127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9992" y="4291170"/>
            <a:ext cx="2153906" cy="13254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6880" y="2730936"/>
            <a:ext cx="2032000" cy="127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32753" y="4000936"/>
            <a:ext cx="1778000" cy="177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4175" y="4318910"/>
            <a:ext cx="1270000" cy="127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6903" y="2578679"/>
            <a:ext cx="1560148" cy="15168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34255" y="4185560"/>
            <a:ext cx="1536700" cy="1536700"/>
          </a:xfrm>
          <a:prstGeom prst="rect">
            <a:avLst/>
          </a:prstGeom>
        </p:spPr>
      </p:pic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2298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137" y="1563030"/>
            <a:ext cx="1819062" cy="9095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499484"/>
            <a:ext cx="2179532" cy="10897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273" y="1654513"/>
            <a:ext cx="2336843" cy="9347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368" y="1382795"/>
            <a:ext cx="3175000" cy="127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201" y="3069186"/>
            <a:ext cx="4464696" cy="11161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8376" y="3100517"/>
            <a:ext cx="1907410" cy="10535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6265" y="2992273"/>
            <a:ext cx="1828800" cy="1270000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52295701464&amp;di=0fdfc90121509e66cfd9b331fd79e11a&amp;imgtype=0&amp;src=http%3A%2F%2Fwww.taoke.com%2Fu%2F65425%2Fcompany_6542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543" y="2976157"/>
            <a:ext cx="1302232" cy="130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375" y="4777464"/>
            <a:ext cx="3025418" cy="89509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4316" y="4590011"/>
            <a:ext cx="1574800" cy="127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1440" y="4702510"/>
            <a:ext cx="2852855" cy="104500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3348" y="4702510"/>
            <a:ext cx="2330357" cy="1045003"/>
          </a:xfrm>
          <a:prstGeom prst="rect">
            <a:avLst/>
          </a:prstGeom>
        </p:spPr>
      </p:pic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2333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Company profiles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2979264"/>
            <a:ext cx="1108960" cy="11089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42" y="3120690"/>
            <a:ext cx="1167328" cy="82610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633" y="4822504"/>
            <a:ext cx="1530458" cy="7652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15" y="4650639"/>
            <a:ext cx="1375110" cy="11089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168" y="2965108"/>
            <a:ext cx="1887872" cy="113727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1267" y="4570119"/>
            <a:ext cx="2973700" cy="11894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25" y="1377725"/>
            <a:ext cx="2743200" cy="127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0356" y="1466268"/>
            <a:ext cx="2437196" cy="109291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2999" y="4443119"/>
            <a:ext cx="1524000" cy="1524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599" y="3146736"/>
            <a:ext cx="2760106" cy="71260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95328" y="2992819"/>
            <a:ext cx="2078282" cy="115460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9643" y="1683100"/>
            <a:ext cx="3921912" cy="57123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4704" y="4443119"/>
            <a:ext cx="1574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67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浙江大华技术有限公司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桂林银行股份有限公司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中铁十一局集团第二工程有限公司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中国铁路上海局集团有限公司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浙江温州甬台温高速公路有限公司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深圳创维</a:t>
              </a:r>
              <a:r>
                <a:rPr lang="en-US" altLang="zh-CN" sz="1200" dirty="0"/>
                <a:t>-RGB</a:t>
              </a:r>
              <a:r>
                <a:rPr lang="zh-CN" altLang="en-US" sz="1200" dirty="0"/>
                <a:t>电子有限公司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亨斯迈化学研发中心（上海）有限公司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中石化江汉石油市政工程潜江有限公司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海南成美慈善基金会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国家海洋二所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嘉联益科技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深圳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浙江京新药业有限公司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浙江华东医药股份有限公司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我爱我家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康得新复合材料集团股份有限公司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深圳市彩讯科技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上海泽生科技开发有限公司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上海翼捷安全设备股份有限公司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杭州大搜车汽车服务有限公司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上海徐家汇商城有限公司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迪哲（江苏）医药有限公司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东莞京滨汽车电喷装置有限公司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中国东方航空股份有限公司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玖零互生文化发展（北京）股份有限公司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上海汇检菁英科技股份有限公司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上海药明生物技术有限公司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三生国健药业（上海）股份有限公司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深圳市特辰科技股份有限公司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深圳市特辰科技股份有限公司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思创医惠科技股份有限公司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上海宝信软件股份有限公司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北京优炫软件股份有限公司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银江股份有限公司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709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杭州天目电力科技有限公司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飞世尔实验器材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上海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鑫磊压缩机股份有限公司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上海绿谷制药有限公司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浙江多谱检测科技有限公司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北京京东方显示技术有限公司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上海一片天餐饮管理股份有限公司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杭州二更网络科技有限公司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深圳市光明建设发展集团有限公司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华东理工大学生物材料研究所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上海百集鞋业有限公司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浙江世贸装饰股份有限公司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麦吉丽生物科技有限公司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湖北长江路桥股份有限公司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中国石油和化工勘察设计协会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上海瑞东医院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浙江工业大学政治与公共管理学院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杭州黯涉电子商务有限公司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中国棉纺织行业协会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上海斯可络压缩机有限公司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深圳华大基因生命科学研究院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杭州知味观食品有限公司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航天行云科技有限公司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北京环球种畜有限责任公司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杭州力源发电设备有限公司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上海市浦东新区城管执法局执法支队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广东广风隆电子科技有限公司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深圳珉丰集装箱服务有限公司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杭州云谷学校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浙江广播电视集团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四川和平卫士集团有限公司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上海恩德斯豪斯自动化有限公司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上海科技网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931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上海百乐门大酒店有限公司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杭州国益路桥经营管理有限公司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浙江创能信息科技有限公司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沈阳汇丰源装饰工程有限公司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安徽希玛安全防护科技有限公司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杭州富阳天鸿置业投资有限公司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黄山云乐科技有限公司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上海希玛科技（集团）有限公司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上海大申纤维素塑料有限公司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上海申安医疗器械厂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深圳市桑海通投资有限公司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浙江明达意航控股集团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上海巨海企业管理顾问有限公司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上海金亭汽车线束有限公司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杭州中美华东制药有限公司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浙江连连科技有限公司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上海中信国健药业股份有限公司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中国林科院亚热带研究所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月星家居集团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深圳市鑫辉餐饮服务管理有限公司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杭州人众金融服务外包有限公司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温州金融资产交易中心股份有限公司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中国地质大学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杭州三花先途电子有限公司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阿斯利康投资（中国）有限公司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浙江绿城育华教育科技有限公司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杭州奥能电源设备有限公司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晨光科募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深圳市骏达光电股份有限公司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宁波大学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日本电产三协电子（东莞）有限公司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美国韦伯史蒂芬产品公司深圳代表处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中央储备粮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794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桂辉电气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深圳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重庆市公安局江北区分局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深圳金色田园科技股份有限公司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宁波速腾物流有限公司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北京康拓科技有限公司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爱孚迪（上海）制造系统工程有限公司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北京慧行天下国际旅行社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浙江天健远见科技有限公司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上海绿界网络科技有限公司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北京市海淀区绿化队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浙大作物研究所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深圳市宜与尚服装有限公司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云南吉兴隆房地产开发有限责任公司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徐州万铭置业有限公司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沈阳普华恒友互联网金融服务有限公司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上海银行成都分行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辽宁浩博儿童游乐服务股份有限公司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浙江新世纪汽车销售服务有限公司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空军航空医学研究所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深圳市和盛远航通讯有限公司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江苏好居好科技股份有限公司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临安人民法院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泉心泉意（上海）生命科技有限公司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北京博创机电设备安装有限公司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二一三电器（上海）有限公司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惠州艺都影像科技有限公司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辽宁省交通科学研究院有限责任公司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杭州宜路工程设计有限公司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江苏苏信房地产评估有限公司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深圳市玉律股份合作公司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上海华石建设发展有限公司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上海希玛鞋业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上海晟隆（集团）有限公司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1916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湖北辉创重型工程有限公司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宁夏信丰盈贵金属经营有限责任公司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上海道生医疗科技有限公司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辽宁华通物流有限公司第一分公司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武汉致一检测技术有限公司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新昌中法供水有限公司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中邮物流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广东暨大基因药物工程研究中心有限公司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深圳市大沙河建设投资有限公司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广州赛唯热工设备有限公司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涌镇液压机械（上海）有限公司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深圳市博斯贝尔家居有限公司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妙草坊药业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香港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浙江金时代生物技术有限公司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杭州宏优体育投资管理有限公司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宁夏信丰盈贵金属经营有限责任公司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上海万科房地产有限公司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杭州怡生堂大药房连锁有限公司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万银仓储股份有限公司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北京晨光和曦服饰有限公司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浙江养安享养老产业有限公司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辽宁立德电力工程设计有限公司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深圳联合共赢集团股份有限公司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大连博佳文化传播有限公司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中国能源工程有限公司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庞贝捷漆油贸易（上海）有限公司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北京惠德豪仕科技发展有限公司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上海交通大学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深圳市爱派斯文化发展有限公司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上海瑞坚建材有限公司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上海佳世展览有限公司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深圳市斯凯荣科技有限公司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绍兴华锦置业有限公司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89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br>
              <a:rPr lang="en-US" altLang="zh-CN" dirty="0"/>
            </a:br>
            <a:r>
              <a:rPr lang="zh-CN" altLang="en-US" sz="2400" b="0" dirty="0"/>
              <a:t>感谢您的观看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094411" y="4844712"/>
            <a:ext cx="5426076" cy="310871"/>
          </a:xfrm>
        </p:spPr>
        <p:txBody>
          <a:bodyPr>
            <a:normAutofit/>
          </a:bodyPr>
          <a:lstStyle/>
          <a:p>
            <a:r>
              <a:rPr lang="en-US" altLang="zh-CN" dirty="0"/>
              <a:t>www.chenksoft.com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094412" y="4548441"/>
            <a:ext cx="5426076" cy="296271"/>
          </a:xfrm>
        </p:spPr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A103-7815-4AAB-A78B-B19E7B03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公司概况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475D5-0658-4ED7-A840-F8E70D13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45EC8-FC97-4D25-8B1E-BDAF17DD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161" name="1865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556E02B-3C99-46F5-8346-C7BC42749C74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1120106"/>
            <a:ext cx="12188945" cy="4836194"/>
            <a:chOff x="-1" y="1120106"/>
            <a:chExt cx="12188945" cy="4836194"/>
          </a:xfrm>
        </p:grpSpPr>
        <p:sp>
          <p:nvSpPr>
            <p:cNvPr id="162" name="isḻîďè">
              <a:extLst>
                <a:ext uri="{FF2B5EF4-FFF2-40B4-BE49-F238E27FC236}">
                  <a16:creationId xmlns:a16="http://schemas.microsoft.com/office/drawing/2014/main" id="{2F2AFA87-C715-4EE5-BBCB-06A1B64DAB92}"/>
                </a:ext>
              </a:extLst>
            </p:cNvPr>
            <p:cNvSpPr/>
            <p:nvPr/>
          </p:nvSpPr>
          <p:spPr>
            <a:xfrm>
              <a:off x="-1" y="1120106"/>
              <a:ext cx="12188945" cy="2550771"/>
            </a:xfrm>
            <a:custGeom>
              <a:avLst/>
              <a:gdLst>
                <a:gd name="connsiteX0" fmla="*/ 0 w 12188945"/>
                <a:gd name="connsiteY0" fmla="*/ 0 h 2550771"/>
                <a:gd name="connsiteX1" fmla="*/ 12188945 w 12188945"/>
                <a:gd name="connsiteY1" fmla="*/ 0 h 2550771"/>
                <a:gd name="connsiteX2" fmla="*/ 12188945 w 12188945"/>
                <a:gd name="connsiteY2" fmla="*/ 1317140 h 2550771"/>
                <a:gd name="connsiteX3" fmla="*/ 6463532 w 12188945"/>
                <a:gd name="connsiteY3" fmla="*/ 2244361 h 2550771"/>
                <a:gd name="connsiteX4" fmla="*/ 3760419 w 12188945"/>
                <a:gd name="connsiteY4" fmla="*/ 2550771 h 2550771"/>
                <a:gd name="connsiteX5" fmla="*/ 0 w 12188945"/>
                <a:gd name="connsiteY5" fmla="*/ 2148442 h 255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8945" h="2550771">
                  <a:moveTo>
                    <a:pt x="0" y="0"/>
                  </a:moveTo>
                  <a:lnTo>
                    <a:pt x="12188945" y="0"/>
                  </a:lnTo>
                  <a:lnTo>
                    <a:pt x="12188945" y="1317140"/>
                  </a:lnTo>
                  <a:cubicBezTo>
                    <a:pt x="9854891" y="1317140"/>
                    <a:pt x="9376111" y="1482335"/>
                    <a:pt x="6463532" y="2244361"/>
                  </a:cubicBezTo>
                  <a:cubicBezTo>
                    <a:pt x="5595743" y="2470838"/>
                    <a:pt x="4653144" y="2550771"/>
                    <a:pt x="3760419" y="2550771"/>
                  </a:cubicBezTo>
                  <a:cubicBezTo>
                    <a:pt x="1750540" y="2550771"/>
                    <a:pt x="0" y="2148442"/>
                    <a:pt x="0" y="2148442"/>
                  </a:cubicBezTo>
                  <a:close/>
                </a:path>
              </a:pathLst>
            </a:custGeom>
            <a:blipFill>
              <a:blip r:embed="rId2"/>
              <a:stretch>
                <a:fillRect t="-109828" b="-108741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163" name="ísliḍé" title="MJ8JxobmQhO5YsZmEcy6DZVp0AZTfE39zvT5PAyas4bMl">
              <a:extLst>
                <a:ext uri="{FF2B5EF4-FFF2-40B4-BE49-F238E27FC236}">
                  <a16:creationId xmlns:a16="http://schemas.microsoft.com/office/drawing/2014/main" id="{7D5A4923-8AB9-4132-956E-34AB7C25FB93}"/>
                </a:ext>
              </a:extLst>
            </p:cNvPr>
            <p:cNvGrpSpPr/>
            <p:nvPr/>
          </p:nvGrpSpPr>
          <p:grpSpPr>
            <a:xfrm>
              <a:off x="1343471" y="3150555"/>
              <a:ext cx="792088" cy="792085"/>
              <a:chOff x="2406923" y="2845390"/>
              <a:chExt cx="571222" cy="571221"/>
            </a:xfrm>
          </p:grpSpPr>
          <p:sp>
            <p:nvSpPr>
              <p:cNvPr id="189" name="ïṧ1iďé">
                <a:extLst>
                  <a:ext uri="{FF2B5EF4-FFF2-40B4-BE49-F238E27FC236}">
                    <a16:creationId xmlns:a16="http://schemas.microsoft.com/office/drawing/2014/main" id="{A97E3D8D-53CE-4755-8D4C-6535F94C573A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90" name="îSliḍè" title="ry6MHxwOH8WsTKLSa514qPVJnvhhWFnRDjZGIbRZNsFBp">
                <a:extLst>
                  <a:ext uri="{FF2B5EF4-FFF2-40B4-BE49-F238E27FC236}">
                    <a16:creationId xmlns:a16="http://schemas.microsoft.com/office/drawing/2014/main" id="{35A2E576-AD7B-4B98-8988-B6C07CDDD017}"/>
                  </a:ext>
                </a:extLst>
              </p:cNvPr>
              <p:cNvSpPr/>
              <p:nvPr/>
            </p:nvSpPr>
            <p:spPr bwMode="auto">
              <a:xfrm>
                <a:off x="2540113" y="2993321"/>
                <a:ext cx="304841" cy="275349"/>
              </a:xfrm>
              <a:custGeom>
                <a:avLst/>
                <a:gdLst>
                  <a:gd name="connsiteX0" fmla="*/ 0 w 609050"/>
                  <a:gd name="connsiteY0" fmla="*/ 411255 h 550128"/>
                  <a:gd name="connsiteX1" fmla="*/ 25953 w 609050"/>
                  <a:gd name="connsiteY1" fmla="*/ 426310 h 550128"/>
                  <a:gd name="connsiteX2" fmla="*/ 202989 w 609050"/>
                  <a:gd name="connsiteY2" fmla="*/ 463367 h 550128"/>
                  <a:gd name="connsiteX3" fmla="*/ 219808 w 609050"/>
                  <a:gd name="connsiteY3" fmla="*/ 462933 h 550128"/>
                  <a:gd name="connsiteX4" fmla="*/ 251707 w 609050"/>
                  <a:gd name="connsiteY4" fmla="*/ 518375 h 550128"/>
                  <a:gd name="connsiteX5" fmla="*/ 202989 w 609050"/>
                  <a:gd name="connsiteY5" fmla="*/ 521125 h 550128"/>
                  <a:gd name="connsiteX6" fmla="*/ 0 w 609050"/>
                  <a:gd name="connsiteY6" fmla="*/ 434416 h 550128"/>
                  <a:gd name="connsiteX7" fmla="*/ 0 w 609050"/>
                  <a:gd name="connsiteY7" fmla="*/ 295387 h 550128"/>
                  <a:gd name="connsiteX8" fmla="*/ 25960 w 609050"/>
                  <a:gd name="connsiteY8" fmla="*/ 310451 h 550128"/>
                  <a:gd name="connsiteX9" fmla="*/ 203040 w 609050"/>
                  <a:gd name="connsiteY9" fmla="*/ 347531 h 550128"/>
                  <a:gd name="connsiteX10" fmla="*/ 204781 w 609050"/>
                  <a:gd name="connsiteY10" fmla="*/ 347531 h 550128"/>
                  <a:gd name="connsiteX11" fmla="*/ 203040 w 609050"/>
                  <a:gd name="connsiteY11" fmla="*/ 376355 h 550128"/>
                  <a:gd name="connsiteX12" fmla="*/ 204781 w 609050"/>
                  <a:gd name="connsiteY12" fmla="*/ 405469 h 550128"/>
                  <a:gd name="connsiteX13" fmla="*/ 203040 w 609050"/>
                  <a:gd name="connsiteY13" fmla="*/ 405469 h 550128"/>
                  <a:gd name="connsiteX14" fmla="*/ 0 w 609050"/>
                  <a:gd name="connsiteY14" fmla="*/ 318562 h 550128"/>
                  <a:gd name="connsiteX15" fmla="*/ 435036 w 609050"/>
                  <a:gd name="connsiteY15" fmla="*/ 202593 h 550128"/>
                  <a:gd name="connsiteX16" fmla="*/ 609050 w 609050"/>
                  <a:gd name="connsiteY16" fmla="*/ 376361 h 550128"/>
                  <a:gd name="connsiteX17" fmla="*/ 435036 w 609050"/>
                  <a:gd name="connsiteY17" fmla="*/ 550128 h 550128"/>
                  <a:gd name="connsiteX18" fmla="*/ 317721 w 609050"/>
                  <a:gd name="connsiteY18" fmla="*/ 504659 h 550128"/>
                  <a:gd name="connsiteX19" fmla="*/ 280888 w 609050"/>
                  <a:gd name="connsiteY19" fmla="*/ 457018 h 550128"/>
                  <a:gd name="connsiteX20" fmla="*/ 262761 w 609050"/>
                  <a:gd name="connsiteY20" fmla="*/ 401267 h 550128"/>
                  <a:gd name="connsiteX21" fmla="*/ 261021 w 609050"/>
                  <a:gd name="connsiteY21" fmla="*/ 376361 h 550128"/>
                  <a:gd name="connsiteX22" fmla="*/ 264067 w 609050"/>
                  <a:gd name="connsiteY22" fmla="*/ 343634 h 550128"/>
                  <a:gd name="connsiteX23" fmla="*/ 290024 w 609050"/>
                  <a:gd name="connsiteY23" fmla="*/ 280499 h 550128"/>
                  <a:gd name="connsiteX24" fmla="*/ 405888 w 609050"/>
                  <a:gd name="connsiteY24" fmla="*/ 205055 h 550128"/>
                  <a:gd name="connsiteX25" fmla="*/ 435036 w 609050"/>
                  <a:gd name="connsiteY25" fmla="*/ 202593 h 550128"/>
                  <a:gd name="connsiteX26" fmla="*/ 0 w 609050"/>
                  <a:gd name="connsiteY26" fmla="*/ 179589 h 550128"/>
                  <a:gd name="connsiteX27" fmla="*/ 25955 w 609050"/>
                  <a:gd name="connsiteY27" fmla="*/ 194643 h 550128"/>
                  <a:gd name="connsiteX28" fmla="*/ 203003 w 609050"/>
                  <a:gd name="connsiteY28" fmla="*/ 231699 h 550128"/>
                  <a:gd name="connsiteX29" fmla="*/ 256364 w 609050"/>
                  <a:gd name="connsiteY29" fmla="*/ 228804 h 550128"/>
                  <a:gd name="connsiteX30" fmla="*/ 219968 w 609050"/>
                  <a:gd name="connsiteY30" fmla="*/ 289166 h 550128"/>
                  <a:gd name="connsiteX31" fmla="*/ 203003 w 609050"/>
                  <a:gd name="connsiteY31" fmla="*/ 289600 h 550128"/>
                  <a:gd name="connsiteX32" fmla="*/ 0 w 609050"/>
                  <a:gd name="connsiteY32" fmla="*/ 202749 h 550128"/>
                  <a:gd name="connsiteX33" fmla="*/ 203017 w 609050"/>
                  <a:gd name="connsiteY33" fmla="*/ 0 h 550128"/>
                  <a:gd name="connsiteX34" fmla="*/ 406034 w 609050"/>
                  <a:gd name="connsiteY34" fmla="*/ 86902 h 550128"/>
                  <a:gd name="connsiteX35" fmla="*/ 203017 w 609050"/>
                  <a:gd name="connsiteY35" fmla="*/ 173804 h 550128"/>
                  <a:gd name="connsiteX36" fmla="*/ 0 w 609050"/>
                  <a:gd name="connsiteY36" fmla="*/ 86902 h 550128"/>
                  <a:gd name="connsiteX37" fmla="*/ 203017 w 609050"/>
                  <a:gd name="connsiteY37" fmla="*/ 0 h 5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9050" h="550128">
                    <a:moveTo>
                      <a:pt x="0" y="411255"/>
                    </a:moveTo>
                    <a:cubicBezTo>
                      <a:pt x="7974" y="416611"/>
                      <a:pt x="16529" y="421677"/>
                      <a:pt x="25953" y="426310"/>
                    </a:cubicBezTo>
                    <a:cubicBezTo>
                      <a:pt x="73656" y="450194"/>
                      <a:pt x="136583" y="463367"/>
                      <a:pt x="202989" y="463367"/>
                    </a:cubicBezTo>
                    <a:cubicBezTo>
                      <a:pt x="208644" y="463367"/>
                      <a:pt x="214154" y="463222"/>
                      <a:pt x="219808" y="462933"/>
                    </a:cubicBezTo>
                    <a:cubicBezTo>
                      <a:pt x="227783" y="483054"/>
                      <a:pt x="238657" y="501583"/>
                      <a:pt x="251707" y="518375"/>
                    </a:cubicBezTo>
                    <a:cubicBezTo>
                      <a:pt x="236193" y="520256"/>
                      <a:pt x="219953" y="521125"/>
                      <a:pt x="202989" y="521125"/>
                    </a:cubicBezTo>
                    <a:cubicBezTo>
                      <a:pt x="86850" y="521125"/>
                      <a:pt x="0" y="475382"/>
                      <a:pt x="0" y="434416"/>
                    </a:cubicBezTo>
                    <a:close/>
                    <a:moveTo>
                      <a:pt x="0" y="295387"/>
                    </a:moveTo>
                    <a:cubicBezTo>
                      <a:pt x="7976" y="300746"/>
                      <a:pt x="16533" y="305816"/>
                      <a:pt x="25960" y="310451"/>
                    </a:cubicBezTo>
                    <a:cubicBezTo>
                      <a:pt x="73675" y="334350"/>
                      <a:pt x="136617" y="347531"/>
                      <a:pt x="203040" y="347531"/>
                    </a:cubicBezTo>
                    <a:cubicBezTo>
                      <a:pt x="203621" y="347531"/>
                      <a:pt x="204201" y="347531"/>
                      <a:pt x="204781" y="347531"/>
                    </a:cubicBezTo>
                    <a:cubicBezTo>
                      <a:pt x="203621" y="356946"/>
                      <a:pt x="203040" y="366651"/>
                      <a:pt x="203040" y="376355"/>
                    </a:cubicBezTo>
                    <a:cubicBezTo>
                      <a:pt x="203040" y="386205"/>
                      <a:pt x="203621" y="395909"/>
                      <a:pt x="204781" y="405469"/>
                    </a:cubicBezTo>
                    <a:cubicBezTo>
                      <a:pt x="204201" y="405469"/>
                      <a:pt x="203621" y="405469"/>
                      <a:pt x="203040" y="405469"/>
                    </a:cubicBezTo>
                    <a:cubicBezTo>
                      <a:pt x="86872" y="405469"/>
                      <a:pt x="0" y="359553"/>
                      <a:pt x="0" y="318562"/>
                    </a:cubicBezTo>
                    <a:close/>
                    <a:moveTo>
                      <a:pt x="435036" y="202593"/>
                    </a:moveTo>
                    <a:cubicBezTo>
                      <a:pt x="530889" y="202593"/>
                      <a:pt x="609050" y="280644"/>
                      <a:pt x="609050" y="376361"/>
                    </a:cubicBezTo>
                    <a:cubicBezTo>
                      <a:pt x="609050" y="472222"/>
                      <a:pt x="530889" y="550128"/>
                      <a:pt x="435036" y="550128"/>
                    </a:cubicBezTo>
                    <a:cubicBezTo>
                      <a:pt x="389792" y="550128"/>
                      <a:pt x="348754" y="532896"/>
                      <a:pt x="317721" y="504659"/>
                    </a:cubicBezTo>
                    <a:cubicBezTo>
                      <a:pt x="302785" y="491192"/>
                      <a:pt x="290314" y="474974"/>
                      <a:pt x="280888" y="457018"/>
                    </a:cubicBezTo>
                    <a:cubicBezTo>
                      <a:pt x="271897" y="439930"/>
                      <a:pt x="265517" y="421106"/>
                      <a:pt x="262761" y="401267"/>
                    </a:cubicBezTo>
                    <a:cubicBezTo>
                      <a:pt x="261601" y="393158"/>
                      <a:pt x="261021" y="384904"/>
                      <a:pt x="261021" y="376361"/>
                    </a:cubicBezTo>
                    <a:cubicBezTo>
                      <a:pt x="261021" y="365210"/>
                      <a:pt x="262036" y="354350"/>
                      <a:pt x="264067" y="343634"/>
                    </a:cubicBezTo>
                    <a:cubicBezTo>
                      <a:pt x="268417" y="320755"/>
                      <a:pt x="277408" y="299324"/>
                      <a:pt x="290024" y="280499"/>
                    </a:cubicBezTo>
                    <a:cubicBezTo>
                      <a:pt x="316126" y="241256"/>
                      <a:pt x="357599" y="213309"/>
                      <a:pt x="405888" y="205055"/>
                    </a:cubicBezTo>
                    <a:cubicBezTo>
                      <a:pt x="415314" y="203462"/>
                      <a:pt x="425030" y="202593"/>
                      <a:pt x="435036" y="202593"/>
                    </a:cubicBezTo>
                    <a:close/>
                    <a:moveTo>
                      <a:pt x="0" y="179589"/>
                    </a:moveTo>
                    <a:cubicBezTo>
                      <a:pt x="7975" y="184945"/>
                      <a:pt x="16530" y="190011"/>
                      <a:pt x="25955" y="194643"/>
                    </a:cubicBezTo>
                    <a:cubicBezTo>
                      <a:pt x="73661" y="218527"/>
                      <a:pt x="136592" y="231699"/>
                      <a:pt x="203003" y="231699"/>
                    </a:cubicBezTo>
                    <a:cubicBezTo>
                      <a:pt x="221128" y="231699"/>
                      <a:pt x="238963" y="230686"/>
                      <a:pt x="256364" y="228804"/>
                    </a:cubicBezTo>
                    <a:cubicBezTo>
                      <a:pt x="241284" y="246754"/>
                      <a:pt x="228958" y="267164"/>
                      <a:pt x="219968" y="289166"/>
                    </a:cubicBezTo>
                    <a:cubicBezTo>
                      <a:pt x="214458" y="289455"/>
                      <a:pt x="208658" y="289600"/>
                      <a:pt x="203003" y="289600"/>
                    </a:cubicBezTo>
                    <a:cubicBezTo>
                      <a:pt x="86856" y="289600"/>
                      <a:pt x="0" y="243714"/>
                      <a:pt x="0" y="202749"/>
                    </a:cubicBezTo>
                    <a:close/>
                    <a:moveTo>
                      <a:pt x="203017" y="0"/>
                    </a:moveTo>
                    <a:cubicBezTo>
                      <a:pt x="315140" y="0"/>
                      <a:pt x="406034" y="38907"/>
                      <a:pt x="406034" y="86902"/>
                    </a:cubicBezTo>
                    <a:cubicBezTo>
                      <a:pt x="406034" y="134897"/>
                      <a:pt x="315140" y="173804"/>
                      <a:pt x="203017" y="173804"/>
                    </a:cubicBezTo>
                    <a:cubicBezTo>
                      <a:pt x="90894" y="173804"/>
                      <a:pt x="0" y="134897"/>
                      <a:pt x="0" y="86902"/>
                    </a:cubicBezTo>
                    <a:cubicBezTo>
                      <a:pt x="0" y="38907"/>
                      <a:pt x="90894" y="0"/>
                      <a:pt x="2030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4" name="ïsḻîďe">
              <a:extLst>
                <a:ext uri="{FF2B5EF4-FFF2-40B4-BE49-F238E27FC236}">
                  <a16:creationId xmlns:a16="http://schemas.microsoft.com/office/drawing/2014/main" id="{F7DE2441-CB92-4946-A515-021FA330F8A5}"/>
                </a:ext>
              </a:extLst>
            </p:cNvPr>
            <p:cNvGrpSpPr/>
            <p:nvPr/>
          </p:nvGrpSpPr>
          <p:grpSpPr>
            <a:xfrm>
              <a:off x="685484" y="4221088"/>
              <a:ext cx="2108063" cy="970279"/>
              <a:chOff x="1486986" y="1378373"/>
              <a:chExt cx="2108063" cy="970279"/>
            </a:xfrm>
          </p:grpSpPr>
          <p:sp>
            <p:nvSpPr>
              <p:cNvPr id="187" name="iṩḻîḍé">
                <a:extLst>
                  <a:ext uri="{FF2B5EF4-FFF2-40B4-BE49-F238E27FC236}">
                    <a16:creationId xmlns:a16="http://schemas.microsoft.com/office/drawing/2014/main" id="{0C40DD75-444B-4C7E-B18B-F288E4C8B833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2008</a:t>
                </a:r>
                <a:r>
                  <a:rPr lang="zh-CN" altLang="en-US" sz="1100" dirty="0"/>
                  <a:t>年在杭州成立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服务网络遍布全国各地</a:t>
                </a:r>
                <a:endParaRPr lang="en-US" altLang="zh-CN" sz="1100" dirty="0"/>
              </a:p>
            </p:txBody>
          </p:sp>
          <p:sp>
            <p:nvSpPr>
              <p:cNvPr id="188" name="íš1ïdê">
                <a:extLst>
                  <a:ext uri="{FF2B5EF4-FFF2-40B4-BE49-F238E27FC236}">
                    <a16:creationId xmlns:a16="http://schemas.microsoft.com/office/drawing/2014/main" id="{62D04207-0A0A-4D1C-A4EA-4EDA77A85DBD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2008</a:t>
                </a:r>
                <a:r>
                  <a:rPr lang="zh-CN" altLang="en-US" b="1" dirty="0"/>
                  <a:t>年成立</a:t>
                </a:r>
                <a:endParaRPr lang="en-US" altLang="zh-CN" b="1" dirty="0"/>
              </a:p>
            </p:txBody>
          </p:sp>
        </p:grpSp>
        <p:grpSp>
          <p:nvGrpSpPr>
            <p:cNvPr id="165" name="îšḻiḓé" title="MJ8JxobmQhO5YsZmEcy6DZVp0AZTfE39zvT5PAyas4bMl">
              <a:extLst>
                <a:ext uri="{FF2B5EF4-FFF2-40B4-BE49-F238E27FC236}">
                  <a16:creationId xmlns:a16="http://schemas.microsoft.com/office/drawing/2014/main" id="{62BC33BC-D043-4F20-9586-489EBF78D534}"/>
                </a:ext>
              </a:extLst>
            </p:cNvPr>
            <p:cNvGrpSpPr/>
            <p:nvPr/>
          </p:nvGrpSpPr>
          <p:grpSpPr>
            <a:xfrm>
              <a:off x="3935760" y="3274834"/>
              <a:ext cx="792088" cy="792085"/>
              <a:chOff x="2406923" y="2845390"/>
              <a:chExt cx="571222" cy="571221"/>
            </a:xfrm>
          </p:grpSpPr>
          <p:sp>
            <p:nvSpPr>
              <p:cNvPr id="185" name="îSļiḍé">
                <a:extLst>
                  <a:ext uri="{FF2B5EF4-FFF2-40B4-BE49-F238E27FC236}">
                    <a16:creationId xmlns:a16="http://schemas.microsoft.com/office/drawing/2014/main" id="{145482EB-2876-4843-8DC8-B0830AFC4BA6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6" name="iṩlíḑê" title="ry6MHxwOH8WsTKLSa514qPVJnvhhWFnRDjZGIbRZNsFBp">
                <a:extLst>
                  <a:ext uri="{FF2B5EF4-FFF2-40B4-BE49-F238E27FC236}">
                    <a16:creationId xmlns:a16="http://schemas.microsoft.com/office/drawing/2014/main" id="{27EBE644-CEA4-49B0-A6A5-6A22AC67C68D}"/>
                  </a:ext>
                </a:extLst>
              </p:cNvPr>
              <p:cNvSpPr/>
              <p:nvPr/>
            </p:nvSpPr>
            <p:spPr bwMode="auto">
              <a:xfrm>
                <a:off x="2540113" y="2980755"/>
                <a:ext cx="304842" cy="300480"/>
              </a:xfrm>
              <a:custGeom>
                <a:avLst/>
                <a:gdLst>
                  <a:gd name="connsiteX0" fmla="*/ 380334 w 604427"/>
                  <a:gd name="connsiteY0" fmla="*/ 318885 h 595779"/>
                  <a:gd name="connsiteX1" fmla="*/ 454974 w 604427"/>
                  <a:gd name="connsiteY1" fmla="*/ 319033 h 595779"/>
                  <a:gd name="connsiteX2" fmla="*/ 481091 w 604427"/>
                  <a:gd name="connsiteY2" fmla="*/ 344662 h 595779"/>
                  <a:gd name="connsiteX3" fmla="*/ 481091 w 604427"/>
                  <a:gd name="connsiteY3" fmla="*/ 443624 h 595779"/>
                  <a:gd name="connsiteX4" fmla="*/ 468923 w 604427"/>
                  <a:gd name="connsiteY4" fmla="*/ 458587 h 595779"/>
                  <a:gd name="connsiteX5" fmla="*/ 456755 w 604427"/>
                  <a:gd name="connsiteY5" fmla="*/ 443328 h 595779"/>
                  <a:gd name="connsiteX6" fmla="*/ 456755 w 604427"/>
                  <a:gd name="connsiteY6" fmla="*/ 381254 h 595779"/>
                  <a:gd name="connsiteX7" fmla="*/ 456458 w 604427"/>
                  <a:gd name="connsiteY7" fmla="*/ 372218 h 595779"/>
                  <a:gd name="connsiteX8" fmla="*/ 453490 w 604427"/>
                  <a:gd name="connsiteY8" fmla="*/ 367625 h 595779"/>
                  <a:gd name="connsiteX9" fmla="*/ 450819 w 604427"/>
                  <a:gd name="connsiteY9" fmla="*/ 372662 h 595779"/>
                  <a:gd name="connsiteX10" fmla="*/ 450819 w 604427"/>
                  <a:gd name="connsiteY10" fmla="*/ 375921 h 595779"/>
                  <a:gd name="connsiteX11" fmla="*/ 450671 w 604427"/>
                  <a:gd name="connsiteY11" fmla="*/ 577103 h 595779"/>
                  <a:gd name="connsiteX12" fmla="*/ 444587 w 604427"/>
                  <a:gd name="connsiteY12" fmla="*/ 592066 h 595779"/>
                  <a:gd name="connsiteX13" fmla="*/ 428857 w 604427"/>
                  <a:gd name="connsiteY13" fmla="*/ 593844 h 595779"/>
                  <a:gd name="connsiteX14" fmla="*/ 420102 w 604427"/>
                  <a:gd name="connsiteY14" fmla="*/ 578733 h 595779"/>
                  <a:gd name="connsiteX15" fmla="*/ 420251 w 604427"/>
                  <a:gd name="connsiteY15" fmla="*/ 469105 h 595779"/>
                  <a:gd name="connsiteX16" fmla="*/ 420251 w 604427"/>
                  <a:gd name="connsiteY16" fmla="*/ 459475 h 595779"/>
                  <a:gd name="connsiteX17" fmla="*/ 417283 w 604427"/>
                  <a:gd name="connsiteY17" fmla="*/ 458290 h 595779"/>
                  <a:gd name="connsiteX18" fmla="*/ 414167 w 604427"/>
                  <a:gd name="connsiteY18" fmla="*/ 464957 h 595779"/>
                  <a:gd name="connsiteX19" fmla="*/ 414018 w 604427"/>
                  <a:gd name="connsiteY19" fmla="*/ 519771 h 595779"/>
                  <a:gd name="connsiteX20" fmla="*/ 414018 w 604427"/>
                  <a:gd name="connsiteY20" fmla="*/ 576955 h 595779"/>
                  <a:gd name="connsiteX21" fmla="*/ 398586 w 604427"/>
                  <a:gd name="connsiteY21" fmla="*/ 595770 h 595779"/>
                  <a:gd name="connsiteX22" fmla="*/ 383747 w 604427"/>
                  <a:gd name="connsiteY22" fmla="*/ 577103 h 595779"/>
                  <a:gd name="connsiteX23" fmla="*/ 383747 w 604427"/>
                  <a:gd name="connsiteY23" fmla="*/ 378292 h 595779"/>
                  <a:gd name="connsiteX24" fmla="*/ 383747 w 604427"/>
                  <a:gd name="connsiteY24" fmla="*/ 373403 h 595779"/>
                  <a:gd name="connsiteX25" fmla="*/ 380185 w 604427"/>
                  <a:gd name="connsiteY25" fmla="*/ 367477 h 595779"/>
                  <a:gd name="connsiteX26" fmla="*/ 377663 w 604427"/>
                  <a:gd name="connsiteY26" fmla="*/ 373255 h 595779"/>
                  <a:gd name="connsiteX27" fmla="*/ 377514 w 604427"/>
                  <a:gd name="connsiteY27" fmla="*/ 440365 h 595779"/>
                  <a:gd name="connsiteX28" fmla="*/ 377514 w 604427"/>
                  <a:gd name="connsiteY28" fmla="*/ 446883 h 595779"/>
                  <a:gd name="connsiteX29" fmla="*/ 365198 w 604427"/>
                  <a:gd name="connsiteY29" fmla="*/ 458587 h 595779"/>
                  <a:gd name="connsiteX30" fmla="*/ 353178 w 604427"/>
                  <a:gd name="connsiteY30" fmla="*/ 446735 h 595779"/>
                  <a:gd name="connsiteX31" fmla="*/ 353030 w 604427"/>
                  <a:gd name="connsiteY31" fmla="*/ 420661 h 595779"/>
                  <a:gd name="connsiteX32" fmla="*/ 353030 w 604427"/>
                  <a:gd name="connsiteY32" fmla="*/ 346144 h 595779"/>
                  <a:gd name="connsiteX33" fmla="*/ 380334 w 604427"/>
                  <a:gd name="connsiteY33" fmla="*/ 318885 h 595779"/>
                  <a:gd name="connsiteX34" fmla="*/ 145351 w 604427"/>
                  <a:gd name="connsiteY34" fmla="*/ 318885 h 595779"/>
                  <a:gd name="connsiteX35" fmla="*/ 219843 w 604427"/>
                  <a:gd name="connsiteY35" fmla="*/ 318885 h 595779"/>
                  <a:gd name="connsiteX36" fmla="*/ 245960 w 604427"/>
                  <a:gd name="connsiteY36" fmla="*/ 344663 h 595779"/>
                  <a:gd name="connsiteX37" fmla="*/ 245960 w 604427"/>
                  <a:gd name="connsiteY37" fmla="*/ 443627 h 595779"/>
                  <a:gd name="connsiteX38" fmla="*/ 233792 w 604427"/>
                  <a:gd name="connsiteY38" fmla="*/ 458590 h 595779"/>
                  <a:gd name="connsiteX39" fmla="*/ 221624 w 604427"/>
                  <a:gd name="connsiteY39" fmla="*/ 443331 h 595779"/>
                  <a:gd name="connsiteX40" fmla="*/ 221624 w 604427"/>
                  <a:gd name="connsiteY40" fmla="*/ 381108 h 595779"/>
                  <a:gd name="connsiteX41" fmla="*/ 221475 w 604427"/>
                  <a:gd name="connsiteY41" fmla="*/ 372219 h 595779"/>
                  <a:gd name="connsiteX42" fmla="*/ 218507 w 604427"/>
                  <a:gd name="connsiteY42" fmla="*/ 367626 h 595779"/>
                  <a:gd name="connsiteX43" fmla="*/ 215836 w 604427"/>
                  <a:gd name="connsiteY43" fmla="*/ 372663 h 595779"/>
                  <a:gd name="connsiteX44" fmla="*/ 215836 w 604427"/>
                  <a:gd name="connsiteY44" fmla="*/ 375923 h 595779"/>
                  <a:gd name="connsiteX45" fmla="*/ 215540 w 604427"/>
                  <a:gd name="connsiteY45" fmla="*/ 577110 h 595779"/>
                  <a:gd name="connsiteX46" fmla="*/ 209604 w 604427"/>
                  <a:gd name="connsiteY46" fmla="*/ 592073 h 595779"/>
                  <a:gd name="connsiteX47" fmla="*/ 193874 w 604427"/>
                  <a:gd name="connsiteY47" fmla="*/ 593851 h 595779"/>
                  <a:gd name="connsiteX48" fmla="*/ 185119 w 604427"/>
                  <a:gd name="connsiteY48" fmla="*/ 578740 h 595779"/>
                  <a:gd name="connsiteX49" fmla="*/ 185119 w 604427"/>
                  <a:gd name="connsiteY49" fmla="*/ 469109 h 595779"/>
                  <a:gd name="connsiteX50" fmla="*/ 185119 w 604427"/>
                  <a:gd name="connsiteY50" fmla="*/ 459479 h 595779"/>
                  <a:gd name="connsiteX51" fmla="*/ 182300 w 604427"/>
                  <a:gd name="connsiteY51" fmla="*/ 458294 h 595779"/>
                  <a:gd name="connsiteX52" fmla="*/ 179035 w 604427"/>
                  <a:gd name="connsiteY52" fmla="*/ 464961 h 595779"/>
                  <a:gd name="connsiteX53" fmla="*/ 178887 w 604427"/>
                  <a:gd name="connsiteY53" fmla="*/ 519776 h 595779"/>
                  <a:gd name="connsiteX54" fmla="*/ 178887 w 604427"/>
                  <a:gd name="connsiteY54" fmla="*/ 576962 h 595779"/>
                  <a:gd name="connsiteX55" fmla="*/ 163454 w 604427"/>
                  <a:gd name="connsiteY55" fmla="*/ 595777 h 595779"/>
                  <a:gd name="connsiteX56" fmla="*/ 148764 w 604427"/>
                  <a:gd name="connsiteY56" fmla="*/ 577110 h 595779"/>
                  <a:gd name="connsiteX57" fmla="*/ 148764 w 604427"/>
                  <a:gd name="connsiteY57" fmla="*/ 378293 h 595779"/>
                  <a:gd name="connsiteX58" fmla="*/ 148615 w 604427"/>
                  <a:gd name="connsiteY58" fmla="*/ 373404 h 595779"/>
                  <a:gd name="connsiteX59" fmla="*/ 145202 w 604427"/>
                  <a:gd name="connsiteY59" fmla="*/ 367478 h 595779"/>
                  <a:gd name="connsiteX60" fmla="*/ 142680 w 604427"/>
                  <a:gd name="connsiteY60" fmla="*/ 373256 h 595779"/>
                  <a:gd name="connsiteX61" fmla="*/ 142531 w 604427"/>
                  <a:gd name="connsiteY61" fmla="*/ 440368 h 595779"/>
                  <a:gd name="connsiteX62" fmla="*/ 142383 w 604427"/>
                  <a:gd name="connsiteY62" fmla="*/ 446886 h 595779"/>
                  <a:gd name="connsiteX63" fmla="*/ 130215 w 604427"/>
                  <a:gd name="connsiteY63" fmla="*/ 458590 h 595779"/>
                  <a:gd name="connsiteX64" fmla="*/ 118195 w 604427"/>
                  <a:gd name="connsiteY64" fmla="*/ 446738 h 595779"/>
                  <a:gd name="connsiteX65" fmla="*/ 118047 w 604427"/>
                  <a:gd name="connsiteY65" fmla="*/ 420664 h 595779"/>
                  <a:gd name="connsiteX66" fmla="*/ 118047 w 604427"/>
                  <a:gd name="connsiteY66" fmla="*/ 346145 h 595779"/>
                  <a:gd name="connsiteX67" fmla="*/ 145351 w 604427"/>
                  <a:gd name="connsiteY67" fmla="*/ 318885 h 595779"/>
                  <a:gd name="connsiteX68" fmla="*/ 417272 w 604427"/>
                  <a:gd name="connsiteY68" fmla="*/ 259822 h 595779"/>
                  <a:gd name="connsiteX69" fmla="*/ 441427 w 604427"/>
                  <a:gd name="connsiteY69" fmla="*/ 284396 h 595779"/>
                  <a:gd name="connsiteX70" fmla="*/ 416679 w 604427"/>
                  <a:gd name="connsiteY70" fmla="*/ 308082 h 595779"/>
                  <a:gd name="connsiteX71" fmla="*/ 392673 w 604427"/>
                  <a:gd name="connsiteY71" fmla="*/ 284100 h 595779"/>
                  <a:gd name="connsiteX72" fmla="*/ 417272 w 604427"/>
                  <a:gd name="connsiteY72" fmla="*/ 259822 h 595779"/>
                  <a:gd name="connsiteX73" fmla="*/ 182145 w 604427"/>
                  <a:gd name="connsiteY73" fmla="*/ 259822 h 595779"/>
                  <a:gd name="connsiteX74" fmla="*/ 206444 w 604427"/>
                  <a:gd name="connsiteY74" fmla="*/ 284396 h 595779"/>
                  <a:gd name="connsiteX75" fmla="*/ 181700 w 604427"/>
                  <a:gd name="connsiteY75" fmla="*/ 308082 h 595779"/>
                  <a:gd name="connsiteX76" fmla="*/ 157697 w 604427"/>
                  <a:gd name="connsiteY76" fmla="*/ 284100 h 595779"/>
                  <a:gd name="connsiteX77" fmla="*/ 182145 w 604427"/>
                  <a:gd name="connsiteY77" fmla="*/ 259822 h 595779"/>
                  <a:gd name="connsiteX78" fmla="*/ 503753 w 604427"/>
                  <a:gd name="connsiteY78" fmla="*/ 59063 h 595779"/>
                  <a:gd name="connsiteX79" fmla="*/ 578245 w 604427"/>
                  <a:gd name="connsiteY79" fmla="*/ 59211 h 595779"/>
                  <a:gd name="connsiteX80" fmla="*/ 604362 w 604427"/>
                  <a:gd name="connsiteY80" fmla="*/ 84841 h 595779"/>
                  <a:gd name="connsiteX81" fmla="*/ 604362 w 604427"/>
                  <a:gd name="connsiteY81" fmla="*/ 183805 h 595779"/>
                  <a:gd name="connsiteX82" fmla="*/ 592194 w 604427"/>
                  <a:gd name="connsiteY82" fmla="*/ 198768 h 595779"/>
                  <a:gd name="connsiteX83" fmla="*/ 580026 w 604427"/>
                  <a:gd name="connsiteY83" fmla="*/ 183509 h 595779"/>
                  <a:gd name="connsiteX84" fmla="*/ 580026 w 604427"/>
                  <a:gd name="connsiteY84" fmla="*/ 121434 h 595779"/>
                  <a:gd name="connsiteX85" fmla="*/ 579877 w 604427"/>
                  <a:gd name="connsiteY85" fmla="*/ 112397 h 595779"/>
                  <a:gd name="connsiteX86" fmla="*/ 576909 w 604427"/>
                  <a:gd name="connsiteY86" fmla="*/ 107804 h 595779"/>
                  <a:gd name="connsiteX87" fmla="*/ 574090 w 604427"/>
                  <a:gd name="connsiteY87" fmla="*/ 112841 h 595779"/>
                  <a:gd name="connsiteX88" fmla="*/ 574238 w 604427"/>
                  <a:gd name="connsiteY88" fmla="*/ 116101 h 595779"/>
                  <a:gd name="connsiteX89" fmla="*/ 573942 w 604427"/>
                  <a:gd name="connsiteY89" fmla="*/ 317288 h 595779"/>
                  <a:gd name="connsiteX90" fmla="*/ 567857 w 604427"/>
                  <a:gd name="connsiteY90" fmla="*/ 332251 h 595779"/>
                  <a:gd name="connsiteX91" fmla="*/ 552128 w 604427"/>
                  <a:gd name="connsiteY91" fmla="*/ 334029 h 595779"/>
                  <a:gd name="connsiteX92" fmla="*/ 543521 w 604427"/>
                  <a:gd name="connsiteY92" fmla="*/ 318918 h 595779"/>
                  <a:gd name="connsiteX93" fmla="*/ 543521 w 604427"/>
                  <a:gd name="connsiteY93" fmla="*/ 209287 h 595779"/>
                  <a:gd name="connsiteX94" fmla="*/ 543521 w 604427"/>
                  <a:gd name="connsiteY94" fmla="*/ 199657 h 595779"/>
                  <a:gd name="connsiteX95" fmla="*/ 540554 w 604427"/>
                  <a:gd name="connsiteY95" fmla="*/ 198472 h 595779"/>
                  <a:gd name="connsiteX96" fmla="*/ 537437 w 604427"/>
                  <a:gd name="connsiteY96" fmla="*/ 205139 h 595779"/>
                  <a:gd name="connsiteX97" fmla="*/ 537289 w 604427"/>
                  <a:gd name="connsiteY97" fmla="*/ 259954 h 595779"/>
                  <a:gd name="connsiteX98" fmla="*/ 537289 w 604427"/>
                  <a:gd name="connsiteY98" fmla="*/ 317140 h 595779"/>
                  <a:gd name="connsiteX99" fmla="*/ 521856 w 604427"/>
                  <a:gd name="connsiteY99" fmla="*/ 335955 h 595779"/>
                  <a:gd name="connsiteX100" fmla="*/ 507166 w 604427"/>
                  <a:gd name="connsiteY100" fmla="*/ 317288 h 595779"/>
                  <a:gd name="connsiteX101" fmla="*/ 507166 w 604427"/>
                  <a:gd name="connsiteY101" fmla="*/ 118471 h 595779"/>
                  <a:gd name="connsiteX102" fmla="*/ 507017 w 604427"/>
                  <a:gd name="connsiteY102" fmla="*/ 113582 h 595779"/>
                  <a:gd name="connsiteX103" fmla="*/ 503604 w 604427"/>
                  <a:gd name="connsiteY103" fmla="*/ 107656 h 595779"/>
                  <a:gd name="connsiteX104" fmla="*/ 500933 w 604427"/>
                  <a:gd name="connsiteY104" fmla="*/ 113434 h 595779"/>
                  <a:gd name="connsiteX105" fmla="*/ 500785 w 604427"/>
                  <a:gd name="connsiteY105" fmla="*/ 180546 h 595779"/>
                  <a:gd name="connsiteX106" fmla="*/ 500785 w 604427"/>
                  <a:gd name="connsiteY106" fmla="*/ 187064 h 595779"/>
                  <a:gd name="connsiteX107" fmla="*/ 488617 w 604427"/>
                  <a:gd name="connsiteY107" fmla="*/ 198768 h 595779"/>
                  <a:gd name="connsiteX108" fmla="*/ 476449 w 604427"/>
                  <a:gd name="connsiteY108" fmla="*/ 186916 h 595779"/>
                  <a:gd name="connsiteX109" fmla="*/ 476300 w 604427"/>
                  <a:gd name="connsiteY109" fmla="*/ 160842 h 595779"/>
                  <a:gd name="connsiteX110" fmla="*/ 476449 w 604427"/>
                  <a:gd name="connsiteY110" fmla="*/ 86323 h 595779"/>
                  <a:gd name="connsiteX111" fmla="*/ 503753 w 604427"/>
                  <a:gd name="connsiteY111" fmla="*/ 59063 h 595779"/>
                  <a:gd name="connsiteX112" fmla="*/ 262263 w 604427"/>
                  <a:gd name="connsiteY112" fmla="*/ 59063 h 595779"/>
                  <a:gd name="connsiteX113" fmla="*/ 336862 w 604427"/>
                  <a:gd name="connsiteY113" fmla="*/ 59063 h 595779"/>
                  <a:gd name="connsiteX114" fmla="*/ 362817 w 604427"/>
                  <a:gd name="connsiteY114" fmla="*/ 84841 h 595779"/>
                  <a:gd name="connsiteX115" fmla="*/ 362817 w 604427"/>
                  <a:gd name="connsiteY115" fmla="*/ 183805 h 595779"/>
                  <a:gd name="connsiteX116" fmla="*/ 350655 w 604427"/>
                  <a:gd name="connsiteY116" fmla="*/ 198768 h 595779"/>
                  <a:gd name="connsiteX117" fmla="*/ 338494 w 604427"/>
                  <a:gd name="connsiteY117" fmla="*/ 183509 h 595779"/>
                  <a:gd name="connsiteX118" fmla="*/ 338494 w 604427"/>
                  <a:gd name="connsiteY118" fmla="*/ 121434 h 595779"/>
                  <a:gd name="connsiteX119" fmla="*/ 338346 w 604427"/>
                  <a:gd name="connsiteY119" fmla="*/ 112397 h 595779"/>
                  <a:gd name="connsiteX120" fmla="*/ 335379 w 604427"/>
                  <a:gd name="connsiteY120" fmla="*/ 107804 h 595779"/>
                  <a:gd name="connsiteX121" fmla="*/ 332710 w 604427"/>
                  <a:gd name="connsiteY121" fmla="*/ 112841 h 595779"/>
                  <a:gd name="connsiteX122" fmla="*/ 332710 w 604427"/>
                  <a:gd name="connsiteY122" fmla="*/ 116101 h 595779"/>
                  <a:gd name="connsiteX123" fmla="*/ 332561 w 604427"/>
                  <a:gd name="connsiteY123" fmla="*/ 317288 h 595779"/>
                  <a:gd name="connsiteX124" fmla="*/ 326481 w 604427"/>
                  <a:gd name="connsiteY124" fmla="*/ 332251 h 595779"/>
                  <a:gd name="connsiteX125" fmla="*/ 310760 w 604427"/>
                  <a:gd name="connsiteY125" fmla="*/ 334029 h 595779"/>
                  <a:gd name="connsiteX126" fmla="*/ 302010 w 604427"/>
                  <a:gd name="connsiteY126" fmla="*/ 318918 h 595779"/>
                  <a:gd name="connsiteX127" fmla="*/ 302010 w 604427"/>
                  <a:gd name="connsiteY127" fmla="*/ 209287 h 595779"/>
                  <a:gd name="connsiteX128" fmla="*/ 302010 w 604427"/>
                  <a:gd name="connsiteY128" fmla="*/ 199657 h 595779"/>
                  <a:gd name="connsiteX129" fmla="*/ 299192 w 604427"/>
                  <a:gd name="connsiteY129" fmla="*/ 198472 h 595779"/>
                  <a:gd name="connsiteX130" fmla="*/ 295929 w 604427"/>
                  <a:gd name="connsiteY130" fmla="*/ 205139 h 595779"/>
                  <a:gd name="connsiteX131" fmla="*/ 295781 w 604427"/>
                  <a:gd name="connsiteY131" fmla="*/ 259954 h 595779"/>
                  <a:gd name="connsiteX132" fmla="*/ 295781 w 604427"/>
                  <a:gd name="connsiteY132" fmla="*/ 317140 h 595779"/>
                  <a:gd name="connsiteX133" fmla="*/ 280356 w 604427"/>
                  <a:gd name="connsiteY133" fmla="*/ 335955 h 595779"/>
                  <a:gd name="connsiteX134" fmla="*/ 265674 w 604427"/>
                  <a:gd name="connsiteY134" fmla="*/ 317288 h 595779"/>
                  <a:gd name="connsiteX135" fmla="*/ 265674 w 604427"/>
                  <a:gd name="connsiteY135" fmla="*/ 118471 h 595779"/>
                  <a:gd name="connsiteX136" fmla="*/ 265525 w 604427"/>
                  <a:gd name="connsiteY136" fmla="*/ 113582 h 595779"/>
                  <a:gd name="connsiteX137" fmla="*/ 262114 w 604427"/>
                  <a:gd name="connsiteY137" fmla="*/ 107656 h 595779"/>
                  <a:gd name="connsiteX138" fmla="*/ 259593 w 604427"/>
                  <a:gd name="connsiteY138" fmla="*/ 113434 h 595779"/>
                  <a:gd name="connsiteX139" fmla="*/ 259445 w 604427"/>
                  <a:gd name="connsiteY139" fmla="*/ 180546 h 595779"/>
                  <a:gd name="connsiteX140" fmla="*/ 259445 w 604427"/>
                  <a:gd name="connsiteY140" fmla="*/ 187064 h 595779"/>
                  <a:gd name="connsiteX141" fmla="*/ 247135 w 604427"/>
                  <a:gd name="connsiteY141" fmla="*/ 198768 h 595779"/>
                  <a:gd name="connsiteX142" fmla="*/ 235122 w 604427"/>
                  <a:gd name="connsiteY142" fmla="*/ 186916 h 595779"/>
                  <a:gd name="connsiteX143" fmla="*/ 234974 w 604427"/>
                  <a:gd name="connsiteY143" fmla="*/ 160842 h 595779"/>
                  <a:gd name="connsiteX144" fmla="*/ 234974 w 604427"/>
                  <a:gd name="connsiteY144" fmla="*/ 86323 h 595779"/>
                  <a:gd name="connsiteX145" fmla="*/ 262263 w 604427"/>
                  <a:gd name="connsiteY145" fmla="*/ 59063 h 595779"/>
                  <a:gd name="connsiteX146" fmla="*/ 27421 w 604427"/>
                  <a:gd name="connsiteY146" fmla="*/ 59063 h 595779"/>
                  <a:gd name="connsiteX147" fmla="*/ 101872 w 604427"/>
                  <a:gd name="connsiteY147" fmla="*/ 59063 h 595779"/>
                  <a:gd name="connsiteX148" fmla="*/ 127975 w 604427"/>
                  <a:gd name="connsiteY148" fmla="*/ 84841 h 595779"/>
                  <a:gd name="connsiteX149" fmla="*/ 127975 w 604427"/>
                  <a:gd name="connsiteY149" fmla="*/ 183805 h 595779"/>
                  <a:gd name="connsiteX150" fmla="*/ 115813 w 604427"/>
                  <a:gd name="connsiteY150" fmla="*/ 198768 h 595779"/>
                  <a:gd name="connsiteX151" fmla="*/ 103652 w 604427"/>
                  <a:gd name="connsiteY151" fmla="*/ 183509 h 595779"/>
                  <a:gd name="connsiteX152" fmla="*/ 103652 w 604427"/>
                  <a:gd name="connsiteY152" fmla="*/ 121434 h 595779"/>
                  <a:gd name="connsiteX153" fmla="*/ 103504 w 604427"/>
                  <a:gd name="connsiteY153" fmla="*/ 112397 h 595779"/>
                  <a:gd name="connsiteX154" fmla="*/ 100537 w 604427"/>
                  <a:gd name="connsiteY154" fmla="*/ 107804 h 595779"/>
                  <a:gd name="connsiteX155" fmla="*/ 97719 w 604427"/>
                  <a:gd name="connsiteY155" fmla="*/ 112841 h 595779"/>
                  <a:gd name="connsiteX156" fmla="*/ 97868 w 604427"/>
                  <a:gd name="connsiteY156" fmla="*/ 116101 h 595779"/>
                  <a:gd name="connsiteX157" fmla="*/ 97571 w 604427"/>
                  <a:gd name="connsiteY157" fmla="*/ 317288 h 595779"/>
                  <a:gd name="connsiteX158" fmla="*/ 91490 w 604427"/>
                  <a:gd name="connsiteY158" fmla="*/ 332251 h 595779"/>
                  <a:gd name="connsiteX159" fmla="*/ 75918 w 604427"/>
                  <a:gd name="connsiteY159" fmla="*/ 334029 h 595779"/>
                  <a:gd name="connsiteX160" fmla="*/ 67168 w 604427"/>
                  <a:gd name="connsiteY160" fmla="*/ 318918 h 595779"/>
                  <a:gd name="connsiteX161" fmla="*/ 67168 w 604427"/>
                  <a:gd name="connsiteY161" fmla="*/ 209287 h 595779"/>
                  <a:gd name="connsiteX162" fmla="*/ 67168 w 604427"/>
                  <a:gd name="connsiteY162" fmla="*/ 199657 h 595779"/>
                  <a:gd name="connsiteX163" fmla="*/ 64350 w 604427"/>
                  <a:gd name="connsiteY163" fmla="*/ 198472 h 595779"/>
                  <a:gd name="connsiteX164" fmla="*/ 61087 w 604427"/>
                  <a:gd name="connsiteY164" fmla="*/ 205139 h 595779"/>
                  <a:gd name="connsiteX165" fmla="*/ 60939 w 604427"/>
                  <a:gd name="connsiteY165" fmla="*/ 259954 h 595779"/>
                  <a:gd name="connsiteX166" fmla="*/ 60939 w 604427"/>
                  <a:gd name="connsiteY166" fmla="*/ 317140 h 595779"/>
                  <a:gd name="connsiteX167" fmla="*/ 45514 w 604427"/>
                  <a:gd name="connsiteY167" fmla="*/ 335955 h 595779"/>
                  <a:gd name="connsiteX168" fmla="*/ 30832 w 604427"/>
                  <a:gd name="connsiteY168" fmla="*/ 317288 h 595779"/>
                  <a:gd name="connsiteX169" fmla="*/ 30832 w 604427"/>
                  <a:gd name="connsiteY169" fmla="*/ 118471 h 595779"/>
                  <a:gd name="connsiteX170" fmla="*/ 30683 w 604427"/>
                  <a:gd name="connsiteY170" fmla="*/ 113582 h 595779"/>
                  <a:gd name="connsiteX171" fmla="*/ 27272 w 604427"/>
                  <a:gd name="connsiteY171" fmla="*/ 107656 h 595779"/>
                  <a:gd name="connsiteX172" fmla="*/ 24603 w 604427"/>
                  <a:gd name="connsiteY172" fmla="*/ 113434 h 595779"/>
                  <a:gd name="connsiteX173" fmla="*/ 24603 w 604427"/>
                  <a:gd name="connsiteY173" fmla="*/ 180546 h 595779"/>
                  <a:gd name="connsiteX174" fmla="*/ 24454 w 604427"/>
                  <a:gd name="connsiteY174" fmla="*/ 187064 h 595779"/>
                  <a:gd name="connsiteX175" fmla="*/ 12293 w 604427"/>
                  <a:gd name="connsiteY175" fmla="*/ 198768 h 595779"/>
                  <a:gd name="connsiteX176" fmla="*/ 132 w 604427"/>
                  <a:gd name="connsiteY176" fmla="*/ 186916 h 595779"/>
                  <a:gd name="connsiteX177" fmla="*/ 132 w 604427"/>
                  <a:gd name="connsiteY177" fmla="*/ 160842 h 595779"/>
                  <a:gd name="connsiteX178" fmla="*/ 132 w 604427"/>
                  <a:gd name="connsiteY178" fmla="*/ 86323 h 595779"/>
                  <a:gd name="connsiteX179" fmla="*/ 27421 w 604427"/>
                  <a:gd name="connsiteY179" fmla="*/ 59063 h 595779"/>
                  <a:gd name="connsiteX180" fmla="*/ 540549 w 604427"/>
                  <a:gd name="connsiteY180" fmla="*/ 0 h 595779"/>
                  <a:gd name="connsiteX181" fmla="*/ 564852 w 604427"/>
                  <a:gd name="connsiteY181" fmla="*/ 24574 h 595779"/>
                  <a:gd name="connsiteX182" fmla="*/ 539956 w 604427"/>
                  <a:gd name="connsiteY182" fmla="*/ 48260 h 595779"/>
                  <a:gd name="connsiteX183" fmla="*/ 516098 w 604427"/>
                  <a:gd name="connsiteY183" fmla="*/ 24278 h 595779"/>
                  <a:gd name="connsiteX184" fmla="*/ 540549 w 604427"/>
                  <a:gd name="connsiteY184" fmla="*/ 0 h 595779"/>
                  <a:gd name="connsiteX185" fmla="*/ 299180 w 604427"/>
                  <a:gd name="connsiteY185" fmla="*/ 0 h 595779"/>
                  <a:gd name="connsiteX186" fmla="*/ 323370 w 604427"/>
                  <a:gd name="connsiteY186" fmla="*/ 24426 h 595779"/>
                  <a:gd name="connsiteX187" fmla="*/ 298587 w 604427"/>
                  <a:gd name="connsiteY187" fmla="*/ 48260 h 595779"/>
                  <a:gd name="connsiteX188" fmla="*/ 274546 w 604427"/>
                  <a:gd name="connsiteY188" fmla="*/ 24278 h 595779"/>
                  <a:gd name="connsiteX189" fmla="*/ 299180 w 604427"/>
                  <a:gd name="connsiteY189" fmla="*/ 0 h 595779"/>
                  <a:gd name="connsiteX190" fmla="*/ 64197 w 604427"/>
                  <a:gd name="connsiteY190" fmla="*/ 0 h 595779"/>
                  <a:gd name="connsiteX191" fmla="*/ 88535 w 604427"/>
                  <a:gd name="connsiteY191" fmla="*/ 24574 h 595779"/>
                  <a:gd name="connsiteX192" fmla="*/ 63752 w 604427"/>
                  <a:gd name="connsiteY192" fmla="*/ 48260 h 595779"/>
                  <a:gd name="connsiteX193" fmla="*/ 39711 w 604427"/>
                  <a:gd name="connsiteY193" fmla="*/ 24278 h 595779"/>
                  <a:gd name="connsiteX194" fmla="*/ 64197 w 604427"/>
                  <a:gd name="connsiteY194" fmla="*/ 0 h 595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604427" h="595779">
                    <a:moveTo>
                      <a:pt x="380334" y="318885"/>
                    </a:moveTo>
                    <a:cubicBezTo>
                      <a:pt x="405263" y="318885"/>
                      <a:pt x="430045" y="318885"/>
                      <a:pt x="454974" y="319033"/>
                    </a:cubicBezTo>
                    <a:cubicBezTo>
                      <a:pt x="471446" y="319033"/>
                      <a:pt x="480943" y="328366"/>
                      <a:pt x="481091" y="344662"/>
                    </a:cubicBezTo>
                    <a:cubicBezTo>
                      <a:pt x="481091" y="377699"/>
                      <a:pt x="481091" y="410735"/>
                      <a:pt x="481091" y="443624"/>
                    </a:cubicBezTo>
                    <a:cubicBezTo>
                      <a:pt x="481091" y="453698"/>
                      <a:pt x="476788" y="458587"/>
                      <a:pt x="468923" y="458587"/>
                    </a:cubicBezTo>
                    <a:cubicBezTo>
                      <a:pt x="461058" y="458438"/>
                      <a:pt x="456755" y="453253"/>
                      <a:pt x="456755" y="443328"/>
                    </a:cubicBezTo>
                    <a:cubicBezTo>
                      <a:pt x="456607" y="422587"/>
                      <a:pt x="456755" y="401847"/>
                      <a:pt x="456755" y="381254"/>
                    </a:cubicBezTo>
                    <a:cubicBezTo>
                      <a:pt x="456755" y="378143"/>
                      <a:pt x="457052" y="375180"/>
                      <a:pt x="456458" y="372218"/>
                    </a:cubicBezTo>
                    <a:cubicBezTo>
                      <a:pt x="456161" y="370588"/>
                      <a:pt x="454529" y="369106"/>
                      <a:pt x="453490" y="367625"/>
                    </a:cubicBezTo>
                    <a:cubicBezTo>
                      <a:pt x="452600" y="369255"/>
                      <a:pt x="451561" y="370884"/>
                      <a:pt x="450819" y="372662"/>
                    </a:cubicBezTo>
                    <a:cubicBezTo>
                      <a:pt x="450523" y="373551"/>
                      <a:pt x="450819" y="374736"/>
                      <a:pt x="450819" y="375921"/>
                    </a:cubicBezTo>
                    <a:cubicBezTo>
                      <a:pt x="450819" y="443031"/>
                      <a:pt x="450968" y="509993"/>
                      <a:pt x="450671" y="577103"/>
                    </a:cubicBezTo>
                    <a:cubicBezTo>
                      <a:pt x="450671" y="582288"/>
                      <a:pt x="448297" y="589103"/>
                      <a:pt x="444587" y="592066"/>
                    </a:cubicBezTo>
                    <a:cubicBezTo>
                      <a:pt x="441026" y="594881"/>
                      <a:pt x="433754" y="595177"/>
                      <a:pt x="428857" y="593844"/>
                    </a:cubicBezTo>
                    <a:cubicBezTo>
                      <a:pt x="422180" y="592066"/>
                      <a:pt x="420102" y="585548"/>
                      <a:pt x="420102" y="578733"/>
                    </a:cubicBezTo>
                    <a:cubicBezTo>
                      <a:pt x="420251" y="542289"/>
                      <a:pt x="420251" y="505697"/>
                      <a:pt x="420251" y="469105"/>
                    </a:cubicBezTo>
                    <a:lnTo>
                      <a:pt x="420251" y="459475"/>
                    </a:lnTo>
                    <a:cubicBezTo>
                      <a:pt x="419212" y="459031"/>
                      <a:pt x="418322" y="458735"/>
                      <a:pt x="417283" y="458290"/>
                    </a:cubicBezTo>
                    <a:cubicBezTo>
                      <a:pt x="416244" y="460512"/>
                      <a:pt x="414167" y="462735"/>
                      <a:pt x="414167" y="464957"/>
                    </a:cubicBezTo>
                    <a:cubicBezTo>
                      <a:pt x="413870" y="483179"/>
                      <a:pt x="414018" y="501401"/>
                      <a:pt x="414018" y="519771"/>
                    </a:cubicBezTo>
                    <a:cubicBezTo>
                      <a:pt x="414018" y="538734"/>
                      <a:pt x="414018" y="557844"/>
                      <a:pt x="414018" y="576955"/>
                    </a:cubicBezTo>
                    <a:cubicBezTo>
                      <a:pt x="413870" y="589399"/>
                      <a:pt x="408380" y="596066"/>
                      <a:pt x="398586" y="595770"/>
                    </a:cubicBezTo>
                    <a:cubicBezTo>
                      <a:pt x="389237" y="595622"/>
                      <a:pt x="383747" y="588807"/>
                      <a:pt x="383747" y="577103"/>
                    </a:cubicBezTo>
                    <a:cubicBezTo>
                      <a:pt x="383747" y="510882"/>
                      <a:pt x="383747" y="444661"/>
                      <a:pt x="383747" y="378292"/>
                    </a:cubicBezTo>
                    <a:cubicBezTo>
                      <a:pt x="383747" y="376662"/>
                      <a:pt x="384192" y="374884"/>
                      <a:pt x="383747" y="373403"/>
                    </a:cubicBezTo>
                    <a:cubicBezTo>
                      <a:pt x="382856" y="371329"/>
                      <a:pt x="381372" y="369551"/>
                      <a:pt x="380185" y="367477"/>
                    </a:cubicBezTo>
                    <a:cubicBezTo>
                      <a:pt x="379295" y="369403"/>
                      <a:pt x="377663" y="371329"/>
                      <a:pt x="377663" y="373255"/>
                    </a:cubicBezTo>
                    <a:cubicBezTo>
                      <a:pt x="377514" y="395625"/>
                      <a:pt x="377514" y="417995"/>
                      <a:pt x="377514" y="440365"/>
                    </a:cubicBezTo>
                    <a:cubicBezTo>
                      <a:pt x="377514" y="442587"/>
                      <a:pt x="377663" y="444809"/>
                      <a:pt x="377514" y="446883"/>
                    </a:cubicBezTo>
                    <a:cubicBezTo>
                      <a:pt x="376921" y="453994"/>
                      <a:pt x="372024" y="458587"/>
                      <a:pt x="365198" y="458587"/>
                    </a:cubicBezTo>
                    <a:cubicBezTo>
                      <a:pt x="358669" y="458587"/>
                      <a:pt x="353475" y="453994"/>
                      <a:pt x="353178" y="446735"/>
                    </a:cubicBezTo>
                    <a:cubicBezTo>
                      <a:pt x="352733" y="438142"/>
                      <a:pt x="353030" y="429402"/>
                      <a:pt x="353030" y="420661"/>
                    </a:cubicBezTo>
                    <a:cubicBezTo>
                      <a:pt x="353030" y="395773"/>
                      <a:pt x="353030" y="371032"/>
                      <a:pt x="353030" y="346144"/>
                    </a:cubicBezTo>
                    <a:cubicBezTo>
                      <a:pt x="353030" y="328366"/>
                      <a:pt x="362527" y="319033"/>
                      <a:pt x="380334" y="318885"/>
                    </a:cubicBezTo>
                    <a:close/>
                    <a:moveTo>
                      <a:pt x="145351" y="318885"/>
                    </a:moveTo>
                    <a:cubicBezTo>
                      <a:pt x="170132" y="318885"/>
                      <a:pt x="195062" y="318885"/>
                      <a:pt x="219843" y="318885"/>
                    </a:cubicBezTo>
                    <a:cubicBezTo>
                      <a:pt x="236463" y="319033"/>
                      <a:pt x="245960" y="328367"/>
                      <a:pt x="245960" y="344663"/>
                    </a:cubicBezTo>
                    <a:cubicBezTo>
                      <a:pt x="246108" y="377700"/>
                      <a:pt x="246108" y="410738"/>
                      <a:pt x="245960" y="443627"/>
                    </a:cubicBezTo>
                    <a:cubicBezTo>
                      <a:pt x="245960" y="453553"/>
                      <a:pt x="241805" y="458590"/>
                      <a:pt x="233792" y="458590"/>
                    </a:cubicBezTo>
                    <a:cubicBezTo>
                      <a:pt x="226075" y="458442"/>
                      <a:pt x="221624" y="453257"/>
                      <a:pt x="221624" y="443331"/>
                    </a:cubicBezTo>
                    <a:cubicBezTo>
                      <a:pt x="221624" y="422590"/>
                      <a:pt x="221624" y="401849"/>
                      <a:pt x="221624" y="381108"/>
                    </a:cubicBezTo>
                    <a:cubicBezTo>
                      <a:pt x="221624" y="378145"/>
                      <a:pt x="221920" y="375182"/>
                      <a:pt x="221475" y="372219"/>
                    </a:cubicBezTo>
                    <a:cubicBezTo>
                      <a:pt x="221178" y="370589"/>
                      <a:pt x="219546" y="369108"/>
                      <a:pt x="218507" y="367626"/>
                    </a:cubicBezTo>
                    <a:cubicBezTo>
                      <a:pt x="217617" y="369256"/>
                      <a:pt x="216430" y="370886"/>
                      <a:pt x="215836" y="372663"/>
                    </a:cubicBezTo>
                    <a:cubicBezTo>
                      <a:pt x="215391" y="373552"/>
                      <a:pt x="215836" y="374737"/>
                      <a:pt x="215836" y="375923"/>
                    </a:cubicBezTo>
                    <a:cubicBezTo>
                      <a:pt x="215836" y="442886"/>
                      <a:pt x="215985" y="509998"/>
                      <a:pt x="215540" y="577110"/>
                    </a:cubicBezTo>
                    <a:cubicBezTo>
                      <a:pt x="215540" y="582295"/>
                      <a:pt x="213314" y="589110"/>
                      <a:pt x="209604" y="592073"/>
                    </a:cubicBezTo>
                    <a:cubicBezTo>
                      <a:pt x="205894" y="594888"/>
                      <a:pt x="198771" y="595184"/>
                      <a:pt x="193874" y="593851"/>
                    </a:cubicBezTo>
                    <a:cubicBezTo>
                      <a:pt x="187197" y="592073"/>
                      <a:pt x="185119" y="585555"/>
                      <a:pt x="185119" y="578740"/>
                    </a:cubicBezTo>
                    <a:cubicBezTo>
                      <a:pt x="185119" y="542147"/>
                      <a:pt x="185119" y="505702"/>
                      <a:pt x="185119" y="469109"/>
                    </a:cubicBezTo>
                    <a:lnTo>
                      <a:pt x="185119" y="459479"/>
                    </a:lnTo>
                    <a:cubicBezTo>
                      <a:pt x="184229" y="459035"/>
                      <a:pt x="183190" y="458738"/>
                      <a:pt x="182300" y="458294"/>
                    </a:cubicBezTo>
                    <a:cubicBezTo>
                      <a:pt x="181113" y="460516"/>
                      <a:pt x="179035" y="462738"/>
                      <a:pt x="179035" y="464961"/>
                    </a:cubicBezTo>
                    <a:cubicBezTo>
                      <a:pt x="178739" y="483183"/>
                      <a:pt x="178887" y="501405"/>
                      <a:pt x="178887" y="519776"/>
                    </a:cubicBezTo>
                    <a:cubicBezTo>
                      <a:pt x="178887" y="538739"/>
                      <a:pt x="179035" y="557851"/>
                      <a:pt x="178887" y="576962"/>
                    </a:cubicBezTo>
                    <a:cubicBezTo>
                      <a:pt x="178887" y="589406"/>
                      <a:pt x="173397" y="595925"/>
                      <a:pt x="163454" y="595777"/>
                    </a:cubicBezTo>
                    <a:cubicBezTo>
                      <a:pt x="154254" y="595629"/>
                      <a:pt x="148764" y="588814"/>
                      <a:pt x="148764" y="577110"/>
                    </a:cubicBezTo>
                    <a:cubicBezTo>
                      <a:pt x="148764" y="510887"/>
                      <a:pt x="148764" y="444516"/>
                      <a:pt x="148764" y="378293"/>
                    </a:cubicBezTo>
                    <a:cubicBezTo>
                      <a:pt x="148764" y="376663"/>
                      <a:pt x="149209" y="374886"/>
                      <a:pt x="148615" y="373404"/>
                    </a:cubicBezTo>
                    <a:cubicBezTo>
                      <a:pt x="147873" y="371330"/>
                      <a:pt x="146389" y="369552"/>
                      <a:pt x="145202" y="367478"/>
                    </a:cubicBezTo>
                    <a:cubicBezTo>
                      <a:pt x="144312" y="369404"/>
                      <a:pt x="142680" y="371330"/>
                      <a:pt x="142680" y="373256"/>
                    </a:cubicBezTo>
                    <a:cubicBezTo>
                      <a:pt x="142383" y="395627"/>
                      <a:pt x="142531" y="417997"/>
                      <a:pt x="142531" y="440368"/>
                    </a:cubicBezTo>
                    <a:cubicBezTo>
                      <a:pt x="142531" y="442590"/>
                      <a:pt x="142680" y="444664"/>
                      <a:pt x="142383" y="446886"/>
                    </a:cubicBezTo>
                    <a:cubicBezTo>
                      <a:pt x="141789" y="453998"/>
                      <a:pt x="136892" y="458590"/>
                      <a:pt x="130215" y="458590"/>
                    </a:cubicBezTo>
                    <a:cubicBezTo>
                      <a:pt x="123537" y="458590"/>
                      <a:pt x="118492" y="453998"/>
                      <a:pt x="118195" y="446738"/>
                    </a:cubicBezTo>
                    <a:cubicBezTo>
                      <a:pt x="117750" y="437997"/>
                      <a:pt x="118047" y="429405"/>
                      <a:pt x="118047" y="420664"/>
                    </a:cubicBezTo>
                    <a:cubicBezTo>
                      <a:pt x="118047" y="395775"/>
                      <a:pt x="117898" y="371034"/>
                      <a:pt x="118047" y="346145"/>
                    </a:cubicBezTo>
                    <a:cubicBezTo>
                      <a:pt x="118047" y="328367"/>
                      <a:pt x="127395" y="319033"/>
                      <a:pt x="145351" y="318885"/>
                    </a:cubicBezTo>
                    <a:close/>
                    <a:moveTo>
                      <a:pt x="417272" y="259822"/>
                    </a:moveTo>
                    <a:cubicBezTo>
                      <a:pt x="430757" y="259822"/>
                      <a:pt x="441575" y="270777"/>
                      <a:pt x="441427" y="284396"/>
                    </a:cubicBezTo>
                    <a:cubicBezTo>
                      <a:pt x="441427" y="297867"/>
                      <a:pt x="430609" y="308230"/>
                      <a:pt x="416679" y="308082"/>
                    </a:cubicBezTo>
                    <a:cubicBezTo>
                      <a:pt x="403639" y="307934"/>
                      <a:pt x="392821" y="297275"/>
                      <a:pt x="392673" y="284100"/>
                    </a:cubicBezTo>
                    <a:cubicBezTo>
                      <a:pt x="392673" y="270777"/>
                      <a:pt x="403639" y="259822"/>
                      <a:pt x="417272" y="259822"/>
                    </a:cubicBezTo>
                    <a:close/>
                    <a:moveTo>
                      <a:pt x="182145" y="259822"/>
                    </a:moveTo>
                    <a:cubicBezTo>
                      <a:pt x="195776" y="259822"/>
                      <a:pt x="206592" y="270777"/>
                      <a:pt x="206444" y="284396"/>
                    </a:cubicBezTo>
                    <a:cubicBezTo>
                      <a:pt x="206296" y="297867"/>
                      <a:pt x="195480" y="308230"/>
                      <a:pt x="181700" y="308082"/>
                    </a:cubicBezTo>
                    <a:cubicBezTo>
                      <a:pt x="168513" y="307934"/>
                      <a:pt x="157845" y="297275"/>
                      <a:pt x="157697" y="284100"/>
                    </a:cubicBezTo>
                    <a:cubicBezTo>
                      <a:pt x="157549" y="270777"/>
                      <a:pt x="168661" y="259822"/>
                      <a:pt x="182145" y="259822"/>
                    </a:cubicBezTo>
                    <a:close/>
                    <a:moveTo>
                      <a:pt x="503753" y="59063"/>
                    </a:moveTo>
                    <a:cubicBezTo>
                      <a:pt x="528534" y="59063"/>
                      <a:pt x="553464" y="59063"/>
                      <a:pt x="578245" y="59211"/>
                    </a:cubicBezTo>
                    <a:cubicBezTo>
                      <a:pt x="594865" y="59211"/>
                      <a:pt x="604362" y="68545"/>
                      <a:pt x="604362" y="84841"/>
                    </a:cubicBezTo>
                    <a:cubicBezTo>
                      <a:pt x="604510" y="117878"/>
                      <a:pt x="604362" y="150916"/>
                      <a:pt x="604362" y="183805"/>
                    </a:cubicBezTo>
                    <a:cubicBezTo>
                      <a:pt x="604362" y="193879"/>
                      <a:pt x="600058" y="198768"/>
                      <a:pt x="592194" y="198768"/>
                    </a:cubicBezTo>
                    <a:cubicBezTo>
                      <a:pt x="584477" y="198620"/>
                      <a:pt x="580026" y="193435"/>
                      <a:pt x="580026" y="183509"/>
                    </a:cubicBezTo>
                    <a:cubicBezTo>
                      <a:pt x="579877" y="162768"/>
                      <a:pt x="580026" y="142027"/>
                      <a:pt x="580026" y="121434"/>
                    </a:cubicBezTo>
                    <a:cubicBezTo>
                      <a:pt x="580026" y="118323"/>
                      <a:pt x="580322" y="115360"/>
                      <a:pt x="579877" y="112397"/>
                    </a:cubicBezTo>
                    <a:cubicBezTo>
                      <a:pt x="579580" y="110767"/>
                      <a:pt x="577948" y="109286"/>
                      <a:pt x="576909" y="107804"/>
                    </a:cubicBezTo>
                    <a:cubicBezTo>
                      <a:pt x="575871" y="109434"/>
                      <a:pt x="574832" y="111064"/>
                      <a:pt x="574090" y="112841"/>
                    </a:cubicBezTo>
                    <a:cubicBezTo>
                      <a:pt x="573793" y="113730"/>
                      <a:pt x="574238" y="114915"/>
                      <a:pt x="574238" y="116101"/>
                    </a:cubicBezTo>
                    <a:cubicBezTo>
                      <a:pt x="574238" y="183064"/>
                      <a:pt x="574387" y="250176"/>
                      <a:pt x="573942" y="317288"/>
                    </a:cubicBezTo>
                    <a:cubicBezTo>
                      <a:pt x="573942" y="322473"/>
                      <a:pt x="571567" y="329288"/>
                      <a:pt x="567857" y="332251"/>
                    </a:cubicBezTo>
                    <a:cubicBezTo>
                      <a:pt x="564296" y="335066"/>
                      <a:pt x="557025" y="335362"/>
                      <a:pt x="552128" y="334029"/>
                    </a:cubicBezTo>
                    <a:cubicBezTo>
                      <a:pt x="545599" y="332251"/>
                      <a:pt x="543521" y="325733"/>
                      <a:pt x="543521" y="318918"/>
                    </a:cubicBezTo>
                    <a:cubicBezTo>
                      <a:pt x="543521" y="282325"/>
                      <a:pt x="543521" y="245880"/>
                      <a:pt x="543521" y="209287"/>
                    </a:cubicBezTo>
                    <a:lnTo>
                      <a:pt x="543521" y="199657"/>
                    </a:lnTo>
                    <a:cubicBezTo>
                      <a:pt x="542483" y="199213"/>
                      <a:pt x="541592" y="198916"/>
                      <a:pt x="540554" y="198472"/>
                    </a:cubicBezTo>
                    <a:cubicBezTo>
                      <a:pt x="539515" y="200694"/>
                      <a:pt x="537437" y="202916"/>
                      <a:pt x="537437" y="205139"/>
                    </a:cubicBezTo>
                    <a:cubicBezTo>
                      <a:pt x="537141" y="223361"/>
                      <a:pt x="537289" y="241583"/>
                      <a:pt x="537289" y="259954"/>
                    </a:cubicBezTo>
                    <a:cubicBezTo>
                      <a:pt x="537289" y="278917"/>
                      <a:pt x="537289" y="298029"/>
                      <a:pt x="537289" y="317140"/>
                    </a:cubicBezTo>
                    <a:cubicBezTo>
                      <a:pt x="537289" y="329584"/>
                      <a:pt x="531650" y="336103"/>
                      <a:pt x="521856" y="335955"/>
                    </a:cubicBezTo>
                    <a:cubicBezTo>
                      <a:pt x="512508" y="335807"/>
                      <a:pt x="507166" y="328992"/>
                      <a:pt x="507166" y="317288"/>
                    </a:cubicBezTo>
                    <a:cubicBezTo>
                      <a:pt x="507166" y="251065"/>
                      <a:pt x="507166" y="184694"/>
                      <a:pt x="507166" y="118471"/>
                    </a:cubicBezTo>
                    <a:cubicBezTo>
                      <a:pt x="507166" y="116841"/>
                      <a:pt x="507611" y="115064"/>
                      <a:pt x="507017" y="113582"/>
                    </a:cubicBezTo>
                    <a:cubicBezTo>
                      <a:pt x="506275" y="111508"/>
                      <a:pt x="504791" y="109730"/>
                      <a:pt x="503604" y="107656"/>
                    </a:cubicBezTo>
                    <a:cubicBezTo>
                      <a:pt x="502714" y="109582"/>
                      <a:pt x="500933" y="111508"/>
                      <a:pt x="500933" y="113434"/>
                    </a:cubicBezTo>
                    <a:cubicBezTo>
                      <a:pt x="500785" y="135805"/>
                      <a:pt x="500785" y="158175"/>
                      <a:pt x="500785" y="180546"/>
                    </a:cubicBezTo>
                    <a:cubicBezTo>
                      <a:pt x="500785" y="182768"/>
                      <a:pt x="500933" y="184842"/>
                      <a:pt x="500785" y="187064"/>
                    </a:cubicBezTo>
                    <a:cubicBezTo>
                      <a:pt x="500191" y="194176"/>
                      <a:pt x="495294" y="198768"/>
                      <a:pt x="488617" y="198768"/>
                    </a:cubicBezTo>
                    <a:cubicBezTo>
                      <a:pt x="481939" y="198768"/>
                      <a:pt x="476746" y="194176"/>
                      <a:pt x="476449" y="186916"/>
                    </a:cubicBezTo>
                    <a:cubicBezTo>
                      <a:pt x="476152" y="178175"/>
                      <a:pt x="476300" y="169583"/>
                      <a:pt x="476300" y="160842"/>
                    </a:cubicBezTo>
                    <a:cubicBezTo>
                      <a:pt x="476300" y="135953"/>
                      <a:pt x="476300" y="111212"/>
                      <a:pt x="476449" y="86323"/>
                    </a:cubicBezTo>
                    <a:cubicBezTo>
                      <a:pt x="476449" y="68545"/>
                      <a:pt x="485797" y="59211"/>
                      <a:pt x="503753" y="59063"/>
                    </a:cubicBezTo>
                    <a:close/>
                    <a:moveTo>
                      <a:pt x="262263" y="59063"/>
                    </a:moveTo>
                    <a:cubicBezTo>
                      <a:pt x="287179" y="59063"/>
                      <a:pt x="311946" y="59063"/>
                      <a:pt x="336862" y="59063"/>
                    </a:cubicBezTo>
                    <a:cubicBezTo>
                      <a:pt x="353325" y="59211"/>
                      <a:pt x="362817" y="68545"/>
                      <a:pt x="362817" y="84841"/>
                    </a:cubicBezTo>
                    <a:cubicBezTo>
                      <a:pt x="362965" y="117878"/>
                      <a:pt x="362965" y="150916"/>
                      <a:pt x="362817" y="183805"/>
                    </a:cubicBezTo>
                    <a:cubicBezTo>
                      <a:pt x="362817" y="193879"/>
                      <a:pt x="358664" y="198768"/>
                      <a:pt x="350655" y="198768"/>
                    </a:cubicBezTo>
                    <a:cubicBezTo>
                      <a:pt x="342943" y="198620"/>
                      <a:pt x="338642" y="193435"/>
                      <a:pt x="338494" y="183509"/>
                    </a:cubicBezTo>
                    <a:cubicBezTo>
                      <a:pt x="338494" y="162768"/>
                      <a:pt x="338494" y="142027"/>
                      <a:pt x="338494" y="121434"/>
                    </a:cubicBezTo>
                    <a:cubicBezTo>
                      <a:pt x="338494" y="118323"/>
                      <a:pt x="338790" y="115360"/>
                      <a:pt x="338346" y="112397"/>
                    </a:cubicBezTo>
                    <a:cubicBezTo>
                      <a:pt x="338049" y="110767"/>
                      <a:pt x="336418" y="109286"/>
                      <a:pt x="335379" y="107804"/>
                    </a:cubicBezTo>
                    <a:cubicBezTo>
                      <a:pt x="334490" y="109434"/>
                      <a:pt x="333303" y="111064"/>
                      <a:pt x="332710" y="112841"/>
                    </a:cubicBezTo>
                    <a:cubicBezTo>
                      <a:pt x="332265" y="113730"/>
                      <a:pt x="332710" y="114915"/>
                      <a:pt x="332710" y="116101"/>
                    </a:cubicBezTo>
                    <a:cubicBezTo>
                      <a:pt x="332710" y="183212"/>
                      <a:pt x="332858" y="250176"/>
                      <a:pt x="332561" y="317288"/>
                    </a:cubicBezTo>
                    <a:cubicBezTo>
                      <a:pt x="332413" y="322473"/>
                      <a:pt x="330189" y="329288"/>
                      <a:pt x="326481" y="332251"/>
                    </a:cubicBezTo>
                    <a:cubicBezTo>
                      <a:pt x="322773" y="335066"/>
                      <a:pt x="315654" y="335362"/>
                      <a:pt x="310760" y="334029"/>
                    </a:cubicBezTo>
                    <a:cubicBezTo>
                      <a:pt x="304086" y="332251"/>
                      <a:pt x="302010" y="325733"/>
                      <a:pt x="302010" y="318918"/>
                    </a:cubicBezTo>
                    <a:cubicBezTo>
                      <a:pt x="302158" y="282473"/>
                      <a:pt x="302010" y="245880"/>
                      <a:pt x="302010" y="209287"/>
                    </a:cubicBezTo>
                    <a:lnTo>
                      <a:pt x="302010" y="199657"/>
                    </a:lnTo>
                    <a:cubicBezTo>
                      <a:pt x="301120" y="199213"/>
                      <a:pt x="300082" y="198916"/>
                      <a:pt x="299192" y="198472"/>
                    </a:cubicBezTo>
                    <a:cubicBezTo>
                      <a:pt x="298005" y="200694"/>
                      <a:pt x="296077" y="202916"/>
                      <a:pt x="295929" y="205139"/>
                    </a:cubicBezTo>
                    <a:cubicBezTo>
                      <a:pt x="295781" y="223361"/>
                      <a:pt x="295781" y="241583"/>
                      <a:pt x="295781" y="259954"/>
                    </a:cubicBezTo>
                    <a:cubicBezTo>
                      <a:pt x="295781" y="278917"/>
                      <a:pt x="295929" y="298029"/>
                      <a:pt x="295781" y="317140"/>
                    </a:cubicBezTo>
                    <a:cubicBezTo>
                      <a:pt x="295781" y="329584"/>
                      <a:pt x="290293" y="336103"/>
                      <a:pt x="280356" y="335955"/>
                    </a:cubicBezTo>
                    <a:cubicBezTo>
                      <a:pt x="271161" y="335807"/>
                      <a:pt x="265674" y="328992"/>
                      <a:pt x="265674" y="317288"/>
                    </a:cubicBezTo>
                    <a:cubicBezTo>
                      <a:pt x="265674" y="251065"/>
                      <a:pt x="265674" y="184842"/>
                      <a:pt x="265674" y="118471"/>
                    </a:cubicBezTo>
                    <a:cubicBezTo>
                      <a:pt x="265674" y="116841"/>
                      <a:pt x="266119" y="115064"/>
                      <a:pt x="265525" y="113582"/>
                    </a:cubicBezTo>
                    <a:cubicBezTo>
                      <a:pt x="264784" y="111508"/>
                      <a:pt x="263301" y="109730"/>
                      <a:pt x="262114" y="107656"/>
                    </a:cubicBezTo>
                    <a:cubicBezTo>
                      <a:pt x="261224" y="109582"/>
                      <a:pt x="259593" y="111508"/>
                      <a:pt x="259593" y="113434"/>
                    </a:cubicBezTo>
                    <a:cubicBezTo>
                      <a:pt x="259445" y="135805"/>
                      <a:pt x="259445" y="158175"/>
                      <a:pt x="259445" y="180546"/>
                    </a:cubicBezTo>
                    <a:cubicBezTo>
                      <a:pt x="259445" y="182768"/>
                      <a:pt x="259593" y="184990"/>
                      <a:pt x="259445" y="187064"/>
                    </a:cubicBezTo>
                    <a:cubicBezTo>
                      <a:pt x="258703" y="194176"/>
                      <a:pt x="253957" y="198768"/>
                      <a:pt x="247135" y="198768"/>
                    </a:cubicBezTo>
                    <a:cubicBezTo>
                      <a:pt x="240461" y="198768"/>
                      <a:pt x="235419" y="194176"/>
                      <a:pt x="235122" y="186916"/>
                    </a:cubicBezTo>
                    <a:cubicBezTo>
                      <a:pt x="234677" y="178324"/>
                      <a:pt x="234974" y="169583"/>
                      <a:pt x="234974" y="160842"/>
                    </a:cubicBezTo>
                    <a:cubicBezTo>
                      <a:pt x="234974" y="135953"/>
                      <a:pt x="234974" y="111212"/>
                      <a:pt x="234974" y="86323"/>
                    </a:cubicBezTo>
                    <a:cubicBezTo>
                      <a:pt x="234974" y="68545"/>
                      <a:pt x="244465" y="59211"/>
                      <a:pt x="262263" y="59063"/>
                    </a:cubicBezTo>
                    <a:close/>
                    <a:moveTo>
                      <a:pt x="27421" y="59063"/>
                    </a:moveTo>
                    <a:cubicBezTo>
                      <a:pt x="52188" y="59063"/>
                      <a:pt x="77104" y="59063"/>
                      <a:pt x="101872" y="59063"/>
                    </a:cubicBezTo>
                    <a:cubicBezTo>
                      <a:pt x="118483" y="59211"/>
                      <a:pt x="127975" y="68545"/>
                      <a:pt x="127975" y="84841"/>
                    </a:cubicBezTo>
                    <a:cubicBezTo>
                      <a:pt x="128123" y="117878"/>
                      <a:pt x="127975" y="150916"/>
                      <a:pt x="127975" y="183805"/>
                    </a:cubicBezTo>
                    <a:cubicBezTo>
                      <a:pt x="127975" y="193879"/>
                      <a:pt x="123822" y="198768"/>
                      <a:pt x="115813" y="198768"/>
                    </a:cubicBezTo>
                    <a:cubicBezTo>
                      <a:pt x="108101" y="198620"/>
                      <a:pt x="103652" y="193435"/>
                      <a:pt x="103652" y="183509"/>
                    </a:cubicBezTo>
                    <a:cubicBezTo>
                      <a:pt x="103504" y="162768"/>
                      <a:pt x="103652" y="142027"/>
                      <a:pt x="103652" y="121434"/>
                    </a:cubicBezTo>
                    <a:cubicBezTo>
                      <a:pt x="103652" y="118323"/>
                      <a:pt x="103948" y="115360"/>
                      <a:pt x="103504" y="112397"/>
                    </a:cubicBezTo>
                    <a:cubicBezTo>
                      <a:pt x="103207" y="110767"/>
                      <a:pt x="101576" y="109286"/>
                      <a:pt x="100537" y="107804"/>
                    </a:cubicBezTo>
                    <a:cubicBezTo>
                      <a:pt x="99499" y="109434"/>
                      <a:pt x="98461" y="111064"/>
                      <a:pt x="97719" y="112841"/>
                    </a:cubicBezTo>
                    <a:cubicBezTo>
                      <a:pt x="97423" y="113730"/>
                      <a:pt x="97868" y="114915"/>
                      <a:pt x="97868" y="116101"/>
                    </a:cubicBezTo>
                    <a:cubicBezTo>
                      <a:pt x="97868" y="183212"/>
                      <a:pt x="98016" y="250176"/>
                      <a:pt x="97571" y="317288"/>
                    </a:cubicBezTo>
                    <a:cubicBezTo>
                      <a:pt x="97571" y="322473"/>
                      <a:pt x="95198" y="329288"/>
                      <a:pt x="91490" y="332251"/>
                    </a:cubicBezTo>
                    <a:cubicBezTo>
                      <a:pt x="87931" y="335066"/>
                      <a:pt x="80664" y="335362"/>
                      <a:pt x="75918" y="334029"/>
                    </a:cubicBezTo>
                    <a:cubicBezTo>
                      <a:pt x="69244" y="332251"/>
                      <a:pt x="67168" y="325733"/>
                      <a:pt x="67168" y="318918"/>
                    </a:cubicBezTo>
                    <a:cubicBezTo>
                      <a:pt x="67168" y="282473"/>
                      <a:pt x="67168" y="245880"/>
                      <a:pt x="67168" y="209287"/>
                    </a:cubicBezTo>
                    <a:lnTo>
                      <a:pt x="67168" y="199657"/>
                    </a:lnTo>
                    <a:cubicBezTo>
                      <a:pt x="66129" y="199213"/>
                      <a:pt x="65240" y="198916"/>
                      <a:pt x="64350" y="198472"/>
                    </a:cubicBezTo>
                    <a:cubicBezTo>
                      <a:pt x="63163" y="200694"/>
                      <a:pt x="61087" y="202916"/>
                      <a:pt x="61087" y="205139"/>
                    </a:cubicBezTo>
                    <a:cubicBezTo>
                      <a:pt x="60790" y="223361"/>
                      <a:pt x="60939" y="241583"/>
                      <a:pt x="60939" y="259954"/>
                    </a:cubicBezTo>
                    <a:cubicBezTo>
                      <a:pt x="60939" y="278917"/>
                      <a:pt x="60939" y="298029"/>
                      <a:pt x="60939" y="317140"/>
                    </a:cubicBezTo>
                    <a:cubicBezTo>
                      <a:pt x="60939" y="329584"/>
                      <a:pt x="55303" y="336103"/>
                      <a:pt x="45514" y="335955"/>
                    </a:cubicBezTo>
                    <a:cubicBezTo>
                      <a:pt x="36171" y="335807"/>
                      <a:pt x="30832" y="328992"/>
                      <a:pt x="30832" y="317288"/>
                    </a:cubicBezTo>
                    <a:cubicBezTo>
                      <a:pt x="30832" y="251065"/>
                      <a:pt x="30832" y="184842"/>
                      <a:pt x="30832" y="118471"/>
                    </a:cubicBezTo>
                    <a:cubicBezTo>
                      <a:pt x="30832" y="116841"/>
                      <a:pt x="31277" y="115064"/>
                      <a:pt x="30683" y="113582"/>
                    </a:cubicBezTo>
                    <a:cubicBezTo>
                      <a:pt x="29942" y="111508"/>
                      <a:pt x="28459" y="109730"/>
                      <a:pt x="27272" y="107656"/>
                    </a:cubicBezTo>
                    <a:cubicBezTo>
                      <a:pt x="26382" y="109582"/>
                      <a:pt x="24751" y="111508"/>
                      <a:pt x="24603" y="113434"/>
                    </a:cubicBezTo>
                    <a:cubicBezTo>
                      <a:pt x="24454" y="135805"/>
                      <a:pt x="24603" y="158175"/>
                      <a:pt x="24603" y="180546"/>
                    </a:cubicBezTo>
                    <a:cubicBezTo>
                      <a:pt x="24603" y="182768"/>
                      <a:pt x="24603" y="184990"/>
                      <a:pt x="24454" y="187064"/>
                    </a:cubicBezTo>
                    <a:cubicBezTo>
                      <a:pt x="23861" y="194176"/>
                      <a:pt x="18967" y="198768"/>
                      <a:pt x="12293" y="198768"/>
                    </a:cubicBezTo>
                    <a:cubicBezTo>
                      <a:pt x="5619" y="198768"/>
                      <a:pt x="428" y="194176"/>
                      <a:pt x="132" y="186916"/>
                    </a:cubicBezTo>
                    <a:cubicBezTo>
                      <a:pt x="-165" y="178324"/>
                      <a:pt x="132" y="169583"/>
                      <a:pt x="132" y="160842"/>
                    </a:cubicBezTo>
                    <a:cubicBezTo>
                      <a:pt x="132" y="135953"/>
                      <a:pt x="-17" y="111212"/>
                      <a:pt x="132" y="86323"/>
                    </a:cubicBezTo>
                    <a:cubicBezTo>
                      <a:pt x="132" y="68545"/>
                      <a:pt x="9475" y="59211"/>
                      <a:pt x="27421" y="59063"/>
                    </a:cubicBezTo>
                    <a:close/>
                    <a:moveTo>
                      <a:pt x="540549" y="0"/>
                    </a:moveTo>
                    <a:cubicBezTo>
                      <a:pt x="554034" y="0"/>
                      <a:pt x="564852" y="10955"/>
                      <a:pt x="564852" y="24574"/>
                    </a:cubicBezTo>
                    <a:cubicBezTo>
                      <a:pt x="564704" y="38045"/>
                      <a:pt x="553886" y="48408"/>
                      <a:pt x="539956" y="48260"/>
                    </a:cubicBezTo>
                    <a:cubicBezTo>
                      <a:pt x="526916" y="48112"/>
                      <a:pt x="516098" y="37453"/>
                      <a:pt x="516098" y="24278"/>
                    </a:cubicBezTo>
                    <a:cubicBezTo>
                      <a:pt x="515950" y="10955"/>
                      <a:pt x="527064" y="0"/>
                      <a:pt x="540549" y="0"/>
                    </a:cubicBezTo>
                    <a:close/>
                    <a:moveTo>
                      <a:pt x="299180" y="0"/>
                    </a:moveTo>
                    <a:cubicBezTo>
                      <a:pt x="312685" y="0"/>
                      <a:pt x="323518" y="10955"/>
                      <a:pt x="323370" y="24426"/>
                    </a:cubicBezTo>
                    <a:cubicBezTo>
                      <a:pt x="323221" y="38045"/>
                      <a:pt x="312536" y="48408"/>
                      <a:pt x="298587" y="48260"/>
                    </a:cubicBezTo>
                    <a:cubicBezTo>
                      <a:pt x="285379" y="48112"/>
                      <a:pt x="274694" y="37453"/>
                      <a:pt x="274546" y="24278"/>
                    </a:cubicBezTo>
                    <a:cubicBezTo>
                      <a:pt x="274546" y="10955"/>
                      <a:pt x="285528" y="0"/>
                      <a:pt x="299180" y="0"/>
                    </a:cubicBezTo>
                    <a:close/>
                    <a:moveTo>
                      <a:pt x="64197" y="0"/>
                    </a:moveTo>
                    <a:cubicBezTo>
                      <a:pt x="77702" y="0"/>
                      <a:pt x="88535" y="10955"/>
                      <a:pt x="88535" y="24574"/>
                    </a:cubicBezTo>
                    <a:cubicBezTo>
                      <a:pt x="88387" y="38045"/>
                      <a:pt x="77553" y="48408"/>
                      <a:pt x="63752" y="48260"/>
                    </a:cubicBezTo>
                    <a:cubicBezTo>
                      <a:pt x="50545" y="48112"/>
                      <a:pt x="39711" y="37453"/>
                      <a:pt x="39711" y="24278"/>
                    </a:cubicBezTo>
                    <a:cubicBezTo>
                      <a:pt x="39563" y="10955"/>
                      <a:pt x="50693" y="0"/>
                      <a:pt x="641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6" name="iSḻiḓe">
              <a:extLst>
                <a:ext uri="{FF2B5EF4-FFF2-40B4-BE49-F238E27FC236}">
                  <a16:creationId xmlns:a16="http://schemas.microsoft.com/office/drawing/2014/main" id="{BAB8E00D-14DE-48C8-A73F-97442875FA88}"/>
                </a:ext>
              </a:extLst>
            </p:cNvPr>
            <p:cNvGrpSpPr/>
            <p:nvPr/>
          </p:nvGrpSpPr>
          <p:grpSpPr>
            <a:xfrm>
              <a:off x="3277772" y="4221088"/>
              <a:ext cx="2108063" cy="970279"/>
              <a:chOff x="1486986" y="1378373"/>
              <a:chExt cx="2108063" cy="970279"/>
            </a:xfrm>
          </p:grpSpPr>
          <p:sp>
            <p:nvSpPr>
              <p:cNvPr id="183" name="ïślide">
                <a:extLst>
                  <a:ext uri="{FF2B5EF4-FFF2-40B4-BE49-F238E27FC236}">
                    <a16:creationId xmlns:a16="http://schemas.microsoft.com/office/drawing/2014/main" id="{8A755092-D676-4FFC-B049-066E1CF4BF0E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70%</a:t>
                </a:r>
                <a:r>
                  <a:rPr lang="zh-CN" altLang="en-US" sz="1100" dirty="0"/>
                  <a:t>人员具有本科以上学历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研发人员占比</a:t>
                </a:r>
                <a:r>
                  <a:rPr lang="en-US" altLang="zh-CN" sz="1100" dirty="0"/>
                  <a:t>60%</a:t>
                </a:r>
                <a:r>
                  <a:rPr lang="zh-CN" altLang="en-US" sz="1100" dirty="0"/>
                  <a:t>以上</a:t>
                </a:r>
                <a:endParaRPr lang="en-US" altLang="zh-CN" sz="1100" dirty="0"/>
              </a:p>
            </p:txBody>
          </p:sp>
          <p:sp>
            <p:nvSpPr>
              <p:cNvPr id="184" name="íṥlïdé">
                <a:extLst>
                  <a:ext uri="{FF2B5EF4-FFF2-40B4-BE49-F238E27FC236}">
                    <a16:creationId xmlns:a16="http://schemas.microsoft.com/office/drawing/2014/main" id="{37C37DBB-861D-401E-940F-F3E7289B7F35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100</a:t>
                </a:r>
                <a:r>
                  <a:rPr lang="zh-CN" altLang="en-US" b="1" dirty="0"/>
                  <a:t>多名员工</a:t>
                </a:r>
                <a:endParaRPr lang="en-US" altLang="zh-CN" b="1" dirty="0"/>
              </a:p>
            </p:txBody>
          </p:sp>
        </p:grpSp>
        <p:grpSp>
          <p:nvGrpSpPr>
            <p:cNvPr id="167" name="ïṡḻîḍê" title="RRWCujOtcqiJLIlMJ8JxobmQhO5YsZmEcy6DZVp0AZTfE39zvT5PAyas4bMl">
              <a:extLst>
                <a:ext uri="{FF2B5EF4-FFF2-40B4-BE49-F238E27FC236}">
                  <a16:creationId xmlns:a16="http://schemas.microsoft.com/office/drawing/2014/main" id="{5D51BC5D-CCFC-41F0-9EF8-44AF554B289E}"/>
                </a:ext>
              </a:extLst>
            </p:cNvPr>
            <p:cNvGrpSpPr/>
            <p:nvPr/>
          </p:nvGrpSpPr>
          <p:grpSpPr>
            <a:xfrm>
              <a:off x="7391935" y="2628450"/>
              <a:ext cx="792088" cy="792085"/>
              <a:chOff x="2406923" y="2845390"/>
              <a:chExt cx="571222" cy="571221"/>
            </a:xfrm>
          </p:grpSpPr>
          <p:sp>
            <p:nvSpPr>
              <p:cNvPr id="181" name="îṩḷíḋe">
                <a:extLst>
                  <a:ext uri="{FF2B5EF4-FFF2-40B4-BE49-F238E27FC236}">
                    <a16:creationId xmlns:a16="http://schemas.microsoft.com/office/drawing/2014/main" id="{E82D64B7-D3E1-4DE3-8DFB-D3D356A1A28B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2" name="iṧḷiḍê" title="tENvehlOdiZm1Hmry6MHxwOH8WsTKLSa514qPVJnvhhWFnRDjZGIbRZNsFBp">
                <a:extLst>
                  <a:ext uri="{FF2B5EF4-FFF2-40B4-BE49-F238E27FC236}">
                    <a16:creationId xmlns:a16="http://schemas.microsoft.com/office/drawing/2014/main" id="{B95386FA-42F4-47B9-A83A-3BFFC53338A7}"/>
                  </a:ext>
                </a:extLst>
              </p:cNvPr>
              <p:cNvSpPr/>
              <p:nvPr/>
            </p:nvSpPr>
            <p:spPr bwMode="auto">
              <a:xfrm>
                <a:off x="2540113" y="2996764"/>
                <a:ext cx="304843" cy="268467"/>
              </a:xfrm>
              <a:custGeom>
                <a:avLst/>
                <a:gdLst>
                  <a:gd name="connsiteX0" fmla="*/ 180824 w 606157"/>
                  <a:gd name="connsiteY0" fmla="*/ 213390 h 533828"/>
                  <a:gd name="connsiteX1" fmla="*/ 195467 w 606157"/>
                  <a:gd name="connsiteY1" fmla="*/ 228037 h 533828"/>
                  <a:gd name="connsiteX2" fmla="*/ 195467 w 606157"/>
                  <a:gd name="connsiteY2" fmla="*/ 309178 h 533828"/>
                  <a:gd name="connsiteX3" fmla="*/ 180824 w 606157"/>
                  <a:gd name="connsiteY3" fmla="*/ 323825 h 533828"/>
                  <a:gd name="connsiteX4" fmla="*/ 166182 w 606157"/>
                  <a:gd name="connsiteY4" fmla="*/ 309178 h 533828"/>
                  <a:gd name="connsiteX5" fmla="*/ 166182 w 606157"/>
                  <a:gd name="connsiteY5" fmla="*/ 228037 h 533828"/>
                  <a:gd name="connsiteX6" fmla="*/ 180824 w 606157"/>
                  <a:gd name="connsiteY6" fmla="*/ 213390 h 533828"/>
                  <a:gd name="connsiteX7" fmla="*/ 327494 w 606157"/>
                  <a:gd name="connsiteY7" fmla="*/ 164629 h 533828"/>
                  <a:gd name="connsiteX8" fmla="*/ 342172 w 606157"/>
                  <a:gd name="connsiteY8" fmla="*/ 179274 h 533828"/>
                  <a:gd name="connsiteX9" fmla="*/ 342172 w 606157"/>
                  <a:gd name="connsiteY9" fmla="*/ 309180 h 533828"/>
                  <a:gd name="connsiteX10" fmla="*/ 327494 w 606157"/>
                  <a:gd name="connsiteY10" fmla="*/ 323825 h 533828"/>
                  <a:gd name="connsiteX11" fmla="*/ 312817 w 606157"/>
                  <a:gd name="connsiteY11" fmla="*/ 309180 h 533828"/>
                  <a:gd name="connsiteX12" fmla="*/ 312817 w 606157"/>
                  <a:gd name="connsiteY12" fmla="*/ 179274 h 533828"/>
                  <a:gd name="connsiteX13" fmla="*/ 327494 w 606157"/>
                  <a:gd name="connsiteY13" fmla="*/ 164629 h 533828"/>
                  <a:gd name="connsiteX14" fmla="*/ 229832 w 606157"/>
                  <a:gd name="connsiteY14" fmla="*/ 154821 h 533828"/>
                  <a:gd name="connsiteX15" fmla="*/ 244509 w 606157"/>
                  <a:gd name="connsiteY15" fmla="*/ 169466 h 533828"/>
                  <a:gd name="connsiteX16" fmla="*/ 244509 w 606157"/>
                  <a:gd name="connsiteY16" fmla="*/ 309180 h 533828"/>
                  <a:gd name="connsiteX17" fmla="*/ 229832 w 606157"/>
                  <a:gd name="connsiteY17" fmla="*/ 323825 h 533828"/>
                  <a:gd name="connsiteX18" fmla="*/ 215154 w 606157"/>
                  <a:gd name="connsiteY18" fmla="*/ 309180 h 533828"/>
                  <a:gd name="connsiteX19" fmla="*/ 215154 w 606157"/>
                  <a:gd name="connsiteY19" fmla="*/ 169466 h 533828"/>
                  <a:gd name="connsiteX20" fmla="*/ 229832 w 606157"/>
                  <a:gd name="connsiteY20" fmla="*/ 154821 h 533828"/>
                  <a:gd name="connsiteX21" fmla="*/ 425298 w 606157"/>
                  <a:gd name="connsiteY21" fmla="*/ 138238 h 533828"/>
                  <a:gd name="connsiteX22" fmla="*/ 439975 w 606157"/>
                  <a:gd name="connsiteY22" fmla="*/ 152886 h 533828"/>
                  <a:gd name="connsiteX23" fmla="*/ 439975 w 606157"/>
                  <a:gd name="connsiteY23" fmla="*/ 309177 h 533828"/>
                  <a:gd name="connsiteX24" fmla="*/ 425298 w 606157"/>
                  <a:gd name="connsiteY24" fmla="*/ 323825 h 533828"/>
                  <a:gd name="connsiteX25" fmla="*/ 410620 w 606157"/>
                  <a:gd name="connsiteY25" fmla="*/ 309177 h 533828"/>
                  <a:gd name="connsiteX26" fmla="*/ 410620 w 606157"/>
                  <a:gd name="connsiteY26" fmla="*/ 152886 h 533828"/>
                  <a:gd name="connsiteX27" fmla="*/ 425298 w 606157"/>
                  <a:gd name="connsiteY27" fmla="*/ 138238 h 533828"/>
                  <a:gd name="connsiteX28" fmla="*/ 278662 w 606157"/>
                  <a:gd name="connsiteY28" fmla="*/ 115869 h 533828"/>
                  <a:gd name="connsiteX29" fmla="*/ 293340 w 606157"/>
                  <a:gd name="connsiteY29" fmla="*/ 130514 h 533828"/>
                  <a:gd name="connsiteX30" fmla="*/ 293340 w 606157"/>
                  <a:gd name="connsiteY30" fmla="*/ 309181 h 533828"/>
                  <a:gd name="connsiteX31" fmla="*/ 278662 w 606157"/>
                  <a:gd name="connsiteY31" fmla="*/ 323826 h 533828"/>
                  <a:gd name="connsiteX32" fmla="*/ 263985 w 606157"/>
                  <a:gd name="connsiteY32" fmla="*/ 309181 h 533828"/>
                  <a:gd name="connsiteX33" fmla="*/ 263985 w 606157"/>
                  <a:gd name="connsiteY33" fmla="*/ 130514 h 533828"/>
                  <a:gd name="connsiteX34" fmla="*/ 278662 w 606157"/>
                  <a:gd name="connsiteY34" fmla="*/ 115869 h 533828"/>
                  <a:gd name="connsiteX35" fmla="*/ 376466 w 606157"/>
                  <a:gd name="connsiteY35" fmla="*/ 89477 h 533828"/>
                  <a:gd name="connsiteX36" fmla="*/ 391144 w 606157"/>
                  <a:gd name="connsiteY36" fmla="*/ 104124 h 533828"/>
                  <a:gd name="connsiteX37" fmla="*/ 391144 w 606157"/>
                  <a:gd name="connsiteY37" fmla="*/ 309178 h 533828"/>
                  <a:gd name="connsiteX38" fmla="*/ 376466 w 606157"/>
                  <a:gd name="connsiteY38" fmla="*/ 323825 h 533828"/>
                  <a:gd name="connsiteX39" fmla="*/ 361789 w 606157"/>
                  <a:gd name="connsiteY39" fmla="*/ 309178 h 533828"/>
                  <a:gd name="connsiteX40" fmla="*/ 361789 w 606157"/>
                  <a:gd name="connsiteY40" fmla="*/ 104124 h 533828"/>
                  <a:gd name="connsiteX41" fmla="*/ 376466 w 606157"/>
                  <a:gd name="connsiteY41" fmla="*/ 89477 h 533828"/>
                  <a:gd name="connsiteX42" fmla="*/ 41212 w 606157"/>
                  <a:gd name="connsiteY42" fmla="*/ 48623 h 533828"/>
                  <a:gd name="connsiteX43" fmla="*/ 41212 w 606157"/>
                  <a:gd name="connsiteY43" fmla="*/ 364673 h 533828"/>
                  <a:gd name="connsiteX44" fmla="*/ 564945 w 606157"/>
                  <a:gd name="connsiteY44" fmla="*/ 364673 h 533828"/>
                  <a:gd name="connsiteX45" fmla="*/ 564945 w 606157"/>
                  <a:gd name="connsiteY45" fmla="*/ 48623 h 533828"/>
                  <a:gd name="connsiteX46" fmla="*/ 51772 w 606157"/>
                  <a:gd name="connsiteY46" fmla="*/ 0 h 533828"/>
                  <a:gd name="connsiteX47" fmla="*/ 554532 w 606157"/>
                  <a:gd name="connsiteY47" fmla="*/ 0 h 533828"/>
                  <a:gd name="connsiteX48" fmla="*/ 606157 w 606157"/>
                  <a:gd name="connsiteY48" fmla="*/ 51699 h 533828"/>
                  <a:gd name="connsiteX49" fmla="*/ 606157 w 606157"/>
                  <a:gd name="connsiteY49" fmla="*/ 361597 h 533828"/>
                  <a:gd name="connsiteX50" fmla="*/ 554532 w 606157"/>
                  <a:gd name="connsiteY50" fmla="*/ 413296 h 533828"/>
                  <a:gd name="connsiteX51" fmla="*/ 349791 w 606157"/>
                  <a:gd name="connsiteY51" fmla="*/ 413296 h 533828"/>
                  <a:gd name="connsiteX52" fmla="*/ 349791 w 606157"/>
                  <a:gd name="connsiteY52" fmla="*/ 472171 h 533828"/>
                  <a:gd name="connsiteX53" fmla="*/ 400536 w 606157"/>
                  <a:gd name="connsiteY53" fmla="*/ 472171 h 533828"/>
                  <a:gd name="connsiteX54" fmla="*/ 431482 w 606157"/>
                  <a:gd name="connsiteY54" fmla="*/ 502926 h 533828"/>
                  <a:gd name="connsiteX55" fmla="*/ 400536 w 606157"/>
                  <a:gd name="connsiteY55" fmla="*/ 533828 h 533828"/>
                  <a:gd name="connsiteX56" fmla="*/ 205621 w 606157"/>
                  <a:gd name="connsiteY56" fmla="*/ 533828 h 533828"/>
                  <a:gd name="connsiteX57" fmla="*/ 174822 w 606157"/>
                  <a:gd name="connsiteY57" fmla="*/ 502926 h 533828"/>
                  <a:gd name="connsiteX58" fmla="*/ 205621 w 606157"/>
                  <a:gd name="connsiteY58" fmla="*/ 472171 h 533828"/>
                  <a:gd name="connsiteX59" fmla="*/ 256366 w 606157"/>
                  <a:gd name="connsiteY59" fmla="*/ 472171 h 533828"/>
                  <a:gd name="connsiteX60" fmla="*/ 256366 w 606157"/>
                  <a:gd name="connsiteY60" fmla="*/ 413296 h 533828"/>
                  <a:gd name="connsiteX61" fmla="*/ 51772 w 606157"/>
                  <a:gd name="connsiteY61" fmla="*/ 413296 h 533828"/>
                  <a:gd name="connsiteX62" fmla="*/ 0 w 606157"/>
                  <a:gd name="connsiteY62" fmla="*/ 361597 h 533828"/>
                  <a:gd name="connsiteX63" fmla="*/ 0 w 606157"/>
                  <a:gd name="connsiteY63" fmla="*/ 51699 h 533828"/>
                  <a:gd name="connsiteX64" fmla="*/ 51772 w 606157"/>
                  <a:gd name="connsiteY64" fmla="*/ 0 h 53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06157" h="533828">
                    <a:moveTo>
                      <a:pt x="180824" y="213390"/>
                    </a:moveTo>
                    <a:cubicBezTo>
                      <a:pt x="189024" y="213390"/>
                      <a:pt x="195467" y="219981"/>
                      <a:pt x="195467" y="228037"/>
                    </a:cubicBezTo>
                    <a:lnTo>
                      <a:pt x="195467" y="309178"/>
                    </a:lnTo>
                    <a:cubicBezTo>
                      <a:pt x="195467" y="317234"/>
                      <a:pt x="189024" y="323825"/>
                      <a:pt x="180824" y="323825"/>
                    </a:cubicBezTo>
                    <a:cubicBezTo>
                      <a:pt x="172771" y="323825"/>
                      <a:pt x="166182" y="317234"/>
                      <a:pt x="166182" y="309178"/>
                    </a:cubicBezTo>
                    <a:lnTo>
                      <a:pt x="166182" y="228037"/>
                    </a:lnTo>
                    <a:cubicBezTo>
                      <a:pt x="166182" y="219981"/>
                      <a:pt x="172771" y="213390"/>
                      <a:pt x="180824" y="213390"/>
                    </a:cubicBezTo>
                    <a:close/>
                    <a:moveTo>
                      <a:pt x="327494" y="164629"/>
                    </a:moveTo>
                    <a:cubicBezTo>
                      <a:pt x="335714" y="164629"/>
                      <a:pt x="342172" y="171219"/>
                      <a:pt x="342172" y="179274"/>
                    </a:cubicBezTo>
                    <a:lnTo>
                      <a:pt x="342172" y="309180"/>
                    </a:lnTo>
                    <a:cubicBezTo>
                      <a:pt x="342172" y="317235"/>
                      <a:pt x="335714" y="323825"/>
                      <a:pt x="327494" y="323825"/>
                    </a:cubicBezTo>
                    <a:cubicBezTo>
                      <a:pt x="319422" y="323825"/>
                      <a:pt x="312817" y="317235"/>
                      <a:pt x="312817" y="309180"/>
                    </a:cubicBezTo>
                    <a:lnTo>
                      <a:pt x="312817" y="179274"/>
                    </a:lnTo>
                    <a:cubicBezTo>
                      <a:pt x="312817" y="171219"/>
                      <a:pt x="319422" y="164629"/>
                      <a:pt x="327494" y="164629"/>
                    </a:cubicBezTo>
                    <a:close/>
                    <a:moveTo>
                      <a:pt x="229832" y="154821"/>
                    </a:moveTo>
                    <a:cubicBezTo>
                      <a:pt x="237904" y="154821"/>
                      <a:pt x="244509" y="161411"/>
                      <a:pt x="244509" y="169466"/>
                    </a:cubicBezTo>
                    <a:lnTo>
                      <a:pt x="244509" y="309180"/>
                    </a:lnTo>
                    <a:cubicBezTo>
                      <a:pt x="244509" y="317235"/>
                      <a:pt x="237904" y="323825"/>
                      <a:pt x="229832" y="323825"/>
                    </a:cubicBezTo>
                    <a:cubicBezTo>
                      <a:pt x="221759" y="323825"/>
                      <a:pt x="215154" y="317235"/>
                      <a:pt x="215154" y="309180"/>
                    </a:cubicBezTo>
                    <a:lnTo>
                      <a:pt x="215154" y="169466"/>
                    </a:lnTo>
                    <a:cubicBezTo>
                      <a:pt x="215154" y="161411"/>
                      <a:pt x="221759" y="154821"/>
                      <a:pt x="229832" y="154821"/>
                    </a:cubicBezTo>
                    <a:close/>
                    <a:moveTo>
                      <a:pt x="425298" y="138238"/>
                    </a:moveTo>
                    <a:cubicBezTo>
                      <a:pt x="433370" y="138238"/>
                      <a:pt x="439975" y="144830"/>
                      <a:pt x="439975" y="152886"/>
                    </a:cubicBezTo>
                    <a:lnTo>
                      <a:pt x="439975" y="309177"/>
                    </a:lnTo>
                    <a:cubicBezTo>
                      <a:pt x="439975" y="317234"/>
                      <a:pt x="433370" y="323825"/>
                      <a:pt x="425298" y="323825"/>
                    </a:cubicBezTo>
                    <a:cubicBezTo>
                      <a:pt x="417225" y="323825"/>
                      <a:pt x="410620" y="317234"/>
                      <a:pt x="410620" y="309177"/>
                    </a:cubicBezTo>
                    <a:lnTo>
                      <a:pt x="410620" y="152886"/>
                    </a:lnTo>
                    <a:cubicBezTo>
                      <a:pt x="410620" y="144830"/>
                      <a:pt x="417225" y="138238"/>
                      <a:pt x="425298" y="138238"/>
                    </a:cubicBezTo>
                    <a:close/>
                    <a:moveTo>
                      <a:pt x="278662" y="115869"/>
                    </a:moveTo>
                    <a:cubicBezTo>
                      <a:pt x="286735" y="115869"/>
                      <a:pt x="293340" y="122459"/>
                      <a:pt x="293340" y="130514"/>
                    </a:cubicBezTo>
                    <a:lnTo>
                      <a:pt x="293340" y="309181"/>
                    </a:lnTo>
                    <a:cubicBezTo>
                      <a:pt x="293340" y="317236"/>
                      <a:pt x="286735" y="323826"/>
                      <a:pt x="278662" y="323826"/>
                    </a:cubicBezTo>
                    <a:cubicBezTo>
                      <a:pt x="270590" y="323826"/>
                      <a:pt x="263985" y="317236"/>
                      <a:pt x="263985" y="309181"/>
                    </a:cubicBezTo>
                    <a:lnTo>
                      <a:pt x="263985" y="130514"/>
                    </a:lnTo>
                    <a:cubicBezTo>
                      <a:pt x="263985" y="122459"/>
                      <a:pt x="270590" y="115869"/>
                      <a:pt x="278662" y="115869"/>
                    </a:cubicBezTo>
                    <a:close/>
                    <a:moveTo>
                      <a:pt x="376466" y="89477"/>
                    </a:moveTo>
                    <a:cubicBezTo>
                      <a:pt x="384539" y="89477"/>
                      <a:pt x="391144" y="95922"/>
                      <a:pt x="391144" y="104124"/>
                    </a:cubicBezTo>
                    <a:lnTo>
                      <a:pt x="391144" y="309178"/>
                    </a:lnTo>
                    <a:cubicBezTo>
                      <a:pt x="391144" y="317234"/>
                      <a:pt x="384539" y="323825"/>
                      <a:pt x="376466" y="323825"/>
                    </a:cubicBezTo>
                    <a:cubicBezTo>
                      <a:pt x="368247" y="323825"/>
                      <a:pt x="361789" y="317234"/>
                      <a:pt x="361789" y="309178"/>
                    </a:cubicBezTo>
                    <a:lnTo>
                      <a:pt x="361789" y="104124"/>
                    </a:lnTo>
                    <a:cubicBezTo>
                      <a:pt x="361789" y="95922"/>
                      <a:pt x="368247" y="89477"/>
                      <a:pt x="376466" y="89477"/>
                    </a:cubicBezTo>
                    <a:close/>
                    <a:moveTo>
                      <a:pt x="41212" y="48623"/>
                    </a:moveTo>
                    <a:lnTo>
                      <a:pt x="41212" y="364673"/>
                    </a:lnTo>
                    <a:lnTo>
                      <a:pt x="564945" y="364673"/>
                    </a:lnTo>
                    <a:lnTo>
                      <a:pt x="564945" y="48623"/>
                    </a:lnTo>
                    <a:close/>
                    <a:moveTo>
                      <a:pt x="51772" y="0"/>
                    </a:moveTo>
                    <a:lnTo>
                      <a:pt x="554532" y="0"/>
                    </a:lnTo>
                    <a:cubicBezTo>
                      <a:pt x="582984" y="0"/>
                      <a:pt x="606157" y="23140"/>
                      <a:pt x="606157" y="51699"/>
                    </a:cubicBezTo>
                    <a:lnTo>
                      <a:pt x="606157" y="361597"/>
                    </a:lnTo>
                    <a:cubicBezTo>
                      <a:pt x="606157" y="390156"/>
                      <a:pt x="582984" y="413296"/>
                      <a:pt x="554532" y="413296"/>
                    </a:cubicBezTo>
                    <a:lnTo>
                      <a:pt x="349791" y="413296"/>
                    </a:lnTo>
                    <a:lnTo>
                      <a:pt x="349791" y="472171"/>
                    </a:lnTo>
                    <a:lnTo>
                      <a:pt x="400536" y="472171"/>
                    </a:lnTo>
                    <a:cubicBezTo>
                      <a:pt x="417549" y="472171"/>
                      <a:pt x="431482" y="485937"/>
                      <a:pt x="431482" y="502926"/>
                    </a:cubicBezTo>
                    <a:cubicBezTo>
                      <a:pt x="431482" y="520061"/>
                      <a:pt x="417549" y="533828"/>
                      <a:pt x="400536" y="533828"/>
                    </a:cubicBezTo>
                    <a:lnTo>
                      <a:pt x="205621" y="533828"/>
                    </a:lnTo>
                    <a:cubicBezTo>
                      <a:pt x="188608" y="533828"/>
                      <a:pt x="174822" y="520061"/>
                      <a:pt x="174822" y="502926"/>
                    </a:cubicBezTo>
                    <a:cubicBezTo>
                      <a:pt x="174822" y="485937"/>
                      <a:pt x="188608" y="472171"/>
                      <a:pt x="205621" y="472171"/>
                    </a:cubicBezTo>
                    <a:lnTo>
                      <a:pt x="256366" y="472171"/>
                    </a:lnTo>
                    <a:lnTo>
                      <a:pt x="256366" y="413296"/>
                    </a:lnTo>
                    <a:lnTo>
                      <a:pt x="51772" y="413296"/>
                    </a:lnTo>
                    <a:cubicBezTo>
                      <a:pt x="23173" y="413296"/>
                      <a:pt x="0" y="390156"/>
                      <a:pt x="0" y="361597"/>
                    </a:cubicBezTo>
                    <a:lnTo>
                      <a:pt x="0" y="51699"/>
                    </a:lnTo>
                    <a:cubicBezTo>
                      <a:pt x="0" y="23140"/>
                      <a:pt x="23173" y="0"/>
                      <a:pt x="517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8" name="i$ḻiďê">
              <a:extLst>
                <a:ext uri="{FF2B5EF4-FFF2-40B4-BE49-F238E27FC236}">
                  <a16:creationId xmlns:a16="http://schemas.microsoft.com/office/drawing/2014/main" id="{CB273A01-08D4-4948-B34D-5AD4D3EF7089}"/>
                </a:ext>
              </a:extLst>
            </p:cNvPr>
            <p:cNvGrpSpPr/>
            <p:nvPr/>
          </p:nvGrpSpPr>
          <p:grpSpPr>
            <a:xfrm>
              <a:off x="6733947" y="3556165"/>
              <a:ext cx="2108063" cy="970279"/>
              <a:chOff x="1486986" y="1378373"/>
              <a:chExt cx="2108063" cy="970279"/>
            </a:xfrm>
          </p:grpSpPr>
          <p:sp>
            <p:nvSpPr>
              <p:cNvPr id="179" name="iṥļïďê">
                <a:extLst>
                  <a:ext uri="{FF2B5EF4-FFF2-40B4-BE49-F238E27FC236}">
                    <a16:creationId xmlns:a16="http://schemas.microsoft.com/office/drawing/2014/main" id="{ED629742-9F97-479D-995D-6A3C7B268A37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管理软件产品线丰富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技术领先，全部自主研发</a:t>
                </a:r>
                <a:endParaRPr lang="en-US" altLang="zh-CN" sz="1100" dirty="0"/>
              </a:p>
            </p:txBody>
          </p:sp>
          <p:sp>
            <p:nvSpPr>
              <p:cNvPr id="180" name="išḻïḑe">
                <a:extLst>
                  <a:ext uri="{FF2B5EF4-FFF2-40B4-BE49-F238E27FC236}">
                    <a16:creationId xmlns:a16="http://schemas.microsoft.com/office/drawing/2014/main" id="{367F3284-963C-4192-B809-1A5949C7D4A9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专注管理软件</a:t>
                </a:r>
                <a:endParaRPr lang="en-US" altLang="zh-CN" b="1" dirty="0"/>
              </a:p>
            </p:txBody>
          </p:sp>
        </p:grpSp>
        <p:grpSp>
          <p:nvGrpSpPr>
            <p:cNvPr id="169" name="îSļiḍe" title="MJ8JxobmQhO5YsZmEcy6DZVp0AZTfE39zvT5PAyas4bMl">
              <a:extLst>
                <a:ext uri="{FF2B5EF4-FFF2-40B4-BE49-F238E27FC236}">
                  <a16:creationId xmlns:a16="http://schemas.microsoft.com/office/drawing/2014/main" id="{2F52244C-53B6-4B9A-9C7A-E19CF7494937}"/>
                </a:ext>
              </a:extLst>
            </p:cNvPr>
            <p:cNvGrpSpPr/>
            <p:nvPr/>
          </p:nvGrpSpPr>
          <p:grpSpPr>
            <a:xfrm>
              <a:off x="9777181" y="2143311"/>
              <a:ext cx="792088" cy="792085"/>
              <a:chOff x="2406923" y="2845390"/>
              <a:chExt cx="571222" cy="571221"/>
            </a:xfrm>
          </p:grpSpPr>
          <p:sp>
            <p:nvSpPr>
              <p:cNvPr id="177" name="ísḷiḑé">
                <a:extLst>
                  <a:ext uri="{FF2B5EF4-FFF2-40B4-BE49-F238E27FC236}">
                    <a16:creationId xmlns:a16="http://schemas.microsoft.com/office/drawing/2014/main" id="{45C0A522-AAAB-48A5-BCD6-381CF68FBA85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78" name="ïŝḻïḑê" title="ry6MHxwOH8WsTKLSa514qPVJnvhhWFnRDjZGIbRZNsFBp">
                <a:extLst>
                  <a:ext uri="{FF2B5EF4-FFF2-40B4-BE49-F238E27FC236}">
                    <a16:creationId xmlns:a16="http://schemas.microsoft.com/office/drawing/2014/main" id="{FA9657E5-57CD-40A2-BAED-514229D56B4D}"/>
                  </a:ext>
                </a:extLst>
              </p:cNvPr>
              <p:cNvSpPr/>
              <p:nvPr/>
            </p:nvSpPr>
            <p:spPr bwMode="auto">
              <a:xfrm>
                <a:off x="2554112" y="2978576"/>
                <a:ext cx="276843" cy="304843"/>
              </a:xfrm>
              <a:custGeom>
                <a:avLst/>
                <a:gdLst>
                  <a:gd name="T0" fmla="*/ 409 w 409"/>
                  <a:gd name="T1" fmla="*/ 391 h 451"/>
                  <a:gd name="T2" fmla="*/ 409 w 409"/>
                  <a:gd name="T3" fmla="*/ 451 h 451"/>
                  <a:gd name="T4" fmla="*/ 0 w 409"/>
                  <a:gd name="T5" fmla="*/ 451 h 451"/>
                  <a:gd name="T6" fmla="*/ 0 w 409"/>
                  <a:gd name="T7" fmla="*/ 391 h 451"/>
                  <a:gd name="T8" fmla="*/ 54 w 409"/>
                  <a:gd name="T9" fmla="*/ 314 h 451"/>
                  <a:gd name="T10" fmla="*/ 121 w 409"/>
                  <a:gd name="T11" fmla="*/ 282 h 451"/>
                  <a:gd name="T12" fmla="*/ 167 w 409"/>
                  <a:gd name="T13" fmla="*/ 378 h 451"/>
                  <a:gd name="T14" fmla="*/ 190 w 409"/>
                  <a:gd name="T15" fmla="*/ 314 h 451"/>
                  <a:gd name="T16" fmla="*/ 205 w 409"/>
                  <a:gd name="T17" fmla="*/ 316 h 451"/>
                  <a:gd name="T18" fmla="*/ 219 w 409"/>
                  <a:gd name="T19" fmla="*/ 314 h 451"/>
                  <a:gd name="T20" fmla="*/ 241 w 409"/>
                  <a:gd name="T21" fmla="*/ 375 h 451"/>
                  <a:gd name="T22" fmla="*/ 286 w 409"/>
                  <a:gd name="T23" fmla="*/ 281 h 451"/>
                  <a:gd name="T24" fmla="*/ 355 w 409"/>
                  <a:gd name="T25" fmla="*/ 314 h 451"/>
                  <a:gd name="T26" fmla="*/ 409 w 409"/>
                  <a:gd name="T27" fmla="*/ 391 h 451"/>
                  <a:gd name="T28" fmla="*/ 60 w 409"/>
                  <a:gd name="T29" fmla="*/ 181 h 451"/>
                  <a:gd name="T30" fmla="*/ 60 w 409"/>
                  <a:gd name="T31" fmla="*/ 137 h 451"/>
                  <a:gd name="T32" fmla="*/ 70 w 409"/>
                  <a:gd name="T33" fmla="*/ 120 h 451"/>
                  <a:gd name="T34" fmla="*/ 205 w 409"/>
                  <a:gd name="T35" fmla="*/ 0 h 451"/>
                  <a:gd name="T36" fmla="*/ 339 w 409"/>
                  <a:gd name="T37" fmla="*/ 120 h 451"/>
                  <a:gd name="T38" fmla="*/ 349 w 409"/>
                  <a:gd name="T39" fmla="*/ 137 h 451"/>
                  <a:gd name="T40" fmla="*/ 349 w 409"/>
                  <a:gd name="T41" fmla="*/ 181 h 451"/>
                  <a:gd name="T42" fmla="*/ 328 w 409"/>
                  <a:gd name="T43" fmla="*/ 202 h 451"/>
                  <a:gd name="T44" fmla="*/ 307 w 409"/>
                  <a:gd name="T45" fmla="*/ 181 h 451"/>
                  <a:gd name="T46" fmla="*/ 307 w 409"/>
                  <a:gd name="T47" fmla="*/ 172 h 451"/>
                  <a:gd name="T48" fmla="*/ 205 w 409"/>
                  <a:gd name="T49" fmla="*/ 281 h 451"/>
                  <a:gd name="T50" fmla="*/ 102 w 409"/>
                  <a:gd name="T51" fmla="*/ 172 h 451"/>
                  <a:gd name="T52" fmla="*/ 102 w 409"/>
                  <a:gd name="T53" fmla="*/ 181 h 451"/>
                  <a:gd name="T54" fmla="*/ 87 w 409"/>
                  <a:gd name="T55" fmla="*/ 201 h 451"/>
                  <a:gd name="T56" fmla="*/ 140 w 409"/>
                  <a:gd name="T57" fmla="*/ 269 h 451"/>
                  <a:gd name="T58" fmla="*/ 156 w 409"/>
                  <a:gd name="T59" fmla="*/ 271 h 451"/>
                  <a:gd name="T60" fmla="*/ 166 w 409"/>
                  <a:gd name="T61" fmla="*/ 292 h 451"/>
                  <a:gd name="T62" fmla="*/ 143 w 409"/>
                  <a:gd name="T63" fmla="*/ 295 h 451"/>
                  <a:gd name="T64" fmla="*/ 132 w 409"/>
                  <a:gd name="T65" fmla="*/ 280 h 451"/>
                  <a:gd name="T66" fmla="*/ 73 w 409"/>
                  <a:gd name="T67" fmla="*/ 200 h 451"/>
                  <a:gd name="T68" fmla="*/ 60 w 409"/>
                  <a:gd name="T69" fmla="*/ 181 h 451"/>
                  <a:gd name="T70" fmla="*/ 84 w 409"/>
                  <a:gd name="T71" fmla="*/ 115 h 451"/>
                  <a:gd name="T72" fmla="*/ 86 w 409"/>
                  <a:gd name="T73" fmla="*/ 115 h 451"/>
                  <a:gd name="T74" fmla="*/ 89 w 409"/>
                  <a:gd name="T75" fmla="*/ 118 h 451"/>
                  <a:gd name="T76" fmla="*/ 100 w 409"/>
                  <a:gd name="T77" fmla="*/ 128 h 451"/>
                  <a:gd name="T78" fmla="*/ 205 w 409"/>
                  <a:gd name="T79" fmla="*/ 40 h 451"/>
                  <a:gd name="T80" fmla="*/ 309 w 409"/>
                  <a:gd name="T81" fmla="*/ 128 h 451"/>
                  <a:gd name="T82" fmla="*/ 325 w 409"/>
                  <a:gd name="T83" fmla="*/ 117 h 451"/>
                  <a:gd name="T84" fmla="*/ 205 w 409"/>
                  <a:gd name="T85" fmla="*/ 13 h 451"/>
                  <a:gd name="T86" fmla="*/ 84 w 409"/>
                  <a:gd name="T87" fmla="*/ 115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9" h="451">
                    <a:moveTo>
                      <a:pt x="409" y="391"/>
                    </a:moveTo>
                    <a:lnTo>
                      <a:pt x="409" y="451"/>
                    </a:lnTo>
                    <a:lnTo>
                      <a:pt x="0" y="451"/>
                    </a:lnTo>
                    <a:lnTo>
                      <a:pt x="0" y="391"/>
                    </a:lnTo>
                    <a:cubicBezTo>
                      <a:pt x="0" y="363"/>
                      <a:pt x="25" y="328"/>
                      <a:pt x="54" y="314"/>
                    </a:cubicBezTo>
                    <a:lnTo>
                      <a:pt x="121" y="282"/>
                    </a:lnTo>
                    <a:lnTo>
                      <a:pt x="167" y="378"/>
                    </a:lnTo>
                    <a:lnTo>
                      <a:pt x="190" y="314"/>
                    </a:lnTo>
                    <a:cubicBezTo>
                      <a:pt x="195" y="315"/>
                      <a:pt x="200" y="316"/>
                      <a:pt x="205" y="316"/>
                    </a:cubicBezTo>
                    <a:cubicBezTo>
                      <a:pt x="209" y="316"/>
                      <a:pt x="214" y="315"/>
                      <a:pt x="219" y="314"/>
                    </a:cubicBezTo>
                    <a:lnTo>
                      <a:pt x="241" y="375"/>
                    </a:lnTo>
                    <a:lnTo>
                      <a:pt x="286" y="281"/>
                    </a:lnTo>
                    <a:lnTo>
                      <a:pt x="355" y="314"/>
                    </a:lnTo>
                    <a:cubicBezTo>
                      <a:pt x="385" y="328"/>
                      <a:pt x="409" y="363"/>
                      <a:pt x="409" y="391"/>
                    </a:cubicBezTo>
                    <a:close/>
                    <a:moveTo>
                      <a:pt x="60" y="181"/>
                    </a:moveTo>
                    <a:lnTo>
                      <a:pt x="60" y="137"/>
                    </a:lnTo>
                    <a:cubicBezTo>
                      <a:pt x="60" y="130"/>
                      <a:pt x="64" y="124"/>
                      <a:pt x="70" y="120"/>
                    </a:cubicBezTo>
                    <a:cubicBezTo>
                      <a:pt x="78" y="53"/>
                      <a:pt x="135" y="0"/>
                      <a:pt x="205" y="0"/>
                    </a:cubicBezTo>
                    <a:cubicBezTo>
                      <a:pt x="274" y="0"/>
                      <a:pt x="331" y="53"/>
                      <a:pt x="339" y="120"/>
                    </a:cubicBezTo>
                    <a:cubicBezTo>
                      <a:pt x="345" y="124"/>
                      <a:pt x="349" y="130"/>
                      <a:pt x="349" y="137"/>
                    </a:cubicBezTo>
                    <a:lnTo>
                      <a:pt x="349" y="181"/>
                    </a:lnTo>
                    <a:cubicBezTo>
                      <a:pt x="349" y="192"/>
                      <a:pt x="339" y="202"/>
                      <a:pt x="328" y="202"/>
                    </a:cubicBezTo>
                    <a:cubicBezTo>
                      <a:pt x="316" y="202"/>
                      <a:pt x="307" y="192"/>
                      <a:pt x="307" y="181"/>
                    </a:cubicBezTo>
                    <a:lnTo>
                      <a:pt x="307" y="172"/>
                    </a:lnTo>
                    <a:cubicBezTo>
                      <a:pt x="296" y="228"/>
                      <a:pt x="254" y="281"/>
                      <a:pt x="205" y="281"/>
                    </a:cubicBezTo>
                    <a:cubicBezTo>
                      <a:pt x="155" y="281"/>
                      <a:pt x="113" y="228"/>
                      <a:pt x="102" y="172"/>
                    </a:cubicBezTo>
                    <a:lnTo>
                      <a:pt x="102" y="181"/>
                    </a:lnTo>
                    <a:cubicBezTo>
                      <a:pt x="102" y="190"/>
                      <a:pt x="96" y="198"/>
                      <a:pt x="87" y="201"/>
                    </a:cubicBezTo>
                    <a:cubicBezTo>
                      <a:pt x="96" y="229"/>
                      <a:pt x="114" y="253"/>
                      <a:pt x="140" y="269"/>
                    </a:cubicBezTo>
                    <a:cubicBezTo>
                      <a:pt x="144" y="268"/>
                      <a:pt x="150" y="268"/>
                      <a:pt x="156" y="271"/>
                    </a:cubicBezTo>
                    <a:cubicBezTo>
                      <a:pt x="165" y="276"/>
                      <a:pt x="170" y="285"/>
                      <a:pt x="166" y="292"/>
                    </a:cubicBezTo>
                    <a:cubicBezTo>
                      <a:pt x="163" y="298"/>
                      <a:pt x="153" y="300"/>
                      <a:pt x="143" y="295"/>
                    </a:cubicBezTo>
                    <a:cubicBezTo>
                      <a:pt x="137" y="292"/>
                      <a:pt x="132" y="286"/>
                      <a:pt x="132" y="280"/>
                    </a:cubicBezTo>
                    <a:cubicBezTo>
                      <a:pt x="103" y="261"/>
                      <a:pt x="82" y="233"/>
                      <a:pt x="73" y="200"/>
                    </a:cubicBezTo>
                    <a:cubicBezTo>
                      <a:pt x="66" y="197"/>
                      <a:pt x="60" y="190"/>
                      <a:pt x="60" y="181"/>
                    </a:cubicBezTo>
                    <a:close/>
                    <a:moveTo>
                      <a:pt x="84" y="115"/>
                    </a:moveTo>
                    <a:cubicBezTo>
                      <a:pt x="85" y="115"/>
                      <a:pt x="85" y="115"/>
                      <a:pt x="86" y="115"/>
                    </a:cubicBezTo>
                    <a:cubicBezTo>
                      <a:pt x="88" y="116"/>
                      <a:pt x="89" y="117"/>
                      <a:pt x="89" y="118"/>
                    </a:cubicBezTo>
                    <a:cubicBezTo>
                      <a:pt x="94" y="120"/>
                      <a:pt x="98" y="124"/>
                      <a:pt x="100" y="128"/>
                    </a:cubicBezTo>
                    <a:cubicBezTo>
                      <a:pt x="106" y="70"/>
                      <a:pt x="150" y="40"/>
                      <a:pt x="205" y="40"/>
                    </a:cubicBezTo>
                    <a:cubicBezTo>
                      <a:pt x="259" y="40"/>
                      <a:pt x="303" y="70"/>
                      <a:pt x="309" y="128"/>
                    </a:cubicBezTo>
                    <a:cubicBezTo>
                      <a:pt x="312" y="122"/>
                      <a:pt x="318" y="118"/>
                      <a:pt x="325" y="117"/>
                    </a:cubicBezTo>
                    <a:cubicBezTo>
                      <a:pt x="316" y="58"/>
                      <a:pt x="266" y="13"/>
                      <a:pt x="205" y="13"/>
                    </a:cubicBezTo>
                    <a:cubicBezTo>
                      <a:pt x="144" y="13"/>
                      <a:pt x="94" y="57"/>
                      <a:pt x="84" y="1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70" name="îŝḷíḓe">
              <a:extLst>
                <a:ext uri="{FF2B5EF4-FFF2-40B4-BE49-F238E27FC236}">
                  <a16:creationId xmlns:a16="http://schemas.microsoft.com/office/drawing/2014/main" id="{969F82C7-ED04-489F-A63A-5DC9ECA0FDFA}"/>
                </a:ext>
              </a:extLst>
            </p:cNvPr>
            <p:cNvGrpSpPr/>
            <p:nvPr/>
          </p:nvGrpSpPr>
          <p:grpSpPr>
            <a:xfrm>
              <a:off x="9119193" y="3071026"/>
              <a:ext cx="2593195" cy="970279"/>
              <a:chOff x="1486986" y="1378373"/>
              <a:chExt cx="2593195" cy="970279"/>
            </a:xfrm>
          </p:grpSpPr>
          <p:sp>
            <p:nvSpPr>
              <p:cNvPr id="175" name="ïšlidê">
                <a:extLst>
                  <a:ext uri="{FF2B5EF4-FFF2-40B4-BE49-F238E27FC236}">
                    <a16:creationId xmlns:a16="http://schemas.microsoft.com/office/drawing/2014/main" id="{7A8DAC34-3B14-4EF9-953D-998845ED9731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各个行业及领域都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有我们的客户，遍布全国</a:t>
                </a:r>
                <a:endParaRPr lang="en-US" altLang="zh-CN" sz="1100" dirty="0"/>
              </a:p>
            </p:txBody>
          </p:sp>
          <p:sp>
            <p:nvSpPr>
              <p:cNvPr id="176" name="išḻídé">
                <a:extLst>
                  <a:ext uri="{FF2B5EF4-FFF2-40B4-BE49-F238E27FC236}">
                    <a16:creationId xmlns:a16="http://schemas.microsoft.com/office/drawing/2014/main" id="{0FB3A989-A14C-4705-9D1F-2213D47833A0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593195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服务客户五千多家</a:t>
                </a:r>
                <a:endParaRPr lang="en-US" altLang="zh-CN" b="1" dirty="0"/>
              </a:p>
            </p:txBody>
          </p:sp>
        </p:grpSp>
        <p:cxnSp>
          <p:nvCxnSpPr>
            <p:cNvPr id="171" name="直接连接符 11">
              <a:extLst>
                <a:ext uri="{FF2B5EF4-FFF2-40B4-BE49-F238E27FC236}">
                  <a16:creationId xmlns:a16="http://schemas.microsoft.com/office/drawing/2014/main" id="{3C0819C2-B681-4B39-A809-21D856556592}"/>
                </a:ext>
              </a:extLst>
            </p:cNvPr>
            <p:cNvCxnSpPr/>
            <p:nvPr/>
          </p:nvCxnSpPr>
          <p:spPr>
            <a:xfrm>
              <a:off x="2999656" y="42210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2">
              <a:extLst>
                <a:ext uri="{FF2B5EF4-FFF2-40B4-BE49-F238E27FC236}">
                  <a16:creationId xmlns:a16="http://schemas.microsoft.com/office/drawing/2014/main" id="{F8C97B39-3989-4577-A7C3-9BC821A8AA8E}"/>
                </a:ext>
              </a:extLst>
            </p:cNvPr>
            <p:cNvCxnSpPr/>
            <p:nvPr/>
          </p:nvCxnSpPr>
          <p:spPr>
            <a:xfrm>
              <a:off x="8946066" y="36241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íṣļíďe">
              <a:extLst>
                <a:ext uri="{FF2B5EF4-FFF2-40B4-BE49-F238E27FC236}">
                  <a16:creationId xmlns:a16="http://schemas.microsoft.com/office/drawing/2014/main" id="{1AA0EF15-934D-4992-878A-F386429B5F81}"/>
                </a:ext>
              </a:extLst>
            </p:cNvPr>
            <p:cNvSpPr/>
            <p:nvPr/>
          </p:nvSpPr>
          <p:spPr>
            <a:xfrm>
              <a:off x="2405593" y="5445224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十年</a:t>
              </a:r>
            </a:p>
          </p:txBody>
        </p:sp>
        <p:sp>
          <p:nvSpPr>
            <p:cNvPr id="174" name="îṣḻîďe">
              <a:extLst>
                <a:ext uri="{FF2B5EF4-FFF2-40B4-BE49-F238E27FC236}">
                  <a16:creationId xmlns:a16="http://schemas.microsoft.com/office/drawing/2014/main" id="{3A978291-C145-4B31-8BA2-0BB207AB9100}"/>
                </a:ext>
              </a:extLst>
            </p:cNvPr>
            <p:cNvSpPr/>
            <p:nvPr/>
          </p:nvSpPr>
          <p:spPr>
            <a:xfrm>
              <a:off x="8352003" y="4706227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专注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51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5429-4B23-41E1-9DE4-DF463FEA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分支机构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8D802-3EDB-4C42-8221-DFBAECD7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08ADB-1EDD-4DDB-9E7D-DFA58C65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5" name="1950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C2BD88-AE5F-4404-A95E-A43385F59AF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793" y="1125538"/>
            <a:ext cx="4785207" cy="5018087"/>
            <a:chOff x="545793" y="1125538"/>
            <a:chExt cx="4785207" cy="5018087"/>
          </a:xfrm>
        </p:grpSpPr>
        <p:grpSp>
          <p:nvGrpSpPr>
            <p:cNvPr id="6" name="íṣlíḍè">
              <a:extLst>
                <a:ext uri="{FF2B5EF4-FFF2-40B4-BE49-F238E27FC236}">
                  <a16:creationId xmlns:a16="http://schemas.microsoft.com/office/drawing/2014/main" id="{8B24181D-DE43-4904-84B2-CC4ADC8A1EF5}"/>
                </a:ext>
              </a:extLst>
            </p:cNvPr>
            <p:cNvGrpSpPr/>
            <p:nvPr/>
          </p:nvGrpSpPr>
          <p:grpSpPr>
            <a:xfrm>
              <a:off x="545793" y="1679216"/>
              <a:ext cx="4636685" cy="3499567"/>
              <a:chOff x="1546225" y="-4763"/>
              <a:chExt cx="9094788" cy="6864351"/>
            </a:xfrm>
          </p:grpSpPr>
          <p:sp>
            <p:nvSpPr>
              <p:cNvPr id="33" name="îṡḻíḋè">
                <a:extLst>
                  <a:ext uri="{FF2B5EF4-FFF2-40B4-BE49-F238E27FC236}">
                    <a16:creationId xmlns:a16="http://schemas.microsoft.com/office/drawing/2014/main" id="{954D9A5C-DE8B-4E68-B132-F577B1A9D023}"/>
                  </a:ext>
                </a:extLst>
              </p:cNvPr>
              <p:cNvSpPr/>
              <p:nvPr/>
            </p:nvSpPr>
            <p:spPr bwMode="auto">
              <a:xfrm>
                <a:off x="1552575" y="1588"/>
                <a:ext cx="8428038" cy="6478588"/>
              </a:xfrm>
              <a:custGeom>
                <a:avLst/>
                <a:gdLst>
                  <a:gd name="T0" fmla="*/ 3783 w 3929"/>
                  <a:gd name="T1" fmla="*/ 411 h 3024"/>
                  <a:gd name="T2" fmla="*/ 3631 w 3929"/>
                  <a:gd name="T3" fmla="*/ 334 h 3024"/>
                  <a:gd name="T4" fmla="*/ 3454 w 3929"/>
                  <a:gd name="T5" fmla="*/ 245 h 3024"/>
                  <a:gd name="T6" fmla="*/ 3347 w 3929"/>
                  <a:gd name="T7" fmla="*/ 65 h 3024"/>
                  <a:gd name="T8" fmla="*/ 3157 w 3929"/>
                  <a:gd name="T9" fmla="*/ 12 h 3024"/>
                  <a:gd name="T10" fmla="*/ 3016 w 3929"/>
                  <a:gd name="T11" fmla="*/ 194 h 3024"/>
                  <a:gd name="T12" fmla="*/ 2915 w 3929"/>
                  <a:gd name="T13" fmla="*/ 373 h 3024"/>
                  <a:gd name="T14" fmla="*/ 2902 w 3929"/>
                  <a:gd name="T15" fmla="*/ 540 h 3024"/>
                  <a:gd name="T16" fmla="*/ 3040 w 3929"/>
                  <a:gd name="T17" fmla="*/ 630 h 3024"/>
                  <a:gd name="T18" fmla="*/ 2836 w 3929"/>
                  <a:gd name="T19" fmla="*/ 724 h 3024"/>
                  <a:gd name="T20" fmla="*/ 2545 w 3929"/>
                  <a:gd name="T21" fmla="*/ 877 h 3024"/>
                  <a:gd name="T22" fmla="*/ 2287 w 3929"/>
                  <a:gd name="T23" fmla="*/ 1041 h 3024"/>
                  <a:gd name="T24" fmla="*/ 1615 w 3929"/>
                  <a:gd name="T25" fmla="*/ 961 h 3024"/>
                  <a:gd name="T26" fmla="*/ 1340 w 3929"/>
                  <a:gd name="T27" fmla="*/ 711 h 3024"/>
                  <a:gd name="T28" fmla="*/ 1266 w 3929"/>
                  <a:gd name="T29" fmla="*/ 461 h 3024"/>
                  <a:gd name="T30" fmla="*/ 1143 w 3929"/>
                  <a:gd name="T31" fmla="*/ 350 h 3024"/>
                  <a:gd name="T32" fmla="*/ 1012 w 3929"/>
                  <a:gd name="T33" fmla="*/ 326 h 3024"/>
                  <a:gd name="T34" fmla="*/ 788 w 3929"/>
                  <a:gd name="T35" fmla="*/ 431 h 3024"/>
                  <a:gd name="T36" fmla="*/ 574 w 3929"/>
                  <a:gd name="T37" fmla="*/ 536 h 3024"/>
                  <a:gd name="T38" fmla="*/ 541 w 3929"/>
                  <a:gd name="T39" fmla="*/ 720 h 3024"/>
                  <a:gd name="T40" fmla="*/ 284 w 3929"/>
                  <a:gd name="T41" fmla="*/ 808 h 3024"/>
                  <a:gd name="T42" fmla="*/ 141 w 3929"/>
                  <a:gd name="T43" fmla="*/ 813 h 3024"/>
                  <a:gd name="T44" fmla="*/ 25 w 3929"/>
                  <a:gd name="T45" fmla="*/ 914 h 3024"/>
                  <a:gd name="T46" fmla="*/ 63 w 3929"/>
                  <a:gd name="T47" fmla="*/ 1127 h 3024"/>
                  <a:gd name="T48" fmla="*/ 166 w 3929"/>
                  <a:gd name="T49" fmla="*/ 1298 h 3024"/>
                  <a:gd name="T50" fmla="*/ 206 w 3929"/>
                  <a:gd name="T51" fmla="*/ 1439 h 3024"/>
                  <a:gd name="T52" fmla="*/ 135 w 3929"/>
                  <a:gd name="T53" fmla="*/ 1592 h 3024"/>
                  <a:gd name="T54" fmla="*/ 218 w 3929"/>
                  <a:gd name="T55" fmla="*/ 1767 h 3024"/>
                  <a:gd name="T56" fmla="*/ 383 w 3929"/>
                  <a:gd name="T57" fmla="*/ 1895 h 3024"/>
                  <a:gd name="T58" fmla="*/ 516 w 3929"/>
                  <a:gd name="T59" fmla="*/ 2034 h 3024"/>
                  <a:gd name="T60" fmla="*/ 619 w 3929"/>
                  <a:gd name="T61" fmla="*/ 2119 h 3024"/>
                  <a:gd name="T62" fmla="*/ 792 w 3929"/>
                  <a:gd name="T63" fmla="*/ 2186 h 3024"/>
                  <a:gd name="T64" fmla="*/ 1005 w 3929"/>
                  <a:gd name="T65" fmla="*/ 2204 h 3024"/>
                  <a:gd name="T66" fmla="*/ 1240 w 3929"/>
                  <a:gd name="T67" fmla="*/ 2270 h 3024"/>
                  <a:gd name="T68" fmla="*/ 1467 w 3929"/>
                  <a:gd name="T69" fmla="*/ 2242 h 3024"/>
                  <a:gd name="T70" fmla="*/ 1556 w 3929"/>
                  <a:gd name="T71" fmla="*/ 2378 h 3024"/>
                  <a:gd name="T72" fmla="*/ 1442 w 3929"/>
                  <a:gd name="T73" fmla="*/ 2559 h 3024"/>
                  <a:gd name="T74" fmla="*/ 1534 w 3929"/>
                  <a:gd name="T75" fmla="*/ 2670 h 3024"/>
                  <a:gd name="T76" fmla="*/ 1560 w 3929"/>
                  <a:gd name="T77" fmla="*/ 2781 h 3024"/>
                  <a:gd name="T78" fmla="*/ 1711 w 3929"/>
                  <a:gd name="T79" fmla="*/ 2875 h 3024"/>
                  <a:gd name="T80" fmla="*/ 1782 w 3929"/>
                  <a:gd name="T81" fmla="*/ 2800 h 3024"/>
                  <a:gd name="T82" fmla="*/ 1975 w 3929"/>
                  <a:gd name="T83" fmla="*/ 2781 h 3024"/>
                  <a:gd name="T84" fmla="*/ 2163 w 3929"/>
                  <a:gd name="T85" fmla="*/ 2815 h 3024"/>
                  <a:gd name="T86" fmla="*/ 2342 w 3929"/>
                  <a:gd name="T87" fmla="*/ 2901 h 3024"/>
                  <a:gd name="T88" fmla="*/ 2491 w 3929"/>
                  <a:gd name="T89" fmla="*/ 3002 h 3024"/>
                  <a:gd name="T90" fmla="*/ 2604 w 3929"/>
                  <a:gd name="T91" fmla="*/ 2910 h 3024"/>
                  <a:gd name="T92" fmla="*/ 2767 w 3929"/>
                  <a:gd name="T93" fmla="*/ 2807 h 3024"/>
                  <a:gd name="T94" fmla="*/ 2914 w 3929"/>
                  <a:gd name="T95" fmla="*/ 2798 h 3024"/>
                  <a:gd name="T96" fmla="*/ 3118 w 3929"/>
                  <a:gd name="T97" fmla="*/ 2612 h 3024"/>
                  <a:gd name="T98" fmla="*/ 3241 w 3929"/>
                  <a:gd name="T99" fmla="*/ 2444 h 3024"/>
                  <a:gd name="T100" fmla="*/ 3325 w 3929"/>
                  <a:gd name="T101" fmla="*/ 2268 h 3024"/>
                  <a:gd name="T102" fmla="*/ 3340 w 3929"/>
                  <a:gd name="T103" fmla="*/ 2104 h 3024"/>
                  <a:gd name="T104" fmla="*/ 3191 w 3929"/>
                  <a:gd name="T105" fmla="*/ 1721 h 3024"/>
                  <a:gd name="T106" fmla="*/ 3319 w 3929"/>
                  <a:gd name="T107" fmla="*/ 1465 h 3024"/>
                  <a:gd name="T108" fmla="*/ 3060 w 3929"/>
                  <a:gd name="T109" fmla="*/ 1402 h 3024"/>
                  <a:gd name="T110" fmla="*/ 3241 w 3929"/>
                  <a:gd name="T111" fmla="*/ 1133 h 3024"/>
                  <a:gd name="T112" fmla="*/ 3351 w 3929"/>
                  <a:gd name="T113" fmla="*/ 1223 h 3024"/>
                  <a:gd name="T114" fmla="*/ 3526 w 3929"/>
                  <a:gd name="T115" fmla="*/ 1058 h 3024"/>
                  <a:gd name="T116" fmla="*/ 3644 w 3929"/>
                  <a:gd name="T117" fmla="*/ 999 h 3024"/>
                  <a:gd name="T118" fmla="*/ 3777 w 3929"/>
                  <a:gd name="T119" fmla="*/ 896 h 3024"/>
                  <a:gd name="T120" fmla="*/ 3783 w 3929"/>
                  <a:gd name="T121" fmla="*/ 720 h 3024"/>
                  <a:gd name="T122" fmla="*/ 3890 w 3929"/>
                  <a:gd name="T123" fmla="*/ 555 h 3024"/>
                  <a:gd name="T124" fmla="*/ 3926 w 3929"/>
                  <a:gd name="T125" fmla="*/ 317 h 3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29" h="3024">
                    <a:moveTo>
                      <a:pt x="3926" y="317"/>
                    </a:moveTo>
                    <a:cubicBezTo>
                      <a:pt x="3929" y="313"/>
                      <a:pt x="3928" y="312"/>
                      <a:pt x="3926" y="311"/>
                    </a:cubicBezTo>
                    <a:cubicBezTo>
                      <a:pt x="3926" y="310"/>
                      <a:pt x="3924" y="310"/>
                      <a:pt x="3921" y="311"/>
                    </a:cubicBezTo>
                    <a:cubicBezTo>
                      <a:pt x="3917" y="313"/>
                      <a:pt x="3917" y="314"/>
                      <a:pt x="3916" y="317"/>
                    </a:cubicBezTo>
                    <a:cubicBezTo>
                      <a:pt x="3915" y="320"/>
                      <a:pt x="3911" y="322"/>
                      <a:pt x="3904" y="321"/>
                    </a:cubicBezTo>
                    <a:cubicBezTo>
                      <a:pt x="3897" y="320"/>
                      <a:pt x="3899" y="323"/>
                      <a:pt x="3893" y="324"/>
                    </a:cubicBezTo>
                    <a:cubicBezTo>
                      <a:pt x="3887" y="326"/>
                      <a:pt x="3888" y="326"/>
                      <a:pt x="3885" y="327"/>
                    </a:cubicBezTo>
                    <a:cubicBezTo>
                      <a:pt x="3881" y="327"/>
                      <a:pt x="3879" y="330"/>
                      <a:pt x="3876" y="332"/>
                    </a:cubicBezTo>
                    <a:cubicBezTo>
                      <a:pt x="3873" y="334"/>
                      <a:pt x="3874" y="334"/>
                      <a:pt x="3870" y="335"/>
                    </a:cubicBezTo>
                    <a:cubicBezTo>
                      <a:pt x="3867" y="336"/>
                      <a:pt x="3868" y="338"/>
                      <a:pt x="3868" y="340"/>
                    </a:cubicBezTo>
                    <a:cubicBezTo>
                      <a:pt x="3867" y="343"/>
                      <a:pt x="3867" y="343"/>
                      <a:pt x="3862" y="344"/>
                    </a:cubicBezTo>
                    <a:cubicBezTo>
                      <a:pt x="3858" y="344"/>
                      <a:pt x="3855" y="348"/>
                      <a:pt x="3854" y="351"/>
                    </a:cubicBezTo>
                    <a:cubicBezTo>
                      <a:pt x="3853" y="353"/>
                      <a:pt x="3853" y="354"/>
                      <a:pt x="3850" y="354"/>
                    </a:cubicBezTo>
                    <a:cubicBezTo>
                      <a:pt x="3847" y="354"/>
                      <a:pt x="3849" y="355"/>
                      <a:pt x="3848" y="360"/>
                    </a:cubicBezTo>
                    <a:cubicBezTo>
                      <a:pt x="3847" y="365"/>
                      <a:pt x="3842" y="363"/>
                      <a:pt x="3839" y="363"/>
                    </a:cubicBezTo>
                    <a:cubicBezTo>
                      <a:pt x="3836" y="363"/>
                      <a:pt x="3838" y="363"/>
                      <a:pt x="3835" y="366"/>
                    </a:cubicBezTo>
                    <a:cubicBezTo>
                      <a:pt x="3832" y="368"/>
                      <a:pt x="3827" y="367"/>
                      <a:pt x="3824" y="367"/>
                    </a:cubicBezTo>
                    <a:cubicBezTo>
                      <a:pt x="3821" y="367"/>
                      <a:pt x="3817" y="372"/>
                      <a:pt x="3816" y="376"/>
                    </a:cubicBezTo>
                    <a:cubicBezTo>
                      <a:pt x="3815" y="379"/>
                      <a:pt x="3813" y="379"/>
                      <a:pt x="3810" y="380"/>
                    </a:cubicBezTo>
                    <a:cubicBezTo>
                      <a:pt x="3807" y="381"/>
                      <a:pt x="3808" y="382"/>
                      <a:pt x="3807" y="387"/>
                    </a:cubicBezTo>
                    <a:cubicBezTo>
                      <a:pt x="3807" y="391"/>
                      <a:pt x="3804" y="388"/>
                      <a:pt x="3801" y="388"/>
                    </a:cubicBezTo>
                    <a:cubicBezTo>
                      <a:pt x="3798" y="388"/>
                      <a:pt x="3799" y="390"/>
                      <a:pt x="3798" y="392"/>
                    </a:cubicBezTo>
                    <a:cubicBezTo>
                      <a:pt x="3798" y="395"/>
                      <a:pt x="3796" y="399"/>
                      <a:pt x="3797" y="404"/>
                    </a:cubicBezTo>
                    <a:cubicBezTo>
                      <a:pt x="3798" y="408"/>
                      <a:pt x="3798" y="409"/>
                      <a:pt x="3796" y="411"/>
                    </a:cubicBezTo>
                    <a:cubicBezTo>
                      <a:pt x="3795" y="413"/>
                      <a:pt x="3791" y="412"/>
                      <a:pt x="3788" y="411"/>
                    </a:cubicBezTo>
                    <a:cubicBezTo>
                      <a:pt x="3786" y="410"/>
                      <a:pt x="3785" y="410"/>
                      <a:pt x="3783" y="411"/>
                    </a:cubicBezTo>
                    <a:cubicBezTo>
                      <a:pt x="3782" y="411"/>
                      <a:pt x="3781" y="412"/>
                      <a:pt x="3780" y="413"/>
                    </a:cubicBezTo>
                    <a:cubicBezTo>
                      <a:pt x="3779" y="415"/>
                      <a:pt x="3779" y="416"/>
                      <a:pt x="3776" y="417"/>
                    </a:cubicBezTo>
                    <a:cubicBezTo>
                      <a:pt x="3773" y="417"/>
                      <a:pt x="3768" y="417"/>
                      <a:pt x="3767" y="419"/>
                    </a:cubicBezTo>
                    <a:cubicBezTo>
                      <a:pt x="3766" y="420"/>
                      <a:pt x="3763" y="421"/>
                      <a:pt x="3761" y="422"/>
                    </a:cubicBezTo>
                    <a:cubicBezTo>
                      <a:pt x="3759" y="423"/>
                      <a:pt x="3754" y="422"/>
                      <a:pt x="3751" y="422"/>
                    </a:cubicBezTo>
                    <a:cubicBezTo>
                      <a:pt x="3748" y="422"/>
                      <a:pt x="3747" y="424"/>
                      <a:pt x="3745" y="426"/>
                    </a:cubicBezTo>
                    <a:cubicBezTo>
                      <a:pt x="3743" y="428"/>
                      <a:pt x="3738" y="427"/>
                      <a:pt x="3737" y="425"/>
                    </a:cubicBezTo>
                    <a:cubicBezTo>
                      <a:pt x="3735" y="423"/>
                      <a:pt x="3733" y="422"/>
                      <a:pt x="3725" y="423"/>
                    </a:cubicBezTo>
                    <a:cubicBezTo>
                      <a:pt x="3717" y="425"/>
                      <a:pt x="3716" y="428"/>
                      <a:pt x="3715" y="431"/>
                    </a:cubicBezTo>
                    <a:cubicBezTo>
                      <a:pt x="3714" y="433"/>
                      <a:pt x="3708" y="435"/>
                      <a:pt x="3707" y="434"/>
                    </a:cubicBezTo>
                    <a:cubicBezTo>
                      <a:pt x="3705" y="434"/>
                      <a:pt x="3700" y="431"/>
                      <a:pt x="3700" y="429"/>
                    </a:cubicBezTo>
                    <a:cubicBezTo>
                      <a:pt x="3699" y="427"/>
                      <a:pt x="3697" y="423"/>
                      <a:pt x="3696" y="420"/>
                    </a:cubicBezTo>
                    <a:cubicBezTo>
                      <a:pt x="3696" y="418"/>
                      <a:pt x="3683" y="408"/>
                      <a:pt x="3679" y="406"/>
                    </a:cubicBezTo>
                    <a:cubicBezTo>
                      <a:pt x="3676" y="404"/>
                      <a:pt x="3675" y="399"/>
                      <a:pt x="3677" y="396"/>
                    </a:cubicBezTo>
                    <a:cubicBezTo>
                      <a:pt x="3680" y="393"/>
                      <a:pt x="3679" y="388"/>
                      <a:pt x="3680" y="385"/>
                    </a:cubicBezTo>
                    <a:cubicBezTo>
                      <a:pt x="3681" y="382"/>
                      <a:pt x="3678" y="379"/>
                      <a:pt x="3677" y="377"/>
                    </a:cubicBezTo>
                    <a:cubicBezTo>
                      <a:pt x="3675" y="376"/>
                      <a:pt x="3674" y="376"/>
                      <a:pt x="3675" y="369"/>
                    </a:cubicBezTo>
                    <a:cubicBezTo>
                      <a:pt x="3676" y="363"/>
                      <a:pt x="3670" y="365"/>
                      <a:pt x="3668" y="368"/>
                    </a:cubicBezTo>
                    <a:cubicBezTo>
                      <a:pt x="3666" y="371"/>
                      <a:pt x="3664" y="367"/>
                      <a:pt x="3664" y="364"/>
                    </a:cubicBezTo>
                    <a:cubicBezTo>
                      <a:pt x="3664" y="361"/>
                      <a:pt x="3662" y="358"/>
                      <a:pt x="3660" y="357"/>
                    </a:cubicBezTo>
                    <a:cubicBezTo>
                      <a:pt x="3658" y="357"/>
                      <a:pt x="3658" y="355"/>
                      <a:pt x="3658" y="352"/>
                    </a:cubicBezTo>
                    <a:cubicBezTo>
                      <a:pt x="3658" y="347"/>
                      <a:pt x="3660" y="343"/>
                      <a:pt x="3661" y="338"/>
                    </a:cubicBezTo>
                    <a:cubicBezTo>
                      <a:pt x="3661" y="336"/>
                      <a:pt x="3661" y="334"/>
                      <a:pt x="3658" y="335"/>
                    </a:cubicBezTo>
                    <a:cubicBezTo>
                      <a:pt x="3656" y="337"/>
                      <a:pt x="3655" y="336"/>
                      <a:pt x="3650" y="334"/>
                    </a:cubicBezTo>
                    <a:cubicBezTo>
                      <a:pt x="3645" y="331"/>
                      <a:pt x="3643" y="331"/>
                      <a:pt x="3641" y="334"/>
                    </a:cubicBezTo>
                    <a:cubicBezTo>
                      <a:pt x="3639" y="336"/>
                      <a:pt x="3636" y="335"/>
                      <a:pt x="3631" y="334"/>
                    </a:cubicBezTo>
                    <a:cubicBezTo>
                      <a:pt x="3628" y="332"/>
                      <a:pt x="3624" y="329"/>
                      <a:pt x="3620" y="326"/>
                    </a:cubicBezTo>
                    <a:cubicBezTo>
                      <a:pt x="3618" y="325"/>
                      <a:pt x="3614" y="319"/>
                      <a:pt x="3611" y="317"/>
                    </a:cubicBezTo>
                    <a:cubicBezTo>
                      <a:pt x="3608" y="315"/>
                      <a:pt x="3606" y="315"/>
                      <a:pt x="3605" y="315"/>
                    </a:cubicBezTo>
                    <a:cubicBezTo>
                      <a:pt x="3602" y="315"/>
                      <a:pt x="3602" y="313"/>
                      <a:pt x="3600" y="311"/>
                    </a:cubicBezTo>
                    <a:cubicBezTo>
                      <a:pt x="3599" y="309"/>
                      <a:pt x="3597" y="307"/>
                      <a:pt x="3594" y="308"/>
                    </a:cubicBezTo>
                    <a:cubicBezTo>
                      <a:pt x="3592" y="310"/>
                      <a:pt x="3590" y="307"/>
                      <a:pt x="3590" y="303"/>
                    </a:cubicBezTo>
                    <a:cubicBezTo>
                      <a:pt x="3590" y="300"/>
                      <a:pt x="3587" y="299"/>
                      <a:pt x="3582" y="298"/>
                    </a:cubicBezTo>
                    <a:cubicBezTo>
                      <a:pt x="3578" y="297"/>
                      <a:pt x="3577" y="299"/>
                      <a:pt x="3577" y="301"/>
                    </a:cubicBezTo>
                    <a:cubicBezTo>
                      <a:pt x="3577" y="304"/>
                      <a:pt x="3576" y="306"/>
                      <a:pt x="3573" y="305"/>
                    </a:cubicBezTo>
                    <a:cubicBezTo>
                      <a:pt x="3570" y="303"/>
                      <a:pt x="3571" y="304"/>
                      <a:pt x="3566" y="306"/>
                    </a:cubicBezTo>
                    <a:cubicBezTo>
                      <a:pt x="3562" y="309"/>
                      <a:pt x="3560" y="310"/>
                      <a:pt x="3558" y="303"/>
                    </a:cubicBezTo>
                    <a:cubicBezTo>
                      <a:pt x="3556" y="297"/>
                      <a:pt x="3549" y="300"/>
                      <a:pt x="3544" y="301"/>
                    </a:cubicBezTo>
                    <a:cubicBezTo>
                      <a:pt x="3539" y="302"/>
                      <a:pt x="3540" y="298"/>
                      <a:pt x="3541" y="295"/>
                    </a:cubicBezTo>
                    <a:cubicBezTo>
                      <a:pt x="3542" y="292"/>
                      <a:pt x="3537" y="293"/>
                      <a:pt x="3536" y="294"/>
                    </a:cubicBezTo>
                    <a:cubicBezTo>
                      <a:pt x="3533" y="296"/>
                      <a:pt x="3531" y="291"/>
                      <a:pt x="3526" y="294"/>
                    </a:cubicBezTo>
                    <a:cubicBezTo>
                      <a:pt x="3519" y="298"/>
                      <a:pt x="3512" y="300"/>
                      <a:pt x="3505" y="303"/>
                    </a:cubicBezTo>
                    <a:cubicBezTo>
                      <a:pt x="3502" y="305"/>
                      <a:pt x="3498" y="304"/>
                      <a:pt x="3496" y="301"/>
                    </a:cubicBezTo>
                    <a:cubicBezTo>
                      <a:pt x="3493" y="297"/>
                      <a:pt x="3491" y="297"/>
                      <a:pt x="3490" y="300"/>
                    </a:cubicBezTo>
                    <a:cubicBezTo>
                      <a:pt x="3488" y="303"/>
                      <a:pt x="3484" y="302"/>
                      <a:pt x="3482" y="300"/>
                    </a:cubicBezTo>
                    <a:cubicBezTo>
                      <a:pt x="3479" y="298"/>
                      <a:pt x="3474" y="293"/>
                      <a:pt x="3474" y="289"/>
                    </a:cubicBezTo>
                    <a:cubicBezTo>
                      <a:pt x="3475" y="284"/>
                      <a:pt x="3470" y="287"/>
                      <a:pt x="3467" y="287"/>
                    </a:cubicBezTo>
                    <a:cubicBezTo>
                      <a:pt x="3464" y="286"/>
                      <a:pt x="3463" y="284"/>
                      <a:pt x="3463" y="278"/>
                    </a:cubicBezTo>
                    <a:cubicBezTo>
                      <a:pt x="3464" y="273"/>
                      <a:pt x="3464" y="273"/>
                      <a:pt x="3462" y="271"/>
                    </a:cubicBezTo>
                    <a:cubicBezTo>
                      <a:pt x="3460" y="268"/>
                      <a:pt x="3461" y="264"/>
                      <a:pt x="3463" y="256"/>
                    </a:cubicBezTo>
                    <a:cubicBezTo>
                      <a:pt x="3465" y="249"/>
                      <a:pt x="3461" y="246"/>
                      <a:pt x="3459" y="246"/>
                    </a:cubicBezTo>
                    <a:cubicBezTo>
                      <a:pt x="3458" y="246"/>
                      <a:pt x="3456" y="246"/>
                      <a:pt x="3454" y="245"/>
                    </a:cubicBezTo>
                    <a:cubicBezTo>
                      <a:pt x="3453" y="244"/>
                      <a:pt x="3451" y="243"/>
                      <a:pt x="3450" y="242"/>
                    </a:cubicBezTo>
                    <a:cubicBezTo>
                      <a:pt x="3445" y="239"/>
                      <a:pt x="3447" y="234"/>
                      <a:pt x="3443" y="230"/>
                    </a:cubicBezTo>
                    <a:cubicBezTo>
                      <a:pt x="3441" y="228"/>
                      <a:pt x="3442" y="224"/>
                      <a:pt x="3444" y="221"/>
                    </a:cubicBezTo>
                    <a:cubicBezTo>
                      <a:pt x="3444" y="220"/>
                      <a:pt x="3444" y="216"/>
                      <a:pt x="3442" y="212"/>
                    </a:cubicBezTo>
                    <a:cubicBezTo>
                      <a:pt x="3439" y="208"/>
                      <a:pt x="3434" y="205"/>
                      <a:pt x="3433" y="204"/>
                    </a:cubicBezTo>
                    <a:cubicBezTo>
                      <a:pt x="3432" y="203"/>
                      <a:pt x="3430" y="200"/>
                      <a:pt x="3429" y="198"/>
                    </a:cubicBezTo>
                    <a:cubicBezTo>
                      <a:pt x="3428" y="196"/>
                      <a:pt x="3428" y="195"/>
                      <a:pt x="3426" y="191"/>
                    </a:cubicBezTo>
                    <a:cubicBezTo>
                      <a:pt x="3424" y="188"/>
                      <a:pt x="3416" y="186"/>
                      <a:pt x="3413" y="184"/>
                    </a:cubicBezTo>
                    <a:cubicBezTo>
                      <a:pt x="3410" y="181"/>
                      <a:pt x="3409" y="177"/>
                      <a:pt x="3409" y="176"/>
                    </a:cubicBezTo>
                    <a:cubicBezTo>
                      <a:pt x="3408" y="173"/>
                      <a:pt x="3412" y="161"/>
                      <a:pt x="3409" y="160"/>
                    </a:cubicBezTo>
                    <a:cubicBezTo>
                      <a:pt x="3403" y="159"/>
                      <a:pt x="3407" y="165"/>
                      <a:pt x="3405" y="166"/>
                    </a:cubicBezTo>
                    <a:cubicBezTo>
                      <a:pt x="3403" y="167"/>
                      <a:pt x="3400" y="166"/>
                      <a:pt x="3400" y="164"/>
                    </a:cubicBezTo>
                    <a:cubicBezTo>
                      <a:pt x="3400" y="163"/>
                      <a:pt x="3399" y="161"/>
                      <a:pt x="3403" y="156"/>
                    </a:cubicBezTo>
                    <a:cubicBezTo>
                      <a:pt x="3407" y="152"/>
                      <a:pt x="3403" y="152"/>
                      <a:pt x="3401" y="151"/>
                    </a:cubicBezTo>
                    <a:cubicBezTo>
                      <a:pt x="3396" y="148"/>
                      <a:pt x="3402" y="143"/>
                      <a:pt x="3395" y="142"/>
                    </a:cubicBezTo>
                    <a:cubicBezTo>
                      <a:pt x="3393" y="142"/>
                      <a:pt x="3391" y="140"/>
                      <a:pt x="3390" y="134"/>
                    </a:cubicBezTo>
                    <a:cubicBezTo>
                      <a:pt x="3390" y="129"/>
                      <a:pt x="3388" y="126"/>
                      <a:pt x="3386" y="125"/>
                    </a:cubicBezTo>
                    <a:cubicBezTo>
                      <a:pt x="3385" y="124"/>
                      <a:pt x="3381" y="121"/>
                      <a:pt x="3380" y="119"/>
                    </a:cubicBezTo>
                    <a:cubicBezTo>
                      <a:pt x="3379" y="117"/>
                      <a:pt x="3374" y="112"/>
                      <a:pt x="3372" y="110"/>
                    </a:cubicBezTo>
                    <a:cubicBezTo>
                      <a:pt x="3370" y="107"/>
                      <a:pt x="3371" y="103"/>
                      <a:pt x="3373" y="101"/>
                    </a:cubicBezTo>
                    <a:cubicBezTo>
                      <a:pt x="3375" y="99"/>
                      <a:pt x="3374" y="93"/>
                      <a:pt x="3371" y="93"/>
                    </a:cubicBezTo>
                    <a:cubicBezTo>
                      <a:pt x="3368" y="92"/>
                      <a:pt x="3362" y="92"/>
                      <a:pt x="3362" y="90"/>
                    </a:cubicBezTo>
                    <a:cubicBezTo>
                      <a:pt x="3361" y="89"/>
                      <a:pt x="3360" y="87"/>
                      <a:pt x="3362" y="84"/>
                    </a:cubicBezTo>
                    <a:cubicBezTo>
                      <a:pt x="3363" y="84"/>
                      <a:pt x="3365" y="81"/>
                      <a:pt x="3364" y="79"/>
                    </a:cubicBezTo>
                    <a:cubicBezTo>
                      <a:pt x="3362" y="75"/>
                      <a:pt x="3356" y="73"/>
                      <a:pt x="3356" y="73"/>
                    </a:cubicBezTo>
                    <a:cubicBezTo>
                      <a:pt x="3354" y="72"/>
                      <a:pt x="3350" y="69"/>
                      <a:pt x="3347" y="65"/>
                    </a:cubicBezTo>
                    <a:cubicBezTo>
                      <a:pt x="3343" y="57"/>
                      <a:pt x="3338" y="68"/>
                      <a:pt x="3335" y="60"/>
                    </a:cubicBezTo>
                    <a:cubicBezTo>
                      <a:pt x="3334" y="57"/>
                      <a:pt x="3335" y="56"/>
                      <a:pt x="3336" y="55"/>
                    </a:cubicBezTo>
                    <a:cubicBezTo>
                      <a:pt x="3337" y="53"/>
                      <a:pt x="3339" y="53"/>
                      <a:pt x="3339" y="48"/>
                    </a:cubicBezTo>
                    <a:cubicBezTo>
                      <a:pt x="3339" y="45"/>
                      <a:pt x="3336" y="45"/>
                      <a:pt x="3332" y="46"/>
                    </a:cubicBezTo>
                    <a:cubicBezTo>
                      <a:pt x="3329" y="46"/>
                      <a:pt x="3327" y="42"/>
                      <a:pt x="3325" y="38"/>
                    </a:cubicBezTo>
                    <a:cubicBezTo>
                      <a:pt x="3322" y="35"/>
                      <a:pt x="3319" y="39"/>
                      <a:pt x="3317" y="41"/>
                    </a:cubicBezTo>
                    <a:cubicBezTo>
                      <a:pt x="3315" y="42"/>
                      <a:pt x="3311" y="39"/>
                      <a:pt x="3314" y="37"/>
                    </a:cubicBezTo>
                    <a:cubicBezTo>
                      <a:pt x="3316" y="35"/>
                      <a:pt x="3315" y="33"/>
                      <a:pt x="3314" y="30"/>
                    </a:cubicBezTo>
                    <a:cubicBezTo>
                      <a:pt x="3312" y="26"/>
                      <a:pt x="3312" y="26"/>
                      <a:pt x="3306" y="26"/>
                    </a:cubicBezTo>
                    <a:cubicBezTo>
                      <a:pt x="3300" y="26"/>
                      <a:pt x="3300" y="27"/>
                      <a:pt x="3292" y="23"/>
                    </a:cubicBezTo>
                    <a:cubicBezTo>
                      <a:pt x="3284" y="19"/>
                      <a:pt x="3280" y="18"/>
                      <a:pt x="3275" y="18"/>
                    </a:cubicBezTo>
                    <a:cubicBezTo>
                      <a:pt x="3269" y="18"/>
                      <a:pt x="3269" y="22"/>
                      <a:pt x="3268" y="25"/>
                    </a:cubicBezTo>
                    <a:cubicBezTo>
                      <a:pt x="3266" y="28"/>
                      <a:pt x="3263" y="27"/>
                      <a:pt x="3260" y="24"/>
                    </a:cubicBezTo>
                    <a:cubicBezTo>
                      <a:pt x="3256" y="20"/>
                      <a:pt x="3253" y="22"/>
                      <a:pt x="3248" y="24"/>
                    </a:cubicBezTo>
                    <a:cubicBezTo>
                      <a:pt x="3244" y="25"/>
                      <a:pt x="3240" y="19"/>
                      <a:pt x="3237" y="15"/>
                    </a:cubicBezTo>
                    <a:cubicBezTo>
                      <a:pt x="3236" y="13"/>
                      <a:pt x="3235" y="13"/>
                      <a:pt x="3234" y="12"/>
                    </a:cubicBezTo>
                    <a:cubicBezTo>
                      <a:pt x="3231" y="10"/>
                      <a:pt x="3227" y="11"/>
                      <a:pt x="3225" y="12"/>
                    </a:cubicBezTo>
                    <a:cubicBezTo>
                      <a:pt x="3224" y="13"/>
                      <a:pt x="3220" y="13"/>
                      <a:pt x="3218" y="11"/>
                    </a:cubicBezTo>
                    <a:cubicBezTo>
                      <a:pt x="3216" y="9"/>
                      <a:pt x="3210" y="8"/>
                      <a:pt x="3206" y="4"/>
                    </a:cubicBezTo>
                    <a:cubicBezTo>
                      <a:pt x="3202" y="0"/>
                      <a:pt x="3194" y="2"/>
                      <a:pt x="3193" y="4"/>
                    </a:cubicBezTo>
                    <a:cubicBezTo>
                      <a:pt x="3192" y="6"/>
                      <a:pt x="3191" y="5"/>
                      <a:pt x="3189" y="4"/>
                    </a:cubicBezTo>
                    <a:cubicBezTo>
                      <a:pt x="3188" y="3"/>
                      <a:pt x="3188" y="4"/>
                      <a:pt x="3187" y="5"/>
                    </a:cubicBezTo>
                    <a:cubicBezTo>
                      <a:pt x="3186" y="6"/>
                      <a:pt x="3185" y="7"/>
                      <a:pt x="3180" y="5"/>
                    </a:cubicBezTo>
                    <a:cubicBezTo>
                      <a:pt x="3174" y="3"/>
                      <a:pt x="3174" y="3"/>
                      <a:pt x="3173" y="5"/>
                    </a:cubicBezTo>
                    <a:cubicBezTo>
                      <a:pt x="3172" y="7"/>
                      <a:pt x="3170" y="8"/>
                      <a:pt x="3167" y="10"/>
                    </a:cubicBezTo>
                    <a:cubicBezTo>
                      <a:pt x="3163" y="13"/>
                      <a:pt x="3159" y="9"/>
                      <a:pt x="3157" y="12"/>
                    </a:cubicBezTo>
                    <a:cubicBezTo>
                      <a:pt x="3155" y="15"/>
                      <a:pt x="3150" y="16"/>
                      <a:pt x="3147" y="16"/>
                    </a:cubicBezTo>
                    <a:cubicBezTo>
                      <a:pt x="3144" y="17"/>
                      <a:pt x="3142" y="17"/>
                      <a:pt x="3138" y="17"/>
                    </a:cubicBezTo>
                    <a:cubicBezTo>
                      <a:pt x="3134" y="18"/>
                      <a:pt x="3131" y="18"/>
                      <a:pt x="3124" y="16"/>
                    </a:cubicBezTo>
                    <a:cubicBezTo>
                      <a:pt x="3117" y="14"/>
                      <a:pt x="3113" y="18"/>
                      <a:pt x="3111" y="20"/>
                    </a:cubicBezTo>
                    <a:cubicBezTo>
                      <a:pt x="3110" y="23"/>
                      <a:pt x="3110" y="24"/>
                      <a:pt x="3102" y="24"/>
                    </a:cubicBezTo>
                    <a:cubicBezTo>
                      <a:pt x="3095" y="25"/>
                      <a:pt x="3096" y="27"/>
                      <a:pt x="3090" y="29"/>
                    </a:cubicBezTo>
                    <a:cubicBezTo>
                      <a:pt x="3085" y="31"/>
                      <a:pt x="3077" y="35"/>
                      <a:pt x="3072" y="38"/>
                    </a:cubicBezTo>
                    <a:cubicBezTo>
                      <a:pt x="3067" y="40"/>
                      <a:pt x="3058" y="41"/>
                      <a:pt x="3048" y="41"/>
                    </a:cubicBezTo>
                    <a:cubicBezTo>
                      <a:pt x="3038" y="42"/>
                      <a:pt x="3039" y="44"/>
                      <a:pt x="3039" y="48"/>
                    </a:cubicBezTo>
                    <a:cubicBezTo>
                      <a:pt x="3038" y="52"/>
                      <a:pt x="3037" y="51"/>
                      <a:pt x="3033" y="57"/>
                    </a:cubicBezTo>
                    <a:cubicBezTo>
                      <a:pt x="3030" y="62"/>
                      <a:pt x="3022" y="68"/>
                      <a:pt x="3019" y="74"/>
                    </a:cubicBezTo>
                    <a:cubicBezTo>
                      <a:pt x="3016" y="80"/>
                      <a:pt x="3012" y="82"/>
                      <a:pt x="3008" y="85"/>
                    </a:cubicBezTo>
                    <a:cubicBezTo>
                      <a:pt x="3005" y="88"/>
                      <a:pt x="3004" y="89"/>
                      <a:pt x="3007" y="92"/>
                    </a:cubicBezTo>
                    <a:cubicBezTo>
                      <a:pt x="3009" y="94"/>
                      <a:pt x="3008" y="94"/>
                      <a:pt x="3006" y="98"/>
                    </a:cubicBezTo>
                    <a:cubicBezTo>
                      <a:pt x="3005" y="102"/>
                      <a:pt x="3005" y="101"/>
                      <a:pt x="3006" y="104"/>
                    </a:cubicBezTo>
                    <a:cubicBezTo>
                      <a:pt x="3007" y="107"/>
                      <a:pt x="3013" y="107"/>
                      <a:pt x="3020" y="102"/>
                    </a:cubicBezTo>
                    <a:cubicBezTo>
                      <a:pt x="3027" y="97"/>
                      <a:pt x="3037" y="102"/>
                      <a:pt x="3040" y="103"/>
                    </a:cubicBezTo>
                    <a:cubicBezTo>
                      <a:pt x="3043" y="105"/>
                      <a:pt x="3044" y="107"/>
                      <a:pt x="3044" y="108"/>
                    </a:cubicBezTo>
                    <a:cubicBezTo>
                      <a:pt x="3044" y="110"/>
                      <a:pt x="3044" y="112"/>
                      <a:pt x="3042" y="119"/>
                    </a:cubicBezTo>
                    <a:cubicBezTo>
                      <a:pt x="3040" y="126"/>
                      <a:pt x="3042" y="127"/>
                      <a:pt x="3046" y="129"/>
                    </a:cubicBezTo>
                    <a:cubicBezTo>
                      <a:pt x="3051" y="132"/>
                      <a:pt x="3049" y="142"/>
                      <a:pt x="3050" y="146"/>
                    </a:cubicBezTo>
                    <a:cubicBezTo>
                      <a:pt x="3050" y="150"/>
                      <a:pt x="3050" y="151"/>
                      <a:pt x="3049" y="154"/>
                    </a:cubicBezTo>
                    <a:cubicBezTo>
                      <a:pt x="3047" y="156"/>
                      <a:pt x="3034" y="166"/>
                      <a:pt x="3032" y="169"/>
                    </a:cubicBezTo>
                    <a:cubicBezTo>
                      <a:pt x="3030" y="171"/>
                      <a:pt x="3023" y="179"/>
                      <a:pt x="3021" y="181"/>
                    </a:cubicBezTo>
                    <a:cubicBezTo>
                      <a:pt x="3019" y="183"/>
                      <a:pt x="3017" y="184"/>
                      <a:pt x="3016" y="187"/>
                    </a:cubicBezTo>
                    <a:cubicBezTo>
                      <a:pt x="3016" y="189"/>
                      <a:pt x="3016" y="190"/>
                      <a:pt x="3016" y="194"/>
                    </a:cubicBezTo>
                    <a:cubicBezTo>
                      <a:pt x="3015" y="199"/>
                      <a:pt x="3014" y="200"/>
                      <a:pt x="3014" y="202"/>
                    </a:cubicBezTo>
                    <a:cubicBezTo>
                      <a:pt x="3014" y="205"/>
                      <a:pt x="3014" y="207"/>
                      <a:pt x="3012" y="208"/>
                    </a:cubicBezTo>
                    <a:cubicBezTo>
                      <a:pt x="3010" y="209"/>
                      <a:pt x="3011" y="210"/>
                      <a:pt x="3011" y="213"/>
                    </a:cubicBezTo>
                    <a:cubicBezTo>
                      <a:pt x="3011" y="216"/>
                      <a:pt x="3010" y="215"/>
                      <a:pt x="3009" y="217"/>
                    </a:cubicBezTo>
                    <a:cubicBezTo>
                      <a:pt x="3007" y="219"/>
                      <a:pt x="3007" y="220"/>
                      <a:pt x="3007" y="221"/>
                    </a:cubicBezTo>
                    <a:cubicBezTo>
                      <a:pt x="3007" y="223"/>
                      <a:pt x="3007" y="223"/>
                      <a:pt x="3005" y="225"/>
                    </a:cubicBezTo>
                    <a:cubicBezTo>
                      <a:pt x="3003" y="226"/>
                      <a:pt x="3003" y="228"/>
                      <a:pt x="3004" y="233"/>
                    </a:cubicBezTo>
                    <a:cubicBezTo>
                      <a:pt x="3005" y="239"/>
                      <a:pt x="2999" y="245"/>
                      <a:pt x="2995" y="248"/>
                    </a:cubicBezTo>
                    <a:cubicBezTo>
                      <a:pt x="2992" y="252"/>
                      <a:pt x="2991" y="256"/>
                      <a:pt x="2992" y="259"/>
                    </a:cubicBezTo>
                    <a:cubicBezTo>
                      <a:pt x="2992" y="262"/>
                      <a:pt x="2992" y="265"/>
                      <a:pt x="2990" y="269"/>
                    </a:cubicBezTo>
                    <a:cubicBezTo>
                      <a:pt x="2989" y="272"/>
                      <a:pt x="2984" y="278"/>
                      <a:pt x="2982" y="281"/>
                    </a:cubicBezTo>
                    <a:cubicBezTo>
                      <a:pt x="2981" y="284"/>
                      <a:pt x="2980" y="286"/>
                      <a:pt x="2980" y="290"/>
                    </a:cubicBezTo>
                    <a:cubicBezTo>
                      <a:pt x="2981" y="293"/>
                      <a:pt x="2979" y="295"/>
                      <a:pt x="2976" y="297"/>
                    </a:cubicBezTo>
                    <a:cubicBezTo>
                      <a:pt x="2974" y="299"/>
                      <a:pt x="2972" y="298"/>
                      <a:pt x="2973" y="301"/>
                    </a:cubicBezTo>
                    <a:cubicBezTo>
                      <a:pt x="2974" y="305"/>
                      <a:pt x="2978" y="304"/>
                      <a:pt x="2984" y="304"/>
                    </a:cubicBezTo>
                    <a:cubicBezTo>
                      <a:pt x="2990" y="303"/>
                      <a:pt x="2987" y="306"/>
                      <a:pt x="2987" y="307"/>
                    </a:cubicBezTo>
                    <a:cubicBezTo>
                      <a:pt x="2987" y="307"/>
                      <a:pt x="2987" y="307"/>
                      <a:pt x="2987" y="307"/>
                    </a:cubicBezTo>
                    <a:cubicBezTo>
                      <a:pt x="2986" y="310"/>
                      <a:pt x="2986" y="310"/>
                      <a:pt x="2987" y="315"/>
                    </a:cubicBezTo>
                    <a:cubicBezTo>
                      <a:pt x="2988" y="319"/>
                      <a:pt x="2986" y="322"/>
                      <a:pt x="2983" y="325"/>
                    </a:cubicBezTo>
                    <a:cubicBezTo>
                      <a:pt x="2980" y="328"/>
                      <a:pt x="2976" y="330"/>
                      <a:pt x="2974" y="334"/>
                    </a:cubicBezTo>
                    <a:cubicBezTo>
                      <a:pt x="2973" y="338"/>
                      <a:pt x="2971" y="338"/>
                      <a:pt x="2967" y="338"/>
                    </a:cubicBezTo>
                    <a:cubicBezTo>
                      <a:pt x="2963" y="338"/>
                      <a:pt x="2961" y="337"/>
                      <a:pt x="2959" y="339"/>
                    </a:cubicBezTo>
                    <a:cubicBezTo>
                      <a:pt x="2957" y="340"/>
                      <a:pt x="2956" y="340"/>
                      <a:pt x="2948" y="342"/>
                    </a:cubicBezTo>
                    <a:cubicBezTo>
                      <a:pt x="2941" y="344"/>
                      <a:pt x="2942" y="347"/>
                      <a:pt x="2939" y="351"/>
                    </a:cubicBezTo>
                    <a:cubicBezTo>
                      <a:pt x="2936" y="354"/>
                      <a:pt x="2929" y="362"/>
                      <a:pt x="2927" y="367"/>
                    </a:cubicBezTo>
                    <a:cubicBezTo>
                      <a:pt x="2926" y="369"/>
                      <a:pt x="2921" y="371"/>
                      <a:pt x="2915" y="373"/>
                    </a:cubicBezTo>
                    <a:cubicBezTo>
                      <a:pt x="2915" y="373"/>
                      <a:pt x="2907" y="375"/>
                      <a:pt x="2904" y="377"/>
                    </a:cubicBezTo>
                    <a:cubicBezTo>
                      <a:pt x="2901" y="379"/>
                      <a:pt x="2897" y="379"/>
                      <a:pt x="2892" y="374"/>
                    </a:cubicBezTo>
                    <a:cubicBezTo>
                      <a:pt x="2888" y="370"/>
                      <a:pt x="2877" y="373"/>
                      <a:pt x="2873" y="373"/>
                    </a:cubicBezTo>
                    <a:cubicBezTo>
                      <a:pt x="2869" y="373"/>
                      <a:pt x="2858" y="368"/>
                      <a:pt x="2849" y="361"/>
                    </a:cubicBezTo>
                    <a:cubicBezTo>
                      <a:pt x="2839" y="353"/>
                      <a:pt x="2838" y="361"/>
                      <a:pt x="2838" y="361"/>
                    </a:cubicBezTo>
                    <a:cubicBezTo>
                      <a:pt x="2838" y="361"/>
                      <a:pt x="2818" y="414"/>
                      <a:pt x="2816" y="418"/>
                    </a:cubicBezTo>
                    <a:cubicBezTo>
                      <a:pt x="2815" y="422"/>
                      <a:pt x="2809" y="438"/>
                      <a:pt x="2806" y="443"/>
                    </a:cubicBezTo>
                    <a:cubicBezTo>
                      <a:pt x="2804" y="448"/>
                      <a:pt x="2808" y="450"/>
                      <a:pt x="2807" y="454"/>
                    </a:cubicBezTo>
                    <a:cubicBezTo>
                      <a:pt x="2806" y="457"/>
                      <a:pt x="2798" y="468"/>
                      <a:pt x="2796" y="470"/>
                    </a:cubicBezTo>
                    <a:cubicBezTo>
                      <a:pt x="2794" y="472"/>
                      <a:pt x="2793" y="478"/>
                      <a:pt x="2793" y="478"/>
                    </a:cubicBezTo>
                    <a:cubicBezTo>
                      <a:pt x="2793" y="478"/>
                      <a:pt x="2795" y="492"/>
                      <a:pt x="2795" y="495"/>
                    </a:cubicBezTo>
                    <a:cubicBezTo>
                      <a:pt x="2795" y="499"/>
                      <a:pt x="2792" y="501"/>
                      <a:pt x="2787" y="504"/>
                    </a:cubicBezTo>
                    <a:cubicBezTo>
                      <a:pt x="2781" y="508"/>
                      <a:pt x="2781" y="510"/>
                      <a:pt x="2781" y="510"/>
                    </a:cubicBezTo>
                    <a:cubicBezTo>
                      <a:pt x="2781" y="510"/>
                      <a:pt x="2780" y="521"/>
                      <a:pt x="2780" y="527"/>
                    </a:cubicBezTo>
                    <a:cubicBezTo>
                      <a:pt x="2780" y="533"/>
                      <a:pt x="2783" y="534"/>
                      <a:pt x="2783" y="534"/>
                    </a:cubicBezTo>
                    <a:cubicBezTo>
                      <a:pt x="2783" y="534"/>
                      <a:pt x="2793" y="546"/>
                      <a:pt x="2797" y="549"/>
                    </a:cubicBezTo>
                    <a:cubicBezTo>
                      <a:pt x="2800" y="551"/>
                      <a:pt x="2804" y="555"/>
                      <a:pt x="2806" y="553"/>
                    </a:cubicBezTo>
                    <a:cubicBezTo>
                      <a:pt x="2809" y="551"/>
                      <a:pt x="2813" y="543"/>
                      <a:pt x="2816" y="539"/>
                    </a:cubicBezTo>
                    <a:cubicBezTo>
                      <a:pt x="2819" y="534"/>
                      <a:pt x="2824" y="536"/>
                      <a:pt x="2833" y="537"/>
                    </a:cubicBezTo>
                    <a:cubicBezTo>
                      <a:pt x="2842" y="537"/>
                      <a:pt x="2842" y="537"/>
                      <a:pt x="2845" y="534"/>
                    </a:cubicBezTo>
                    <a:cubicBezTo>
                      <a:pt x="2848" y="532"/>
                      <a:pt x="2852" y="532"/>
                      <a:pt x="2852" y="532"/>
                    </a:cubicBezTo>
                    <a:cubicBezTo>
                      <a:pt x="2852" y="532"/>
                      <a:pt x="2858" y="534"/>
                      <a:pt x="2862" y="533"/>
                    </a:cubicBezTo>
                    <a:cubicBezTo>
                      <a:pt x="2867" y="533"/>
                      <a:pt x="2868" y="535"/>
                      <a:pt x="2870" y="537"/>
                    </a:cubicBezTo>
                    <a:cubicBezTo>
                      <a:pt x="2873" y="539"/>
                      <a:pt x="2880" y="542"/>
                      <a:pt x="2883" y="546"/>
                    </a:cubicBezTo>
                    <a:cubicBezTo>
                      <a:pt x="2887" y="550"/>
                      <a:pt x="2891" y="552"/>
                      <a:pt x="2893" y="551"/>
                    </a:cubicBezTo>
                    <a:cubicBezTo>
                      <a:pt x="2895" y="550"/>
                      <a:pt x="2899" y="545"/>
                      <a:pt x="2902" y="540"/>
                    </a:cubicBezTo>
                    <a:cubicBezTo>
                      <a:pt x="2904" y="536"/>
                      <a:pt x="2913" y="523"/>
                      <a:pt x="2916" y="518"/>
                    </a:cubicBezTo>
                    <a:cubicBezTo>
                      <a:pt x="2919" y="514"/>
                      <a:pt x="2921" y="520"/>
                      <a:pt x="2927" y="517"/>
                    </a:cubicBezTo>
                    <a:cubicBezTo>
                      <a:pt x="2931" y="514"/>
                      <a:pt x="2935" y="513"/>
                      <a:pt x="2938" y="515"/>
                    </a:cubicBezTo>
                    <a:cubicBezTo>
                      <a:pt x="2941" y="516"/>
                      <a:pt x="2948" y="516"/>
                      <a:pt x="2951" y="516"/>
                    </a:cubicBezTo>
                    <a:cubicBezTo>
                      <a:pt x="2952" y="516"/>
                      <a:pt x="2953" y="517"/>
                      <a:pt x="2955" y="517"/>
                    </a:cubicBezTo>
                    <a:cubicBezTo>
                      <a:pt x="2960" y="516"/>
                      <a:pt x="2962" y="520"/>
                      <a:pt x="2963" y="523"/>
                    </a:cubicBezTo>
                    <a:cubicBezTo>
                      <a:pt x="2963" y="526"/>
                      <a:pt x="2970" y="534"/>
                      <a:pt x="2972" y="536"/>
                    </a:cubicBezTo>
                    <a:cubicBezTo>
                      <a:pt x="2975" y="538"/>
                      <a:pt x="2990" y="542"/>
                      <a:pt x="2993" y="544"/>
                    </a:cubicBezTo>
                    <a:cubicBezTo>
                      <a:pt x="2996" y="546"/>
                      <a:pt x="2997" y="549"/>
                      <a:pt x="2998" y="551"/>
                    </a:cubicBezTo>
                    <a:cubicBezTo>
                      <a:pt x="2999" y="553"/>
                      <a:pt x="3007" y="558"/>
                      <a:pt x="3008" y="560"/>
                    </a:cubicBezTo>
                    <a:cubicBezTo>
                      <a:pt x="3010" y="563"/>
                      <a:pt x="3011" y="563"/>
                      <a:pt x="3012" y="563"/>
                    </a:cubicBezTo>
                    <a:cubicBezTo>
                      <a:pt x="3015" y="563"/>
                      <a:pt x="3031" y="582"/>
                      <a:pt x="3036" y="587"/>
                    </a:cubicBezTo>
                    <a:cubicBezTo>
                      <a:pt x="3037" y="589"/>
                      <a:pt x="3039" y="592"/>
                      <a:pt x="3039" y="594"/>
                    </a:cubicBezTo>
                    <a:cubicBezTo>
                      <a:pt x="3039" y="597"/>
                      <a:pt x="3043" y="599"/>
                      <a:pt x="3044" y="601"/>
                    </a:cubicBezTo>
                    <a:cubicBezTo>
                      <a:pt x="3044" y="601"/>
                      <a:pt x="3044" y="601"/>
                      <a:pt x="3045" y="601"/>
                    </a:cubicBezTo>
                    <a:cubicBezTo>
                      <a:pt x="3046" y="603"/>
                      <a:pt x="3047" y="605"/>
                      <a:pt x="3048" y="607"/>
                    </a:cubicBezTo>
                    <a:cubicBezTo>
                      <a:pt x="3049" y="609"/>
                      <a:pt x="3049" y="611"/>
                      <a:pt x="3049" y="613"/>
                    </a:cubicBezTo>
                    <a:cubicBezTo>
                      <a:pt x="3049" y="616"/>
                      <a:pt x="3048" y="618"/>
                      <a:pt x="3047" y="620"/>
                    </a:cubicBezTo>
                    <a:cubicBezTo>
                      <a:pt x="3048" y="620"/>
                      <a:pt x="3049" y="620"/>
                      <a:pt x="3050" y="619"/>
                    </a:cubicBezTo>
                    <a:cubicBezTo>
                      <a:pt x="3049" y="621"/>
                      <a:pt x="3048" y="622"/>
                      <a:pt x="3046" y="623"/>
                    </a:cubicBezTo>
                    <a:cubicBezTo>
                      <a:pt x="3046" y="623"/>
                      <a:pt x="3045" y="623"/>
                      <a:pt x="3045" y="624"/>
                    </a:cubicBezTo>
                    <a:cubicBezTo>
                      <a:pt x="3046" y="623"/>
                      <a:pt x="3046" y="621"/>
                      <a:pt x="3047" y="620"/>
                    </a:cubicBezTo>
                    <a:cubicBezTo>
                      <a:pt x="3047" y="620"/>
                      <a:pt x="3047" y="620"/>
                      <a:pt x="3047" y="620"/>
                    </a:cubicBezTo>
                    <a:cubicBezTo>
                      <a:pt x="3044" y="621"/>
                      <a:pt x="3045" y="623"/>
                      <a:pt x="3044" y="625"/>
                    </a:cubicBezTo>
                    <a:cubicBezTo>
                      <a:pt x="3042" y="626"/>
                      <a:pt x="3042" y="628"/>
                      <a:pt x="3041" y="629"/>
                    </a:cubicBezTo>
                    <a:cubicBezTo>
                      <a:pt x="3041" y="629"/>
                      <a:pt x="3041" y="630"/>
                      <a:pt x="3040" y="630"/>
                    </a:cubicBezTo>
                    <a:cubicBezTo>
                      <a:pt x="3037" y="632"/>
                      <a:pt x="3036" y="634"/>
                      <a:pt x="3029" y="633"/>
                    </a:cubicBezTo>
                    <a:cubicBezTo>
                      <a:pt x="3022" y="632"/>
                      <a:pt x="3018" y="633"/>
                      <a:pt x="3016" y="634"/>
                    </a:cubicBezTo>
                    <a:cubicBezTo>
                      <a:pt x="3014" y="635"/>
                      <a:pt x="3008" y="634"/>
                      <a:pt x="3006" y="634"/>
                    </a:cubicBezTo>
                    <a:cubicBezTo>
                      <a:pt x="3005" y="634"/>
                      <a:pt x="3001" y="632"/>
                      <a:pt x="3000" y="630"/>
                    </a:cubicBezTo>
                    <a:cubicBezTo>
                      <a:pt x="3000" y="628"/>
                      <a:pt x="2997" y="627"/>
                      <a:pt x="2995" y="627"/>
                    </a:cubicBezTo>
                    <a:cubicBezTo>
                      <a:pt x="2993" y="628"/>
                      <a:pt x="2993" y="627"/>
                      <a:pt x="2990" y="625"/>
                    </a:cubicBezTo>
                    <a:cubicBezTo>
                      <a:pt x="2987" y="622"/>
                      <a:pt x="2985" y="626"/>
                      <a:pt x="2984" y="629"/>
                    </a:cubicBezTo>
                    <a:cubicBezTo>
                      <a:pt x="2982" y="632"/>
                      <a:pt x="2981" y="631"/>
                      <a:pt x="2979" y="630"/>
                    </a:cubicBezTo>
                    <a:cubicBezTo>
                      <a:pt x="2977" y="630"/>
                      <a:pt x="2973" y="630"/>
                      <a:pt x="2971" y="631"/>
                    </a:cubicBezTo>
                    <a:cubicBezTo>
                      <a:pt x="2968" y="632"/>
                      <a:pt x="2967" y="631"/>
                      <a:pt x="2963" y="630"/>
                    </a:cubicBezTo>
                    <a:cubicBezTo>
                      <a:pt x="2959" y="628"/>
                      <a:pt x="2957" y="629"/>
                      <a:pt x="2955" y="631"/>
                    </a:cubicBezTo>
                    <a:cubicBezTo>
                      <a:pt x="2953" y="633"/>
                      <a:pt x="2950" y="631"/>
                      <a:pt x="2948" y="633"/>
                    </a:cubicBezTo>
                    <a:cubicBezTo>
                      <a:pt x="2946" y="635"/>
                      <a:pt x="2944" y="636"/>
                      <a:pt x="2942" y="637"/>
                    </a:cubicBezTo>
                    <a:cubicBezTo>
                      <a:pt x="2939" y="638"/>
                      <a:pt x="2934" y="641"/>
                      <a:pt x="2931" y="646"/>
                    </a:cubicBezTo>
                    <a:cubicBezTo>
                      <a:pt x="2927" y="650"/>
                      <a:pt x="2924" y="651"/>
                      <a:pt x="2922" y="650"/>
                    </a:cubicBezTo>
                    <a:cubicBezTo>
                      <a:pt x="2919" y="649"/>
                      <a:pt x="2917" y="646"/>
                      <a:pt x="2912" y="644"/>
                    </a:cubicBezTo>
                    <a:cubicBezTo>
                      <a:pt x="2906" y="642"/>
                      <a:pt x="2904" y="648"/>
                      <a:pt x="2903" y="651"/>
                    </a:cubicBezTo>
                    <a:cubicBezTo>
                      <a:pt x="2902" y="655"/>
                      <a:pt x="2902" y="656"/>
                      <a:pt x="2902" y="661"/>
                    </a:cubicBezTo>
                    <a:cubicBezTo>
                      <a:pt x="2902" y="666"/>
                      <a:pt x="2899" y="665"/>
                      <a:pt x="2895" y="667"/>
                    </a:cubicBezTo>
                    <a:cubicBezTo>
                      <a:pt x="2892" y="669"/>
                      <a:pt x="2882" y="667"/>
                      <a:pt x="2880" y="667"/>
                    </a:cubicBezTo>
                    <a:cubicBezTo>
                      <a:pt x="2878" y="667"/>
                      <a:pt x="2874" y="665"/>
                      <a:pt x="2872" y="666"/>
                    </a:cubicBezTo>
                    <a:cubicBezTo>
                      <a:pt x="2870" y="667"/>
                      <a:pt x="2868" y="668"/>
                      <a:pt x="2862" y="671"/>
                    </a:cubicBezTo>
                    <a:cubicBezTo>
                      <a:pt x="2855" y="673"/>
                      <a:pt x="2853" y="675"/>
                      <a:pt x="2851" y="679"/>
                    </a:cubicBezTo>
                    <a:cubicBezTo>
                      <a:pt x="2849" y="684"/>
                      <a:pt x="2842" y="697"/>
                      <a:pt x="2838" y="702"/>
                    </a:cubicBezTo>
                    <a:cubicBezTo>
                      <a:pt x="2835" y="706"/>
                      <a:pt x="2835" y="709"/>
                      <a:pt x="2835" y="712"/>
                    </a:cubicBezTo>
                    <a:cubicBezTo>
                      <a:pt x="2836" y="716"/>
                      <a:pt x="2837" y="720"/>
                      <a:pt x="2836" y="724"/>
                    </a:cubicBezTo>
                    <a:cubicBezTo>
                      <a:pt x="2835" y="728"/>
                      <a:pt x="2831" y="731"/>
                      <a:pt x="2824" y="732"/>
                    </a:cubicBezTo>
                    <a:cubicBezTo>
                      <a:pt x="2817" y="733"/>
                      <a:pt x="2820" y="734"/>
                      <a:pt x="2814" y="741"/>
                    </a:cubicBezTo>
                    <a:cubicBezTo>
                      <a:pt x="2809" y="747"/>
                      <a:pt x="2799" y="753"/>
                      <a:pt x="2797" y="754"/>
                    </a:cubicBezTo>
                    <a:cubicBezTo>
                      <a:pt x="2794" y="756"/>
                      <a:pt x="2790" y="757"/>
                      <a:pt x="2787" y="759"/>
                    </a:cubicBezTo>
                    <a:cubicBezTo>
                      <a:pt x="2783" y="761"/>
                      <a:pt x="2776" y="761"/>
                      <a:pt x="2772" y="761"/>
                    </a:cubicBezTo>
                    <a:cubicBezTo>
                      <a:pt x="2768" y="761"/>
                      <a:pt x="2763" y="761"/>
                      <a:pt x="2762" y="762"/>
                    </a:cubicBezTo>
                    <a:cubicBezTo>
                      <a:pt x="2760" y="763"/>
                      <a:pt x="2758" y="762"/>
                      <a:pt x="2753" y="761"/>
                    </a:cubicBezTo>
                    <a:cubicBezTo>
                      <a:pt x="2749" y="760"/>
                      <a:pt x="2743" y="757"/>
                      <a:pt x="2739" y="758"/>
                    </a:cubicBezTo>
                    <a:cubicBezTo>
                      <a:pt x="2735" y="760"/>
                      <a:pt x="2731" y="764"/>
                      <a:pt x="2731" y="770"/>
                    </a:cubicBezTo>
                    <a:cubicBezTo>
                      <a:pt x="2730" y="775"/>
                      <a:pt x="2728" y="780"/>
                      <a:pt x="2726" y="782"/>
                    </a:cubicBezTo>
                    <a:cubicBezTo>
                      <a:pt x="2724" y="783"/>
                      <a:pt x="2712" y="795"/>
                      <a:pt x="2709" y="800"/>
                    </a:cubicBezTo>
                    <a:cubicBezTo>
                      <a:pt x="2706" y="804"/>
                      <a:pt x="2699" y="805"/>
                      <a:pt x="2696" y="806"/>
                    </a:cubicBezTo>
                    <a:cubicBezTo>
                      <a:pt x="2693" y="807"/>
                      <a:pt x="2686" y="813"/>
                      <a:pt x="2683" y="818"/>
                    </a:cubicBezTo>
                    <a:cubicBezTo>
                      <a:pt x="2681" y="823"/>
                      <a:pt x="2674" y="822"/>
                      <a:pt x="2671" y="821"/>
                    </a:cubicBezTo>
                    <a:cubicBezTo>
                      <a:pt x="2668" y="820"/>
                      <a:pt x="2668" y="819"/>
                      <a:pt x="2661" y="818"/>
                    </a:cubicBezTo>
                    <a:cubicBezTo>
                      <a:pt x="2654" y="818"/>
                      <a:pt x="2649" y="819"/>
                      <a:pt x="2641" y="819"/>
                    </a:cubicBezTo>
                    <a:cubicBezTo>
                      <a:pt x="2632" y="818"/>
                      <a:pt x="2624" y="816"/>
                      <a:pt x="2620" y="815"/>
                    </a:cubicBezTo>
                    <a:cubicBezTo>
                      <a:pt x="2616" y="813"/>
                      <a:pt x="2602" y="801"/>
                      <a:pt x="2598" y="799"/>
                    </a:cubicBezTo>
                    <a:cubicBezTo>
                      <a:pt x="2594" y="796"/>
                      <a:pt x="2590" y="798"/>
                      <a:pt x="2583" y="798"/>
                    </a:cubicBezTo>
                    <a:cubicBezTo>
                      <a:pt x="2576" y="798"/>
                      <a:pt x="2571" y="797"/>
                      <a:pt x="2569" y="797"/>
                    </a:cubicBezTo>
                    <a:cubicBezTo>
                      <a:pt x="2567" y="798"/>
                      <a:pt x="2560" y="804"/>
                      <a:pt x="2556" y="808"/>
                    </a:cubicBezTo>
                    <a:cubicBezTo>
                      <a:pt x="2551" y="812"/>
                      <a:pt x="2551" y="817"/>
                      <a:pt x="2549" y="826"/>
                    </a:cubicBezTo>
                    <a:cubicBezTo>
                      <a:pt x="2547" y="834"/>
                      <a:pt x="2546" y="840"/>
                      <a:pt x="2546" y="843"/>
                    </a:cubicBezTo>
                    <a:cubicBezTo>
                      <a:pt x="2545" y="847"/>
                      <a:pt x="2542" y="855"/>
                      <a:pt x="2539" y="859"/>
                    </a:cubicBezTo>
                    <a:cubicBezTo>
                      <a:pt x="2537" y="862"/>
                      <a:pt x="2541" y="866"/>
                      <a:pt x="2543" y="869"/>
                    </a:cubicBezTo>
                    <a:cubicBezTo>
                      <a:pt x="2545" y="872"/>
                      <a:pt x="2545" y="873"/>
                      <a:pt x="2545" y="877"/>
                    </a:cubicBezTo>
                    <a:cubicBezTo>
                      <a:pt x="2545" y="882"/>
                      <a:pt x="2548" y="880"/>
                      <a:pt x="2548" y="883"/>
                    </a:cubicBezTo>
                    <a:cubicBezTo>
                      <a:pt x="2549" y="886"/>
                      <a:pt x="2551" y="889"/>
                      <a:pt x="2555" y="892"/>
                    </a:cubicBezTo>
                    <a:cubicBezTo>
                      <a:pt x="2559" y="894"/>
                      <a:pt x="2563" y="898"/>
                      <a:pt x="2567" y="902"/>
                    </a:cubicBezTo>
                    <a:cubicBezTo>
                      <a:pt x="2570" y="906"/>
                      <a:pt x="2572" y="908"/>
                      <a:pt x="2572" y="914"/>
                    </a:cubicBezTo>
                    <a:cubicBezTo>
                      <a:pt x="2572" y="920"/>
                      <a:pt x="2570" y="920"/>
                      <a:pt x="2568" y="922"/>
                    </a:cubicBezTo>
                    <a:cubicBezTo>
                      <a:pt x="2566" y="923"/>
                      <a:pt x="2565" y="923"/>
                      <a:pt x="2563" y="926"/>
                    </a:cubicBezTo>
                    <a:cubicBezTo>
                      <a:pt x="2560" y="930"/>
                      <a:pt x="2559" y="929"/>
                      <a:pt x="2555" y="936"/>
                    </a:cubicBezTo>
                    <a:cubicBezTo>
                      <a:pt x="2552" y="943"/>
                      <a:pt x="2546" y="939"/>
                      <a:pt x="2542" y="940"/>
                    </a:cubicBezTo>
                    <a:cubicBezTo>
                      <a:pt x="2538" y="940"/>
                      <a:pt x="2538" y="942"/>
                      <a:pt x="2534" y="944"/>
                    </a:cubicBezTo>
                    <a:cubicBezTo>
                      <a:pt x="2531" y="947"/>
                      <a:pt x="2526" y="950"/>
                      <a:pt x="2520" y="951"/>
                    </a:cubicBezTo>
                    <a:cubicBezTo>
                      <a:pt x="2513" y="952"/>
                      <a:pt x="2509" y="958"/>
                      <a:pt x="2507" y="961"/>
                    </a:cubicBezTo>
                    <a:cubicBezTo>
                      <a:pt x="2505" y="965"/>
                      <a:pt x="2498" y="968"/>
                      <a:pt x="2494" y="979"/>
                    </a:cubicBezTo>
                    <a:cubicBezTo>
                      <a:pt x="2490" y="990"/>
                      <a:pt x="2479" y="1001"/>
                      <a:pt x="2476" y="1003"/>
                    </a:cubicBezTo>
                    <a:cubicBezTo>
                      <a:pt x="2474" y="1006"/>
                      <a:pt x="2472" y="1008"/>
                      <a:pt x="2470" y="1009"/>
                    </a:cubicBezTo>
                    <a:cubicBezTo>
                      <a:pt x="2467" y="1010"/>
                      <a:pt x="2467" y="1010"/>
                      <a:pt x="2463" y="1014"/>
                    </a:cubicBezTo>
                    <a:cubicBezTo>
                      <a:pt x="2459" y="1018"/>
                      <a:pt x="2451" y="1019"/>
                      <a:pt x="2441" y="1019"/>
                    </a:cubicBezTo>
                    <a:cubicBezTo>
                      <a:pt x="2431" y="1019"/>
                      <a:pt x="2433" y="1022"/>
                      <a:pt x="2426" y="1030"/>
                    </a:cubicBezTo>
                    <a:cubicBezTo>
                      <a:pt x="2419" y="1038"/>
                      <a:pt x="2412" y="1037"/>
                      <a:pt x="2409" y="1039"/>
                    </a:cubicBezTo>
                    <a:cubicBezTo>
                      <a:pt x="2406" y="1040"/>
                      <a:pt x="2398" y="1039"/>
                      <a:pt x="2393" y="1039"/>
                    </a:cubicBezTo>
                    <a:cubicBezTo>
                      <a:pt x="2389" y="1039"/>
                      <a:pt x="2384" y="1036"/>
                      <a:pt x="2381" y="1039"/>
                    </a:cubicBezTo>
                    <a:cubicBezTo>
                      <a:pt x="2378" y="1041"/>
                      <a:pt x="2373" y="1042"/>
                      <a:pt x="2370" y="1041"/>
                    </a:cubicBezTo>
                    <a:cubicBezTo>
                      <a:pt x="2368" y="1040"/>
                      <a:pt x="2360" y="1038"/>
                      <a:pt x="2357" y="1038"/>
                    </a:cubicBezTo>
                    <a:cubicBezTo>
                      <a:pt x="2354" y="1038"/>
                      <a:pt x="2338" y="1037"/>
                      <a:pt x="2334" y="1037"/>
                    </a:cubicBezTo>
                    <a:cubicBezTo>
                      <a:pt x="2331" y="1036"/>
                      <a:pt x="2324" y="1037"/>
                      <a:pt x="2320" y="1041"/>
                    </a:cubicBezTo>
                    <a:cubicBezTo>
                      <a:pt x="2316" y="1045"/>
                      <a:pt x="2308" y="1042"/>
                      <a:pt x="2304" y="1044"/>
                    </a:cubicBezTo>
                    <a:cubicBezTo>
                      <a:pt x="2300" y="1045"/>
                      <a:pt x="2289" y="1043"/>
                      <a:pt x="2287" y="1041"/>
                    </a:cubicBezTo>
                    <a:cubicBezTo>
                      <a:pt x="2285" y="1039"/>
                      <a:pt x="2280" y="1038"/>
                      <a:pt x="2277" y="1039"/>
                    </a:cubicBezTo>
                    <a:cubicBezTo>
                      <a:pt x="2274" y="1039"/>
                      <a:pt x="2270" y="1043"/>
                      <a:pt x="2267" y="1046"/>
                    </a:cubicBezTo>
                    <a:cubicBezTo>
                      <a:pt x="2265" y="1050"/>
                      <a:pt x="2257" y="1049"/>
                      <a:pt x="2252" y="1049"/>
                    </a:cubicBezTo>
                    <a:cubicBezTo>
                      <a:pt x="2246" y="1050"/>
                      <a:pt x="2222" y="1058"/>
                      <a:pt x="2222" y="1058"/>
                    </a:cubicBezTo>
                    <a:cubicBezTo>
                      <a:pt x="2222" y="1058"/>
                      <a:pt x="2179" y="1076"/>
                      <a:pt x="2170" y="1080"/>
                    </a:cubicBezTo>
                    <a:cubicBezTo>
                      <a:pt x="2161" y="1085"/>
                      <a:pt x="2137" y="1097"/>
                      <a:pt x="2130" y="1101"/>
                    </a:cubicBezTo>
                    <a:cubicBezTo>
                      <a:pt x="2123" y="1105"/>
                      <a:pt x="2119" y="1106"/>
                      <a:pt x="2117" y="1106"/>
                    </a:cubicBezTo>
                    <a:cubicBezTo>
                      <a:pt x="2115" y="1105"/>
                      <a:pt x="2090" y="1106"/>
                      <a:pt x="2090" y="1106"/>
                    </a:cubicBezTo>
                    <a:cubicBezTo>
                      <a:pt x="2090" y="1088"/>
                      <a:pt x="2090" y="1088"/>
                      <a:pt x="2090" y="1088"/>
                    </a:cubicBezTo>
                    <a:cubicBezTo>
                      <a:pt x="2090" y="1088"/>
                      <a:pt x="2069" y="1090"/>
                      <a:pt x="2063" y="1090"/>
                    </a:cubicBezTo>
                    <a:cubicBezTo>
                      <a:pt x="2057" y="1090"/>
                      <a:pt x="2046" y="1092"/>
                      <a:pt x="2034" y="1089"/>
                    </a:cubicBezTo>
                    <a:cubicBezTo>
                      <a:pt x="2023" y="1087"/>
                      <a:pt x="1989" y="1062"/>
                      <a:pt x="1979" y="1057"/>
                    </a:cubicBezTo>
                    <a:cubicBezTo>
                      <a:pt x="1970" y="1052"/>
                      <a:pt x="1959" y="1051"/>
                      <a:pt x="1945" y="1050"/>
                    </a:cubicBezTo>
                    <a:cubicBezTo>
                      <a:pt x="1931" y="1049"/>
                      <a:pt x="1927" y="1036"/>
                      <a:pt x="1924" y="1026"/>
                    </a:cubicBezTo>
                    <a:cubicBezTo>
                      <a:pt x="1922" y="1016"/>
                      <a:pt x="1912" y="1016"/>
                      <a:pt x="1912" y="1016"/>
                    </a:cubicBezTo>
                    <a:cubicBezTo>
                      <a:pt x="1912" y="1016"/>
                      <a:pt x="1878" y="1006"/>
                      <a:pt x="1872" y="1003"/>
                    </a:cubicBezTo>
                    <a:cubicBezTo>
                      <a:pt x="1866" y="1001"/>
                      <a:pt x="1856" y="996"/>
                      <a:pt x="1852" y="996"/>
                    </a:cubicBezTo>
                    <a:cubicBezTo>
                      <a:pt x="1848" y="996"/>
                      <a:pt x="1836" y="994"/>
                      <a:pt x="1831" y="993"/>
                    </a:cubicBezTo>
                    <a:cubicBezTo>
                      <a:pt x="1826" y="992"/>
                      <a:pt x="1820" y="993"/>
                      <a:pt x="1817" y="996"/>
                    </a:cubicBezTo>
                    <a:cubicBezTo>
                      <a:pt x="1815" y="998"/>
                      <a:pt x="1814" y="996"/>
                      <a:pt x="1811" y="996"/>
                    </a:cubicBezTo>
                    <a:cubicBezTo>
                      <a:pt x="1808" y="996"/>
                      <a:pt x="1803" y="994"/>
                      <a:pt x="1798" y="994"/>
                    </a:cubicBezTo>
                    <a:cubicBezTo>
                      <a:pt x="1792" y="995"/>
                      <a:pt x="1760" y="996"/>
                      <a:pt x="1755" y="995"/>
                    </a:cubicBezTo>
                    <a:cubicBezTo>
                      <a:pt x="1750" y="995"/>
                      <a:pt x="1743" y="993"/>
                      <a:pt x="1737" y="992"/>
                    </a:cubicBezTo>
                    <a:cubicBezTo>
                      <a:pt x="1732" y="990"/>
                      <a:pt x="1713" y="987"/>
                      <a:pt x="1705" y="985"/>
                    </a:cubicBezTo>
                    <a:cubicBezTo>
                      <a:pt x="1696" y="983"/>
                      <a:pt x="1636" y="965"/>
                      <a:pt x="1629" y="962"/>
                    </a:cubicBezTo>
                    <a:cubicBezTo>
                      <a:pt x="1622" y="959"/>
                      <a:pt x="1623" y="961"/>
                      <a:pt x="1615" y="961"/>
                    </a:cubicBezTo>
                    <a:cubicBezTo>
                      <a:pt x="1607" y="961"/>
                      <a:pt x="1585" y="957"/>
                      <a:pt x="1579" y="958"/>
                    </a:cubicBezTo>
                    <a:cubicBezTo>
                      <a:pt x="1573" y="959"/>
                      <a:pt x="1564" y="953"/>
                      <a:pt x="1564" y="948"/>
                    </a:cubicBezTo>
                    <a:cubicBezTo>
                      <a:pt x="1564" y="943"/>
                      <a:pt x="1562" y="938"/>
                      <a:pt x="1561" y="934"/>
                    </a:cubicBezTo>
                    <a:cubicBezTo>
                      <a:pt x="1559" y="930"/>
                      <a:pt x="1545" y="911"/>
                      <a:pt x="1543" y="909"/>
                    </a:cubicBezTo>
                    <a:cubicBezTo>
                      <a:pt x="1540" y="907"/>
                      <a:pt x="1541" y="898"/>
                      <a:pt x="1541" y="893"/>
                    </a:cubicBezTo>
                    <a:cubicBezTo>
                      <a:pt x="1541" y="888"/>
                      <a:pt x="1538" y="878"/>
                      <a:pt x="1536" y="874"/>
                    </a:cubicBezTo>
                    <a:cubicBezTo>
                      <a:pt x="1534" y="870"/>
                      <a:pt x="1533" y="851"/>
                      <a:pt x="1531" y="844"/>
                    </a:cubicBezTo>
                    <a:cubicBezTo>
                      <a:pt x="1530" y="837"/>
                      <a:pt x="1529" y="836"/>
                      <a:pt x="1526" y="836"/>
                    </a:cubicBezTo>
                    <a:cubicBezTo>
                      <a:pt x="1524" y="835"/>
                      <a:pt x="1520" y="835"/>
                      <a:pt x="1517" y="833"/>
                    </a:cubicBezTo>
                    <a:cubicBezTo>
                      <a:pt x="1515" y="831"/>
                      <a:pt x="1517" y="828"/>
                      <a:pt x="1518" y="823"/>
                    </a:cubicBezTo>
                    <a:cubicBezTo>
                      <a:pt x="1520" y="818"/>
                      <a:pt x="1521" y="813"/>
                      <a:pt x="1523" y="812"/>
                    </a:cubicBezTo>
                    <a:cubicBezTo>
                      <a:pt x="1525" y="810"/>
                      <a:pt x="1521" y="808"/>
                      <a:pt x="1521" y="808"/>
                    </a:cubicBezTo>
                    <a:cubicBezTo>
                      <a:pt x="1521" y="808"/>
                      <a:pt x="1507" y="808"/>
                      <a:pt x="1502" y="808"/>
                    </a:cubicBezTo>
                    <a:cubicBezTo>
                      <a:pt x="1497" y="808"/>
                      <a:pt x="1497" y="808"/>
                      <a:pt x="1493" y="805"/>
                    </a:cubicBezTo>
                    <a:cubicBezTo>
                      <a:pt x="1489" y="803"/>
                      <a:pt x="1479" y="792"/>
                      <a:pt x="1476" y="788"/>
                    </a:cubicBezTo>
                    <a:cubicBezTo>
                      <a:pt x="1473" y="784"/>
                      <a:pt x="1463" y="780"/>
                      <a:pt x="1462" y="777"/>
                    </a:cubicBezTo>
                    <a:cubicBezTo>
                      <a:pt x="1461" y="774"/>
                      <a:pt x="1453" y="763"/>
                      <a:pt x="1451" y="760"/>
                    </a:cubicBezTo>
                    <a:cubicBezTo>
                      <a:pt x="1448" y="757"/>
                      <a:pt x="1433" y="747"/>
                      <a:pt x="1430" y="744"/>
                    </a:cubicBezTo>
                    <a:cubicBezTo>
                      <a:pt x="1428" y="741"/>
                      <a:pt x="1414" y="730"/>
                      <a:pt x="1413" y="728"/>
                    </a:cubicBezTo>
                    <a:cubicBezTo>
                      <a:pt x="1412" y="726"/>
                      <a:pt x="1405" y="724"/>
                      <a:pt x="1402" y="724"/>
                    </a:cubicBezTo>
                    <a:cubicBezTo>
                      <a:pt x="1400" y="724"/>
                      <a:pt x="1397" y="724"/>
                      <a:pt x="1396" y="722"/>
                    </a:cubicBezTo>
                    <a:cubicBezTo>
                      <a:pt x="1395" y="719"/>
                      <a:pt x="1388" y="718"/>
                      <a:pt x="1385" y="718"/>
                    </a:cubicBezTo>
                    <a:cubicBezTo>
                      <a:pt x="1382" y="718"/>
                      <a:pt x="1376" y="716"/>
                      <a:pt x="1374" y="714"/>
                    </a:cubicBezTo>
                    <a:cubicBezTo>
                      <a:pt x="1372" y="713"/>
                      <a:pt x="1364" y="710"/>
                      <a:pt x="1362" y="712"/>
                    </a:cubicBezTo>
                    <a:cubicBezTo>
                      <a:pt x="1359" y="714"/>
                      <a:pt x="1354" y="713"/>
                      <a:pt x="1351" y="712"/>
                    </a:cubicBezTo>
                    <a:cubicBezTo>
                      <a:pt x="1348" y="712"/>
                      <a:pt x="1345" y="710"/>
                      <a:pt x="1340" y="711"/>
                    </a:cubicBezTo>
                    <a:cubicBezTo>
                      <a:pt x="1336" y="711"/>
                      <a:pt x="1334" y="709"/>
                      <a:pt x="1329" y="706"/>
                    </a:cubicBezTo>
                    <a:cubicBezTo>
                      <a:pt x="1324" y="703"/>
                      <a:pt x="1310" y="702"/>
                      <a:pt x="1306" y="703"/>
                    </a:cubicBezTo>
                    <a:cubicBezTo>
                      <a:pt x="1301" y="703"/>
                      <a:pt x="1295" y="700"/>
                      <a:pt x="1294" y="696"/>
                    </a:cubicBezTo>
                    <a:cubicBezTo>
                      <a:pt x="1293" y="693"/>
                      <a:pt x="1288" y="692"/>
                      <a:pt x="1286" y="691"/>
                    </a:cubicBezTo>
                    <a:cubicBezTo>
                      <a:pt x="1283" y="691"/>
                      <a:pt x="1278" y="690"/>
                      <a:pt x="1275" y="690"/>
                    </a:cubicBezTo>
                    <a:cubicBezTo>
                      <a:pt x="1273" y="689"/>
                      <a:pt x="1270" y="685"/>
                      <a:pt x="1268" y="682"/>
                    </a:cubicBezTo>
                    <a:cubicBezTo>
                      <a:pt x="1266" y="679"/>
                      <a:pt x="1261" y="682"/>
                      <a:pt x="1257" y="683"/>
                    </a:cubicBezTo>
                    <a:cubicBezTo>
                      <a:pt x="1254" y="684"/>
                      <a:pt x="1253" y="679"/>
                      <a:pt x="1253" y="671"/>
                    </a:cubicBezTo>
                    <a:cubicBezTo>
                      <a:pt x="1253" y="663"/>
                      <a:pt x="1249" y="657"/>
                      <a:pt x="1248" y="655"/>
                    </a:cubicBezTo>
                    <a:cubicBezTo>
                      <a:pt x="1247" y="654"/>
                      <a:pt x="1246" y="649"/>
                      <a:pt x="1247" y="647"/>
                    </a:cubicBezTo>
                    <a:cubicBezTo>
                      <a:pt x="1248" y="645"/>
                      <a:pt x="1250" y="640"/>
                      <a:pt x="1254" y="633"/>
                    </a:cubicBezTo>
                    <a:cubicBezTo>
                      <a:pt x="1257" y="626"/>
                      <a:pt x="1265" y="620"/>
                      <a:pt x="1267" y="617"/>
                    </a:cubicBezTo>
                    <a:cubicBezTo>
                      <a:pt x="1270" y="614"/>
                      <a:pt x="1275" y="612"/>
                      <a:pt x="1276" y="609"/>
                    </a:cubicBezTo>
                    <a:cubicBezTo>
                      <a:pt x="1278" y="605"/>
                      <a:pt x="1276" y="593"/>
                      <a:pt x="1276" y="589"/>
                    </a:cubicBezTo>
                    <a:cubicBezTo>
                      <a:pt x="1276" y="585"/>
                      <a:pt x="1276" y="584"/>
                      <a:pt x="1276" y="583"/>
                    </a:cubicBezTo>
                    <a:cubicBezTo>
                      <a:pt x="1277" y="582"/>
                      <a:pt x="1282" y="575"/>
                      <a:pt x="1285" y="571"/>
                    </a:cubicBezTo>
                    <a:cubicBezTo>
                      <a:pt x="1289" y="567"/>
                      <a:pt x="1290" y="562"/>
                      <a:pt x="1288" y="561"/>
                    </a:cubicBezTo>
                    <a:cubicBezTo>
                      <a:pt x="1287" y="559"/>
                      <a:pt x="1288" y="558"/>
                      <a:pt x="1291" y="553"/>
                    </a:cubicBezTo>
                    <a:cubicBezTo>
                      <a:pt x="1293" y="549"/>
                      <a:pt x="1288" y="545"/>
                      <a:pt x="1287" y="543"/>
                    </a:cubicBezTo>
                    <a:cubicBezTo>
                      <a:pt x="1286" y="542"/>
                      <a:pt x="1285" y="540"/>
                      <a:pt x="1286" y="535"/>
                    </a:cubicBezTo>
                    <a:cubicBezTo>
                      <a:pt x="1287" y="530"/>
                      <a:pt x="1284" y="525"/>
                      <a:pt x="1281" y="521"/>
                    </a:cubicBezTo>
                    <a:cubicBezTo>
                      <a:pt x="1278" y="518"/>
                      <a:pt x="1274" y="514"/>
                      <a:pt x="1274" y="510"/>
                    </a:cubicBezTo>
                    <a:cubicBezTo>
                      <a:pt x="1273" y="505"/>
                      <a:pt x="1271" y="502"/>
                      <a:pt x="1269" y="499"/>
                    </a:cubicBezTo>
                    <a:cubicBezTo>
                      <a:pt x="1268" y="496"/>
                      <a:pt x="1269" y="490"/>
                      <a:pt x="1270" y="483"/>
                    </a:cubicBezTo>
                    <a:cubicBezTo>
                      <a:pt x="1271" y="476"/>
                      <a:pt x="1268" y="472"/>
                      <a:pt x="1267" y="470"/>
                    </a:cubicBezTo>
                    <a:cubicBezTo>
                      <a:pt x="1265" y="468"/>
                      <a:pt x="1265" y="464"/>
                      <a:pt x="1266" y="461"/>
                    </a:cubicBezTo>
                    <a:cubicBezTo>
                      <a:pt x="1266" y="457"/>
                      <a:pt x="1262" y="454"/>
                      <a:pt x="1259" y="452"/>
                    </a:cubicBezTo>
                    <a:cubicBezTo>
                      <a:pt x="1256" y="451"/>
                      <a:pt x="1252" y="448"/>
                      <a:pt x="1251" y="447"/>
                    </a:cubicBezTo>
                    <a:cubicBezTo>
                      <a:pt x="1249" y="446"/>
                      <a:pt x="1251" y="440"/>
                      <a:pt x="1251" y="436"/>
                    </a:cubicBezTo>
                    <a:cubicBezTo>
                      <a:pt x="1251" y="432"/>
                      <a:pt x="1244" y="433"/>
                      <a:pt x="1244" y="435"/>
                    </a:cubicBezTo>
                    <a:cubicBezTo>
                      <a:pt x="1243" y="437"/>
                      <a:pt x="1242" y="438"/>
                      <a:pt x="1240" y="438"/>
                    </a:cubicBezTo>
                    <a:cubicBezTo>
                      <a:pt x="1238" y="439"/>
                      <a:pt x="1236" y="437"/>
                      <a:pt x="1234" y="435"/>
                    </a:cubicBezTo>
                    <a:cubicBezTo>
                      <a:pt x="1233" y="434"/>
                      <a:pt x="1230" y="432"/>
                      <a:pt x="1230" y="431"/>
                    </a:cubicBezTo>
                    <a:cubicBezTo>
                      <a:pt x="1230" y="430"/>
                      <a:pt x="1230" y="429"/>
                      <a:pt x="1229" y="428"/>
                    </a:cubicBezTo>
                    <a:cubicBezTo>
                      <a:pt x="1228" y="428"/>
                      <a:pt x="1226" y="422"/>
                      <a:pt x="1226" y="420"/>
                    </a:cubicBezTo>
                    <a:cubicBezTo>
                      <a:pt x="1226" y="417"/>
                      <a:pt x="1222" y="416"/>
                      <a:pt x="1221" y="417"/>
                    </a:cubicBezTo>
                    <a:cubicBezTo>
                      <a:pt x="1219" y="417"/>
                      <a:pt x="1218" y="417"/>
                      <a:pt x="1217" y="416"/>
                    </a:cubicBezTo>
                    <a:cubicBezTo>
                      <a:pt x="1215" y="415"/>
                      <a:pt x="1211" y="414"/>
                      <a:pt x="1210" y="415"/>
                    </a:cubicBezTo>
                    <a:cubicBezTo>
                      <a:pt x="1209" y="415"/>
                      <a:pt x="1208" y="418"/>
                      <a:pt x="1205" y="417"/>
                    </a:cubicBezTo>
                    <a:cubicBezTo>
                      <a:pt x="1201" y="416"/>
                      <a:pt x="1198" y="415"/>
                      <a:pt x="1195" y="414"/>
                    </a:cubicBezTo>
                    <a:cubicBezTo>
                      <a:pt x="1193" y="413"/>
                      <a:pt x="1194" y="410"/>
                      <a:pt x="1193" y="408"/>
                    </a:cubicBezTo>
                    <a:cubicBezTo>
                      <a:pt x="1192" y="406"/>
                      <a:pt x="1184" y="404"/>
                      <a:pt x="1183" y="403"/>
                    </a:cubicBezTo>
                    <a:cubicBezTo>
                      <a:pt x="1182" y="402"/>
                      <a:pt x="1180" y="397"/>
                      <a:pt x="1179" y="395"/>
                    </a:cubicBezTo>
                    <a:cubicBezTo>
                      <a:pt x="1177" y="394"/>
                      <a:pt x="1172" y="389"/>
                      <a:pt x="1170" y="388"/>
                    </a:cubicBezTo>
                    <a:cubicBezTo>
                      <a:pt x="1169" y="386"/>
                      <a:pt x="1170" y="383"/>
                      <a:pt x="1170" y="383"/>
                    </a:cubicBezTo>
                    <a:cubicBezTo>
                      <a:pt x="1170" y="383"/>
                      <a:pt x="1170" y="376"/>
                      <a:pt x="1170" y="375"/>
                    </a:cubicBezTo>
                    <a:cubicBezTo>
                      <a:pt x="1170" y="373"/>
                      <a:pt x="1168" y="367"/>
                      <a:pt x="1167" y="370"/>
                    </a:cubicBezTo>
                    <a:cubicBezTo>
                      <a:pt x="1165" y="373"/>
                      <a:pt x="1162" y="375"/>
                      <a:pt x="1161" y="369"/>
                    </a:cubicBezTo>
                    <a:cubicBezTo>
                      <a:pt x="1160" y="364"/>
                      <a:pt x="1160" y="360"/>
                      <a:pt x="1155" y="358"/>
                    </a:cubicBezTo>
                    <a:cubicBezTo>
                      <a:pt x="1150" y="357"/>
                      <a:pt x="1149" y="354"/>
                      <a:pt x="1146" y="352"/>
                    </a:cubicBezTo>
                    <a:cubicBezTo>
                      <a:pt x="1144" y="352"/>
                      <a:pt x="1143" y="351"/>
                      <a:pt x="1143" y="351"/>
                    </a:cubicBezTo>
                    <a:cubicBezTo>
                      <a:pt x="1143" y="351"/>
                      <a:pt x="1144" y="350"/>
                      <a:pt x="1143" y="350"/>
                    </a:cubicBezTo>
                    <a:cubicBezTo>
                      <a:pt x="1141" y="347"/>
                      <a:pt x="1143" y="346"/>
                      <a:pt x="1144" y="343"/>
                    </a:cubicBezTo>
                    <a:cubicBezTo>
                      <a:pt x="1146" y="339"/>
                      <a:pt x="1146" y="336"/>
                      <a:pt x="1144" y="334"/>
                    </a:cubicBezTo>
                    <a:cubicBezTo>
                      <a:pt x="1143" y="333"/>
                      <a:pt x="1142" y="332"/>
                      <a:pt x="1142" y="331"/>
                    </a:cubicBezTo>
                    <a:cubicBezTo>
                      <a:pt x="1141" y="330"/>
                      <a:pt x="1141" y="330"/>
                      <a:pt x="1141" y="329"/>
                    </a:cubicBezTo>
                    <a:cubicBezTo>
                      <a:pt x="1140" y="324"/>
                      <a:pt x="1131" y="318"/>
                      <a:pt x="1131" y="314"/>
                    </a:cubicBezTo>
                    <a:cubicBezTo>
                      <a:pt x="1131" y="312"/>
                      <a:pt x="1132" y="310"/>
                      <a:pt x="1132" y="309"/>
                    </a:cubicBezTo>
                    <a:cubicBezTo>
                      <a:pt x="1135" y="307"/>
                      <a:pt x="1138" y="303"/>
                      <a:pt x="1138" y="300"/>
                    </a:cubicBezTo>
                    <a:cubicBezTo>
                      <a:pt x="1138" y="299"/>
                      <a:pt x="1138" y="299"/>
                      <a:pt x="1138" y="298"/>
                    </a:cubicBezTo>
                    <a:cubicBezTo>
                      <a:pt x="1138" y="297"/>
                      <a:pt x="1139" y="297"/>
                      <a:pt x="1139" y="296"/>
                    </a:cubicBezTo>
                    <a:cubicBezTo>
                      <a:pt x="1139" y="296"/>
                      <a:pt x="1139" y="295"/>
                      <a:pt x="1139" y="295"/>
                    </a:cubicBezTo>
                    <a:cubicBezTo>
                      <a:pt x="1141" y="293"/>
                      <a:pt x="1140" y="290"/>
                      <a:pt x="1137" y="288"/>
                    </a:cubicBezTo>
                    <a:cubicBezTo>
                      <a:pt x="1135" y="286"/>
                      <a:pt x="1130" y="287"/>
                      <a:pt x="1128" y="287"/>
                    </a:cubicBezTo>
                    <a:cubicBezTo>
                      <a:pt x="1126" y="287"/>
                      <a:pt x="1123" y="287"/>
                      <a:pt x="1121" y="288"/>
                    </a:cubicBezTo>
                    <a:cubicBezTo>
                      <a:pt x="1117" y="288"/>
                      <a:pt x="1114" y="288"/>
                      <a:pt x="1111" y="288"/>
                    </a:cubicBezTo>
                    <a:cubicBezTo>
                      <a:pt x="1110" y="287"/>
                      <a:pt x="1108" y="286"/>
                      <a:pt x="1107" y="285"/>
                    </a:cubicBezTo>
                    <a:cubicBezTo>
                      <a:pt x="1103" y="283"/>
                      <a:pt x="1097" y="278"/>
                      <a:pt x="1091" y="278"/>
                    </a:cubicBezTo>
                    <a:cubicBezTo>
                      <a:pt x="1090" y="278"/>
                      <a:pt x="1090" y="278"/>
                      <a:pt x="1090" y="278"/>
                    </a:cubicBezTo>
                    <a:cubicBezTo>
                      <a:pt x="1083" y="277"/>
                      <a:pt x="1076" y="279"/>
                      <a:pt x="1072" y="287"/>
                    </a:cubicBezTo>
                    <a:cubicBezTo>
                      <a:pt x="1072" y="287"/>
                      <a:pt x="1072" y="287"/>
                      <a:pt x="1072" y="287"/>
                    </a:cubicBezTo>
                    <a:cubicBezTo>
                      <a:pt x="1070" y="286"/>
                      <a:pt x="1067" y="287"/>
                      <a:pt x="1068" y="291"/>
                    </a:cubicBezTo>
                    <a:cubicBezTo>
                      <a:pt x="1068" y="294"/>
                      <a:pt x="1069" y="295"/>
                      <a:pt x="1070" y="296"/>
                    </a:cubicBezTo>
                    <a:cubicBezTo>
                      <a:pt x="1069" y="303"/>
                      <a:pt x="1067" y="310"/>
                      <a:pt x="1065" y="316"/>
                    </a:cubicBezTo>
                    <a:cubicBezTo>
                      <a:pt x="1064" y="318"/>
                      <a:pt x="1062" y="319"/>
                      <a:pt x="1059" y="322"/>
                    </a:cubicBezTo>
                    <a:cubicBezTo>
                      <a:pt x="1053" y="327"/>
                      <a:pt x="1049" y="329"/>
                      <a:pt x="1044" y="329"/>
                    </a:cubicBezTo>
                    <a:cubicBezTo>
                      <a:pt x="1039" y="330"/>
                      <a:pt x="1033" y="332"/>
                      <a:pt x="1024" y="329"/>
                    </a:cubicBezTo>
                    <a:cubicBezTo>
                      <a:pt x="1016" y="326"/>
                      <a:pt x="1015" y="326"/>
                      <a:pt x="1012" y="326"/>
                    </a:cubicBezTo>
                    <a:cubicBezTo>
                      <a:pt x="1009" y="326"/>
                      <a:pt x="1002" y="325"/>
                      <a:pt x="999" y="328"/>
                    </a:cubicBezTo>
                    <a:cubicBezTo>
                      <a:pt x="996" y="332"/>
                      <a:pt x="988" y="348"/>
                      <a:pt x="985" y="352"/>
                    </a:cubicBezTo>
                    <a:cubicBezTo>
                      <a:pt x="982" y="356"/>
                      <a:pt x="982" y="358"/>
                      <a:pt x="984" y="361"/>
                    </a:cubicBezTo>
                    <a:cubicBezTo>
                      <a:pt x="985" y="364"/>
                      <a:pt x="985" y="371"/>
                      <a:pt x="984" y="375"/>
                    </a:cubicBezTo>
                    <a:cubicBezTo>
                      <a:pt x="982" y="378"/>
                      <a:pt x="981" y="385"/>
                      <a:pt x="979" y="392"/>
                    </a:cubicBezTo>
                    <a:cubicBezTo>
                      <a:pt x="977" y="399"/>
                      <a:pt x="977" y="400"/>
                      <a:pt x="977" y="407"/>
                    </a:cubicBezTo>
                    <a:cubicBezTo>
                      <a:pt x="977" y="409"/>
                      <a:pt x="977" y="411"/>
                      <a:pt x="977" y="413"/>
                    </a:cubicBezTo>
                    <a:cubicBezTo>
                      <a:pt x="977" y="413"/>
                      <a:pt x="977" y="413"/>
                      <a:pt x="977" y="413"/>
                    </a:cubicBezTo>
                    <a:cubicBezTo>
                      <a:pt x="976" y="418"/>
                      <a:pt x="975" y="423"/>
                      <a:pt x="974" y="427"/>
                    </a:cubicBezTo>
                    <a:cubicBezTo>
                      <a:pt x="972" y="432"/>
                      <a:pt x="971" y="440"/>
                      <a:pt x="960" y="440"/>
                    </a:cubicBezTo>
                    <a:cubicBezTo>
                      <a:pt x="954" y="440"/>
                      <a:pt x="946" y="441"/>
                      <a:pt x="939" y="442"/>
                    </a:cubicBezTo>
                    <a:cubicBezTo>
                      <a:pt x="936" y="443"/>
                      <a:pt x="926" y="448"/>
                      <a:pt x="925" y="445"/>
                    </a:cubicBezTo>
                    <a:cubicBezTo>
                      <a:pt x="921" y="438"/>
                      <a:pt x="917" y="434"/>
                      <a:pt x="902" y="432"/>
                    </a:cubicBezTo>
                    <a:cubicBezTo>
                      <a:pt x="899" y="432"/>
                      <a:pt x="900" y="431"/>
                      <a:pt x="899" y="430"/>
                    </a:cubicBezTo>
                    <a:cubicBezTo>
                      <a:pt x="898" y="429"/>
                      <a:pt x="891" y="427"/>
                      <a:pt x="886" y="428"/>
                    </a:cubicBezTo>
                    <a:cubicBezTo>
                      <a:pt x="882" y="428"/>
                      <a:pt x="875" y="428"/>
                      <a:pt x="872" y="425"/>
                    </a:cubicBezTo>
                    <a:cubicBezTo>
                      <a:pt x="869" y="422"/>
                      <a:pt x="867" y="423"/>
                      <a:pt x="865" y="423"/>
                    </a:cubicBezTo>
                    <a:cubicBezTo>
                      <a:pt x="862" y="422"/>
                      <a:pt x="855" y="417"/>
                      <a:pt x="852" y="415"/>
                    </a:cubicBezTo>
                    <a:cubicBezTo>
                      <a:pt x="848" y="412"/>
                      <a:pt x="842" y="404"/>
                      <a:pt x="839" y="401"/>
                    </a:cubicBezTo>
                    <a:cubicBezTo>
                      <a:pt x="835" y="398"/>
                      <a:pt x="828" y="393"/>
                      <a:pt x="826" y="391"/>
                    </a:cubicBezTo>
                    <a:cubicBezTo>
                      <a:pt x="824" y="389"/>
                      <a:pt x="820" y="388"/>
                      <a:pt x="820" y="388"/>
                    </a:cubicBezTo>
                    <a:cubicBezTo>
                      <a:pt x="820" y="388"/>
                      <a:pt x="813" y="400"/>
                      <a:pt x="810" y="403"/>
                    </a:cubicBezTo>
                    <a:cubicBezTo>
                      <a:pt x="807" y="406"/>
                      <a:pt x="803" y="411"/>
                      <a:pt x="801" y="412"/>
                    </a:cubicBezTo>
                    <a:cubicBezTo>
                      <a:pt x="799" y="412"/>
                      <a:pt x="798" y="417"/>
                      <a:pt x="798" y="419"/>
                    </a:cubicBezTo>
                    <a:cubicBezTo>
                      <a:pt x="797" y="420"/>
                      <a:pt x="796" y="421"/>
                      <a:pt x="793" y="424"/>
                    </a:cubicBezTo>
                    <a:cubicBezTo>
                      <a:pt x="790" y="427"/>
                      <a:pt x="789" y="429"/>
                      <a:pt x="788" y="431"/>
                    </a:cubicBezTo>
                    <a:cubicBezTo>
                      <a:pt x="787" y="433"/>
                      <a:pt x="785" y="442"/>
                      <a:pt x="783" y="446"/>
                    </a:cubicBezTo>
                    <a:cubicBezTo>
                      <a:pt x="780" y="450"/>
                      <a:pt x="772" y="461"/>
                      <a:pt x="769" y="463"/>
                    </a:cubicBezTo>
                    <a:cubicBezTo>
                      <a:pt x="766" y="466"/>
                      <a:pt x="762" y="471"/>
                      <a:pt x="759" y="476"/>
                    </a:cubicBezTo>
                    <a:cubicBezTo>
                      <a:pt x="756" y="481"/>
                      <a:pt x="754" y="485"/>
                      <a:pt x="751" y="487"/>
                    </a:cubicBezTo>
                    <a:cubicBezTo>
                      <a:pt x="749" y="489"/>
                      <a:pt x="747" y="492"/>
                      <a:pt x="747" y="495"/>
                    </a:cubicBezTo>
                    <a:cubicBezTo>
                      <a:pt x="747" y="499"/>
                      <a:pt x="745" y="500"/>
                      <a:pt x="744" y="502"/>
                    </a:cubicBezTo>
                    <a:cubicBezTo>
                      <a:pt x="742" y="504"/>
                      <a:pt x="735" y="513"/>
                      <a:pt x="735" y="517"/>
                    </a:cubicBezTo>
                    <a:cubicBezTo>
                      <a:pt x="735" y="520"/>
                      <a:pt x="737" y="526"/>
                      <a:pt x="740" y="529"/>
                    </a:cubicBezTo>
                    <a:cubicBezTo>
                      <a:pt x="743" y="532"/>
                      <a:pt x="745" y="541"/>
                      <a:pt x="744" y="546"/>
                    </a:cubicBezTo>
                    <a:cubicBezTo>
                      <a:pt x="744" y="551"/>
                      <a:pt x="740" y="548"/>
                      <a:pt x="739" y="549"/>
                    </a:cubicBezTo>
                    <a:cubicBezTo>
                      <a:pt x="737" y="550"/>
                      <a:pt x="733" y="547"/>
                      <a:pt x="727" y="546"/>
                    </a:cubicBezTo>
                    <a:cubicBezTo>
                      <a:pt x="720" y="545"/>
                      <a:pt x="714" y="544"/>
                      <a:pt x="712" y="540"/>
                    </a:cubicBezTo>
                    <a:cubicBezTo>
                      <a:pt x="710" y="537"/>
                      <a:pt x="705" y="529"/>
                      <a:pt x="701" y="528"/>
                    </a:cubicBezTo>
                    <a:cubicBezTo>
                      <a:pt x="697" y="527"/>
                      <a:pt x="688" y="524"/>
                      <a:pt x="683" y="528"/>
                    </a:cubicBezTo>
                    <a:cubicBezTo>
                      <a:pt x="678" y="532"/>
                      <a:pt x="674" y="531"/>
                      <a:pt x="671" y="530"/>
                    </a:cubicBezTo>
                    <a:cubicBezTo>
                      <a:pt x="668" y="529"/>
                      <a:pt x="657" y="527"/>
                      <a:pt x="652" y="530"/>
                    </a:cubicBezTo>
                    <a:cubicBezTo>
                      <a:pt x="648" y="533"/>
                      <a:pt x="644" y="532"/>
                      <a:pt x="642" y="531"/>
                    </a:cubicBezTo>
                    <a:cubicBezTo>
                      <a:pt x="641" y="530"/>
                      <a:pt x="636" y="528"/>
                      <a:pt x="635" y="527"/>
                    </a:cubicBezTo>
                    <a:cubicBezTo>
                      <a:pt x="634" y="525"/>
                      <a:pt x="631" y="525"/>
                      <a:pt x="629" y="528"/>
                    </a:cubicBezTo>
                    <a:cubicBezTo>
                      <a:pt x="626" y="531"/>
                      <a:pt x="624" y="530"/>
                      <a:pt x="622" y="529"/>
                    </a:cubicBezTo>
                    <a:cubicBezTo>
                      <a:pt x="621" y="529"/>
                      <a:pt x="620" y="524"/>
                      <a:pt x="616" y="525"/>
                    </a:cubicBezTo>
                    <a:cubicBezTo>
                      <a:pt x="613" y="525"/>
                      <a:pt x="612" y="528"/>
                      <a:pt x="609" y="527"/>
                    </a:cubicBezTo>
                    <a:cubicBezTo>
                      <a:pt x="606" y="527"/>
                      <a:pt x="599" y="525"/>
                      <a:pt x="594" y="527"/>
                    </a:cubicBezTo>
                    <a:cubicBezTo>
                      <a:pt x="589" y="528"/>
                      <a:pt x="587" y="528"/>
                      <a:pt x="584" y="528"/>
                    </a:cubicBezTo>
                    <a:cubicBezTo>
                      <a:pt x="580" y="527"/>
                      <a:pt x="578" y="529"/>
                      <a:pt x="576" y="530"/>
                    </a:cubicBezTo>
                    <a:cubicBezTo>
                      <a:pt x="573" y="531"/>
                      <a:pt x="571" y="535"/>
                      <a:pt x="574" y="536"/>
                    </a:cubicBezTo>
                    <a:cubicBezTo>
                      <a:pt x="577" y="537"/>
                      <a:pt x="577" y="539"/>
                      <a:pt x="577" y="541"/>
                    </a:cubicBezTo>
                    <a:cubicBezTo>
                      <a:pt x="577" y="544"/>
                      <a:pt x="579" y="544"/>
                      <a:pt x="580" y="545"/>
                    </a:cubicBezTo>
                    <a:cubicBezTo>
                      <a:pt x="582" y="546"/>
                      <a:pt x="583" y="546"/>
                      <a:pt x="585" y="545"/>
                    </a:cubicBezTo>
                    <a:cubicBezTo>
                      <a:pt x="588" y="544"/>
                      <a:pt x="588" y="546"/>
                      <a:pt x="588" y="546"/>
                    </a:cubicBezTo>
                    <a:cubicBezTo>
                      <a:pt x="591" y="547"/>
                      <a:pt x="590" y="550"/>
                      <a:pt x="591" y="551"/>
                    </a:cubicBezTo>
                    <a:cubicBezTo>
                      <a:pt x="593" y="553"/>
                      <a:pt x="593" y="554"/>
                      <a:pt x="594" y="563"/>
                    </a:cubicBezTo>
                    <a:cubicBezTo>
                      <a:pt x="595" y="573"/>
                      <a:pt x="591" y="588"/>
                      <a:pt x="587" y="595"/>
                    </a:cubicBezTo>
                    <a:cubicBezTo>
                      <a:pt x="584" y="602"/>
                      <a:pt x="587" y="616"/>
                      <a:pt x="588" y="625"/>
                    </a:cubicBezTo>
                    <a:cubicBezTo>
                      <a:pt x="588" y="635"/>
                      <a:pt x="585" y="643"/>
                      <a:pt x="585" y="643"/>
                    </a:cubicBezTo>
                    <a:cubicBezTo>
                      <a:pt x="585" y="643"/>
                      <a:pt x="586" y="647"/>
                      <a:pt x="587" y="652"/>
                    </a:cubicBezTo>
                    <a:cubicBezTo>
                      <a:pt x="588" y="658"/>
                      <a:pt x="589" y="662"/>
                      <a:pt x="588" y="665"/>
                    </a:cubicBezTo>
                    <a:cubicBezTo>
                      <a:pt x="588" y="668"/>
                      <a:pt x="590" y="670"/>
                      <a:pt x="588" y="675"/>
                    </a:cubicBezTo>
                    <a:cubicBezTo>
                      <a:pt x="587" y="680"/>
                      <a:pt x="584" y="682"/>
                      <a:pt x="584" y="683"/>
                    </a:cubicBezTo>
                    <a:cubicBezTo>
                      <a:pt x="583" y="685"/>
                      <a:pt x="583" y="685"/>
                      <a:pt x="585" y="688"/>
                    </a:cubicBezTo>
                    <a:cubicBezTo>
                      <a:pt x="586" y="690"/>
                      <a:pt x="586" y="695"/>
                      <a:pt x="586" y="697"/>
                    </a:cubicBezTo>
                    <a:cubicBezTo>
                      <a:pt x="585" y="700"/>
                      <a:pt x="581" y="701"/>
                      <a:pt x="578" y="700"/>
                    </a:cubicBezTo>
                    <a:cubicBezTo>
                      <a:pt x="574" y="699"/>
                      <a:pt x="571" y="701"/>
                      <a:pt x="568" y="702"/>
                    </a:cubicBezTo>
                    <a:cubicBezTo>
                      <a:pt x="565" y="703"/>
                      <a:pt x="561" y="702"/>
                      <a:pt x="559" y="703"/>
                    </a:cubicBezTo>
                    <a:cubicBezTo>
                      <a:pt x="557" y="704"/>
                      <a:pt x="556" y="705"/>
                      <a:pt x="557" y="706"/>
                    </a:cubicBezTo>
                    <a:cubicBezTo>
                      <a:pt x="558" y="707"/>
                      <a:pt x="560" y="707"/>
                      <a:pt x="558" y="709"/>
                    </a:cubicBezTo>
                    <a:cubicBezTo>
                      <a:pt x="557" y="711"/>
                      <a:pt x="556" y="710"/>
                      <a:pt x="557" y="713"/>
                    </a:cubicBezTo>
                    <a:cubicBezTo>
                      <a:pt x="559" y="715"/>
                      <a:pt x="560" y="719"/>
                      <a:pt x="559" y="720"/>
                    </a:cubicBezTo>
                    <a:cubicBezTo>
                      <a:pt x="558" y="720"/>
                      <a:pt x="556" y="720"/>
                      <a:pt x="555" y="720"/>
                    </a:cubicBezTo>
                    <a:cubicBezTo>
                      <a:pt x="552" y="720"/>
                      <a:pt x="552" y="721"/>
                      <a:pt x="550" y="721"/>
                    </a:cubicBezTo>
                    <a:cubicBezTo>
                      <a:pt x="549" y="721"/>
                      <a:pt x="547" y="721"/>
                      <a:pt x="546" y="721"/>
                    </a:cubicBezTo>
                    <a:cubicBezTo>
                      <a:pt x="543" y="719"/>
                      <a:pt x="541" y="720"/>
                      <a:pt x="541" y="720"/>
                    </a:cubicBezTo>
                    <a:cubicBezTo>
                      <a:pt x="541" y="720"/>
                      <a:pt x="540" y="724"/>
                      <a:pt x="537" y="727"/>
                    </a:cubicBezTo>
                    <a:cubicBezTo>
                      <a:pt x="534" y="729"/>
                      <a:pt x="533" y="730"/>
                      <a:pt x="533" y="730"/>
                    </a:cubicBezTo>
                    <a:cubicBezTo>
                      <a:pt x="531" y="731"/>
                      <a:pt x="533" y="735"/>
                      <a:pt x="533" y="740"/>
                    </a:cubicBezTo>
                    <a:cubicBezTo>
                      <a:pt x="533" y="745"/>
                      <a:pt x="534" y="746"/>
                      <a:pt x="534" y="746"/>
                    </a:cubicBezTo>
                    <a:cubicBezTo>
                      <a:pt x="534" y="746"/>
                      <a:pt x="531" y="750"/>
                      <a:pt x="529" y="754"/>
                    </a:cubicBezTo>
                    <a:cubicBezTo>
                      <a:pt x="528" y="757"/>
                      <a:pt x="528" y="761"/>
                      <a:pt x="528" y="764"/>
                    </a:cubicBezTo>
                    <a:cubicBezTo>
                      <a:pt x="527" y="766"/>
                      <a:pt x="527" y="765"/>
                      <a:pt x="525" y="767"/>
                    </a:cubicBezTo>
                    <a:cubicBezTo>
                      <a:pt x="523" y="770"/>
                      <a:pt x="523" y="772"/>
                      <a:pt x="517" y="772"/>
                    </a:cubicBezTo>
                    <a:cubicBezTo>
                      <a:pt x="512" y="772"/>
                      <a:pt x="508" y="777"/>
                      <a:pt x="503" y="780"/>
                    </a:cubicBezTo>
                    <a:cubicBezTo>
                      <a:pt x="498" y="784"/>
                      <a:pt x="497" y="784"/>
                      <a:pt x="494" y="787"/>
                    </a:cubicBezTo>
                    <a:cubicBezTo>
                      <a:pt x="491" y="791"/>
                      <a:pt x="490" y="791"/>
                      <a:pt x="487" y="790"/>
                    </a:cubicBezTo>
                    <a:cubicBezTo>
                      <a:pt x="485" y="790"/>
                      <a:pt x="481" y="788"/>
                      <a:pt x="479" y="789"/>
                    </a:cubicBezTo>
                    <a:cubicBezTo>
                      <a:pt x="477" y="791"/>
                      <a:pt x="474" y="792"/>
                      <a:pt x="472" y="792"/>
                    </a:cubicBezTo>
                    <a:cubicBezTo>
                      <a:pt x="471" y="791"/>
                      <a:pt x="468" y="789"/>
                      <a:pt x="464" y="789"/>
                    </a:cubicBezTo>
                    <a:cubicBezTo>
                      <a:pt x="461" y="790"/>
                      <a:pt x="458" y="789"/>
                      <a:pt x="456" y="792"/>
                    </a:cubicBezTo>
                    <a:cubicBezTo>
                      <a:pt x="454" y="794"/>
                      <a:pt x="447" y="794"/>
                      <a:pt x="443" y="795"/>
                    </a:cubicBezTo>
                    <a:cubicBezTo>
                      <a:pt x="438" y="796"/>
                      <a:pt x="431" y="796"/>
                      <a:pt x="429" y="798"/>
                    </a:cubicBezTo>
                    <a:cubicBezTo>
                      <a:pt x="426" y="799"/>
                      <a:pt x="422" y="801"/>
                      <a:pt x="418" y="800"/>
                    </a:cubicBezTo>
                    <a:cubicBezTo>
                      <a:pt x="414" y="800"/>
                      <a:pt x="413" y="802"/>
                      <a:pt x="410" y="804"/>
                    </a:cubicBezTo>
                    <a:cubicBezTo>
                      <a:pt x="407" y="806"/>
                      <a:pt x="401" y="806"/>
                      <a:pt x="398" y="806"/>
                    </a:cubicBezTo>
                    <a:cubicBezTo>
                      <a:pt x="395" y="807"/>
                      <a:pt x="384" y="808"/>
                      <a:pt x="381" y="806"/>
                    </a:cubicBezTo>
                    <a:cubicBezTo>
                      <a:pt x="374" y="800"/>
                      <a:pt x="327" y="815"/>
                      <a:pt x="319" y="817"/>
                    </a:cubicBezTo>
                    <a:cubicBezTo>
                      <a:pt x="311" y="819"/>
                      <a:pt x="305" y="817"/>
                      <a:pt x="305" y="817"/>
                    </a:cubicBezTo>
                    <a:cubicBezTo>
                      <a:pt x="302" y="815"/>
                      <a:pt x="298" y="816"/>
                      <a:pt x="296" y="814"/>
                    </a:cubicBezTo>
                    <a:cubicBezTo>
                      <a:pt x="293" y="812"/>
                      <a:pt x="293" y="811"/>
                      <a:pt x="293" y="809"/>
                    </a:cubicBezTo>
                    <a:cubicBezTo>
                      <a:pt x="293" y="807"/>
                      <a:pt x="286" y="805"/>
                      <a:pt x="284" y="808"/>
                    </a:cubicBezTo>
                    <a:cubicBezTo>
                      <a:pt x="282" y="810"/>
                      <a:pt x="280" y="809"/>
                      <a:pt x="279" y="810"/>
                    </a:cubicBezTo>
                    <a:cubicBezTo>
                      <a:pt x="277" y="810"/>
                      <a:pt x="278" y="811"/>
                      <a:pt x="276" y="812"/>
                    </a:cubicBezTo>
                    <a:cubicBezTo>
                      <a:pt x="274" y="813"/>
                      <a:pt x="273" y="812"/>
                      <a:pt x="272" y="812"/>
                    </a:cubicBezTo>
                    <a:cubicBezTo>
                      <a:pt x="270" y="812"/>
                      <a:pt x="268" y="816"/>
                      <a:pt x="267" y="817"/>
                    </a:cubicBezTo>
                    <a:cubicBezTo>
                      <a:pt x="266" y="818"/>
                      <a:pt x="266" y="822"/>
                      <a:pt x="263" y="824"/>
                    </a:cubicBezTo>
                    <a:cubicBezTo>
                      <a:pt x="260" y="826"/>
                      <a:pt x="257" y="827"/>
                      <a:pt x="256" y="830"/>
                    </a:cubicBezTo>
                    <a:cubicBezTo>
                      <a:pt x="254" y="833"/>
                      <a:pt x="250" y="841"/>
                      <a:pt x="246" y="845"/>
                    </a:cubicBezTo>
                    <a:cubicBezTo>
                      <a:pt x="242" y="849"/>
                      <a:pt x="241" y="851"/>
                      <a:pt x="238" y="853"/>
                    </a:cubicBezTo>
                    <a:cubicBezTo>
                      <a:pt x="235" y="855"/>
                      <a:pt x="227" y="854"/>
                      <a:pt x="227" y="852"/>
                    </a:cubicBezTo>
                    <a:cubicBezTo>
                      <a:pt x="226" y="849"/>
                      <a:pt x="224" y="848"/>
                      <a:pt x="223" y="848"/>
                    </a:cubicBezTo>
                    <a:cubicBezTo>
                      <a:pt x="222" y="848"/>
                      <a:pt x="220" y="847"/>
                      <a:pt x="218" y="848"/>
                    </a:cubicBezTo>
                    <a:cubicBezTo>
                      <a:pt x="216" y="849"/>
                      <a:pt x="215" y="847"/>
                      <a:pt x="215" y="847"/>
                    </a:cubicBezTo>
                    <a:cubicBezTo>
                      <a:pt x="215" y="847"/>
                      <a:pt x="210" y="847"/>
                      <a:pt x="208" y="848"/>
                    </a:cubicBezTo>
                    <a:cubicBezTo>
                      <a:pt x="207" y="848"/>
                      <a:pt x="204" y="846"/>
                      <a:pt x="204" y="846"/>
                    </a:cubicBezTo>
                    <a:cubicBezTo>
                      <a:pt x="204" y="846"/>
                      <a:pt x="203" y="846"/>
                      <a:pt x="200" y="849"/>
                    </a:cubicBezTo>
                    <a:cubicBezTo>
                      <a:pt x="197" y="851"/>
                      <a:pt x="194" y="849"/>
                      <a:pt x="193" y="848"/>
                    </a:cubicBezTo>
                    <a:cubicBezTo>
                      <a:pt x="192" y="847"/>
                      <a:pt x="189" y="846"/>
                      <a:pt x="187" y="846"/>
                    </a:cubicBezTo>
                    <a:cubicBezTo>
                      <a:pt x="184" y="846"/>
                      <a:pt x="184" y="845"/>
                      <a:pt x="184" y="841"/>
                    </a:cubicBezTo>
                    <a:cubicBezTo>
                      <a:pt x="185" y="838"/>
                      <a:pt x="183" y="839"/>
                      <a:pt x="186" y="836"/>
                    </a:cubicBezTo>
                    <a:cubicBezTo>
                      <a:pt x="189" y="833"/>
                      <a:pt x="190" y="833"/>
                      <a:pt x="190" y="830"/>
                    </a:cubicBezTo>
                    <a:cubicBezTo>
                      <a:pt x="189" y="827"/>
                      <a:pt x="187" y="829"/>
                      <a:pt x="187" y="826"/>
                    </a:cubicBezTo>
                    <a:cubicBezTo>
                      <a:pt x="188" y="823"/>
                      <a:pt x="187" y="822"/>
                      <a:pt x="189" y="819"/>
                    </a:cubicBezTo>
                    <a:cubicBezTo>
                      <a:pt x="190" y="816"/>
                      <a:pt x="188" y="813"/>
                      <a:pt x="185" y="812"/>
                    </a:cubicBezTo>
                    <a:cubicBezTo>
                      <a:pt x="183" y="812"/>
                      <a:pt x="175" y="816"/>
                      <a:pt x="171" y="818"/>
                    </a:cubicBezTo>
                    <a:cubicBezTo>
                      <a:pt x="167" y="820"/>
                      <a:pt x="159" y="820"/>
                      <a:pt x="154" y="820"/>
                    </a:cubicBezTo>
                    <a:cubicBezTo>
                      <a:pt x="150" y="820"/>
                      <a:pt x="143" y="817"/>
                      <a:pt x="141" y="813"/>
                    </a:cubicBezTo>
                    <a:cubicBezTo>
                      <a:pt x="140" y="809"/>
                      <a:pt x="139" y="808"/>
                      <a:pt x="136" y="808"/>
                    </a:cubicBezTo>
                    <a:cubicBezTo>
                      <a:pt x="133" y="809"/>
                      <a:pt x="131" y="812"/>
                      <a:pt x="132" y="815"/>
                    </a:cubicBezTo>
                    <a:cubicBezTo>
                      <a:pt x="134" y="818"/>
                      <a:pt x="134" y="818"/>
                      <a:pt x="135" y="820"/>
                    </a:cubicBezTo>
                    <a:cubicBezTo>
                      <a:pt x="137" y="823"/>
                      <a:pt x="137" y="822"/>
                      <a:pt x="136" y="824"/>
                    </a:cubicBezTo>
                    <a:cubicBezTo>
                      <a:pt x="134" y="825"/>
                      <a:pt x="131" y="824"/>
                      <a:pt x="130" y="821"/>
                    </a:cubicBezTo>
                    <a:cubicBezTo>
                      <a:pt x="129" y="819"/>
                      <a:pt x="125" y="818"/>
                      <a:pt x="121" y="820"/>
                    </a:cubicBezTo>
                    <a:cubicBezTo>
                      <a:pt x="117" y="821"/>
                      <a:pt x="112" y="820"/>
                      <a:pt x="110" y="822"/>
                    </a:cubicBezTo>
                    <a:cubicBezTo>
                      <a:pt x="107" y="824"/>
                      <a:pt x="103" y="828"/>
                      <a:pt x="99" y="830"/>
                    </a:cubicBezTo>
                    <a:cubicBezTo>
                      <a:pt x="95" y="832"/>
                      <a:pt x="91" y="831"/>
                      <a:pt x="89" y="829"/>
                    </a:cubicBezTo>
                    <a:cubicBezTo>
                      <a:pt x="87" y="827"/>
                      <a:pt x="87" y="824"/>
                      <a:pt x="84" y="825"/>
                    </a:cubicBezTo>
                    <a:cubicBezTo>
                      <a:pt x="82" y="825"/>
                      <a:pt x="74" y="825"/>
                      <a:pt x="71" y="824"/>
                    </a:cubicBezTo>
                    <a:cubicBezTo>
                      <a:pt x="69" y="824"/>
                      <a:pt x="66" y="823"/>
                      <a:pt x="65" y="823"/>
                    </a:cubicBezTo>
                    <a:cubicBezTo>
                      <a:pt x="64" y="822"/>
                      <a:pt x="63" y="822"/>
                      <a:pt x="62" y="821"/>
                    </a:cubicBezTo>
                    <a:cubicBezTo>
                      <a:pt x="62" y="820"/>
                      <a:pt x="62" y="822"/>
                      <a:pt x="63" y="824"/>
                    </a:cubicBezTo>
                    <a:cubicBezTo>
                      <a:pt x="63" y="825"/>
                      <a:pt x="63" y="828"/>
                      <a:pt x="63" y="829"/>
                    </a:cubicBezTo>
                    <a:cubicBezTo>
                      <a:pt x="61" y="833"/>
                      <a:pt x="60" y="836"/>
                      <a:pt x="56" y="838"/>
                    </a:cubicBezTo>
                    <a:cubicBezTo>
                      <a:pt x="52" y="841"/>
                      <a:pt x="48" y="845"/>
                      <a:pt x="49" y="848"/>
                    </a:cubicBezTo>
                    <a:cubicBezTo>
                      <a:pt x="50" y="852"/>
                      <a:pt x="51" y="851"/>
                      <a:pt x="49" y="855"/>
                    </a:cubicBezTo>
                    <a:cubicBezTo>
                      <a:pt x="47" y="859"/>
                      <a:pt x="44" y="861"/>
                      <a:pt x="41" y="864"/>
                    </a:cubicBezTo>
                    <a:cubicBezTo>
                      <a:pt x="38" y="866"/>
                      <a:pt x="32" y="868"/>
                      <a:pt x="29" y="867"/>
                    </a:cubicBezTo>
                    <a:cubicBezTo>
                      <a:pt x="26" y="867"/>
                      <a:pt x="25" y="868"/>
                      <a:pt x="21" y="869"/>
                    </a:cubicBezTo>
                    <a:cubicBezTo>
                      <a:pt x="18" y="871"/>
                      <a:pt x="14" y="873"/>
                      <a:pt x="12" y="875"/>
                    </a:cubicBezTo>
                    <a:cubicBezTo>
                      <a:pt x="10" y="878"/>
                      <a:pt x="11" y="881"/>
                      <a:pt x="13" y="883"/>
                    </a:cubicBezTo>
                    <a:cubicBezTo>
                      <a:pt x="16" y="885"/>
                      <a:pt x="20" y="890"/>
                      <a:pt x="19" y="894"/>
                    </a:cubicBezTo>
                    <a:cubicBezTo>
                      <a:pt x="19" y="898"/>
                      <a:pt x="20" y="905"/>
                      <a:pt x="20" y="906"/>
                    </a:cubicBezTo>
                    <a:cubicBezTo>
                      <a:pt x="20" y="907"/>
                      <a:pt x="25" y="911"/>
                      <a:pt x="25" y="914"/>
                    </a:cubicBezTo>
                    <a:cubicBezTo>
                      <a:pt x="24" y="917"/>
                      <a:pt x="22" y="919"/>
                      <a:pt x="19" y="919"/>
                    </a:cubicBezTo>
                    <a:cubicBezTo>
                      <a:pt x="16" y="919"/>
                      <a:pt x="13" y="917"/>
                      <a:pt x="8" y="920"/>
                    </a:cubicBezTo>
                    <a:cubicBezTo>
                      <a:pt x="3" y="922"/>
                      <a:pt x="0" y="925"/>
                      <a:pt x="2" y="928"/>
                    </a:cubicBezTo>
                    <a:cubicBezTo>
                      <a:pt x="4" y="931"/>
                      <a:pt x="8" y="937"/>
                      <a:pt x="9" y="940"/>
                    </a:cubicBezTo>
                    <a:cubicBezTo>
                      <a:pt x="10" y="941"/>
                      <a:pt x="9" y="942"/>
                      <a:pt x="10" y="944"/>
                    </a:cubicBezTo>
                    <a:cubicBezTo>
                      <a:pt x="10" y="945"/>
                      <a:pt x="10" y="946"/>
                      <a:pt x="11" y="944"/>
                    </a:cubicBezTo>
                    <a:cubicBezTo>
                      <a:pt x="12" y="948"/>
                      <a:pt x="10" y="964"/>
                      <a:pt x="25" y="956"/>
                    </a:cubicBezTo>
                    <a:cubicBezTo>
                      <a:pt x="41" y="947"/>
                      <a:pt x="53" y="956"/>
                      <a:pt x="60" y="961"/>
                    </a:cubicBezTo>
                    <a:cubicBezTo>
                      <a:pt x="67" y="966"/>
                      <a:pt x="64" y="984"/>
                      <a:pt x="62" y="997"/>
                    </a:cubicBezTo>
                    <a:cubicBezTo>
                      <a:pt x="60" y="1010"/>
                      <a:pt x="62" y="1001"/>
                      <a:pt x="62" y="1026"/>
                    </a:cubicBezTo>
                    <a:cubicBezTo>
                      <a:pt x="62" y="1051"/>
                      <a:pt x="52" y="1042"/>
                      <a:pt x="49" y="1052"/>
                    </a:cubicBezTo>
                    <a:cubicBezTo>
                      <a:pt x="45" y="1062"/>
                      <a:pt x="50" y="1056"/>
                      <a:pt x="56" y="1076"/>
                    </a:cubicBezTo>
                    <a:cubicBezTo>
                      <a:pt x="63" y="1096"/>
                      <a:pt x="53" y="1084"/>
                      <a:pt x="46" y="1085"/>
                    </a:cubicBezTo>
                    <a:cubicBezTo>
                      <a:pt x="40" y="1085"/>
                      <a:pt x="31" y="1080"/>
                      <a:pt x="29" y="1080"/>
                    </a:cubicBezTo>
                    <a:cubicBezTo>
                      <a:pt x="26" y="1079"/>
                      <a:pt x="23" y="1080"/>
                      <a:pt x="22" y="1080"/>
                    </a:cubicBezTo>
                    <a:cubicBezTo>
                      <a:pt x="19" y="1079"/>
                      <a:pt x="16" y="1077"/>
                      <a:pt x="13" y="1080"/>
                    </a:cubicBezTo>
                    <a:cubicBezTo>
                      <a:pt x="9" y="1082"/>
                      <a:pt x="10" y="1084"/>
                      <a:pt x="9" y="1089"/>
                    </a:cubicBezTo>
                    <a:cubicBezTo>
                      <a:pt x="8" y="1094"/>
                      <a:pt x="11" y="1094"/>
                      <a:pt x="11" y="1097"/>
                    </a:cubicBezTo>
                    <a:cubicBezTo>
                      <a:pt x="12" y="1099"/>
                      <a:pt x="13" y="1099"/>
                      <a:pt x="15" y="1097"/>
                    </a:cubicBezTo>
                    <a:cubicBezTo>
                      <a:pt x="16" y="1095"/>
                      <a:pt x="21" y="1099"/>
                      <a:pt x="23" y="1101"/>
                    </a:cubicBezTo>
                    <a:cubicBezTo>
                      <a:pt x="25" y="1102"/>
                      <a:pt x="27" y="1104"/>
                      <a:pt x="28" y="1104"/>
                    </a:cubicBezTo>
                    <a:cubicBezTo>
                      <a:pt x="29" y="1104"/>
                      <a:pt x="28" y="1107"/>
                      <a:pt x="30" y="1109"/>
                    </a:cubicBezTo>
                    <a:cubicBezTo>
                      <a:pt x="31" y="1111"/>
                      <a:pt x="34" y="1111"/>
                      <a:pt x="36" y="1111"/>
                    </a:cubicBezTo>
                    <a:cubicBezTo>
                      <a:pt x="38" y="1110"/>
                      <a:pt x="48" y="1112"/>
                      <a:pt x="50" y="1116"/>
                    </a:cubicBezTo>
                    <a:cubicBezTo>
                      <a:pt x="52" y="1121"/>
                      <a:pt x="56" y="1122"/>
                      <a:pt x="57" y="1122"/>
                    </a:cubicBezTo>
                    <a:cubicBezTo>
                      <a:pt x="59" y="1121"/>
                      <a:pt x="64" y="1122"/>
                      <a:pt x="63" y="1127"/>
                    </a:cubicBezTo>
                    <a:cubicBezTo>
                      <a:pt x="62" y="1132"/>
                      <a:pt x="60" y="1144"/>
                      <a:pt x="61" y="1146"/>
                    </a:cubicBezTo>
                    <a:cubicBezTo>
                      <a:pt x="62" y="1148"/>
                      <a:pt x="66" y="1147"/>
                      <a:pt x="68" y="1146"/>
                    </a:cubicBezTo>
                    <a:cubicBezTo>
                      <a:pt x="71" y="1145"/>
                      <a:pt x="74" y="1148"/>
                      <a:pt x="76" y="1150"/>
                    </a:cubicBezTo>
                    <a:cubicBezTo>
                      <a:pt x="75" y="1150"/>
                      <a:pt x="76" y="1154"/>
                      <a:pt x="77" y="1155"/>
                    </a:cubicBezTo>
                    <a:cubicBezTo>
                      <a:pt x="78" y="1155"/>
                      <a:pt x="84" y="1162"/>
                      <a:pt x="85" y="1163"/>
                    </a:cubicBezTo>
                    <a:cubicBezTo>
                      <a:pt x="86" y="1165"/>
                      <a:pt x="87" y="1168"/>
                      <a:pt x="86" y="1170"/>
                    </a:cubicBezTo>
                    <a:cubicBezTo>
                      <a:pt x="85" y="1172"/>
                      <a:pt x="85" y="1173"/>
                      <a:pt x="87" y="1177"/>
                    </a:cubicBezTo>
                    <a:cubicBezTo>
                      <a:pt x="89" y="1180"/>
                      <a:pt x="88" y="1182"/>
                      <a:pt x="88" y="1182"/>
                    </a:cubicBezTo>
                    <a:cubicBezTo>
                      <a:pt x="88" y="1182"/>
                      <a:pt x="83" y="1188"/>
                      <a:pt x="83" y="1193"/>
                    </a:cubicBezTo>
                    <a:cubicBezTo>
                      <a:pt x="83" y="1198"/>
                      <a:pt x="82" y="1202"/>
                      <a:pt x="77" y="1205"/>
                    </a:cubicBezTo>
                    <a:cubicBezTo>
                      <a:pt x="73" y="1209"/>
                      <a:pt x="68" y="1212"/>
                      <a:pt x="73" y="1217"/>
                    </a:cubicBezTo>
                    <a:cubicBezTo>
                      <a:pt x="78" y="1223"/>
                      <a:pt x="83" y="1222"/>
                      <a:pt x="81" y="1226"/>
                    </a:cubicBezTo>
                    <a:cubicBezTo>
                      <a:pt x="80" y="1230"/>
                      <a:pt x="79" y="1233"/>
                      <a:pt x="77" y="1235"/>
                    </a:cubicBezTo>
                    <a:cubicBezTo>
                      <a:pt x="76" y="1237"/>
                      <a:pt x="78" y="1239"/>
                      <a:pt x="80" y="1240"/>
                    </a:cubicBezTo>
                    <a:cubicBezTo>
                      <a:pt x="82" y="1241"/>
                      <a:pt x="93" y="1245"/>
                      <a:pt x="97" y="1242"/>
                    </a:cubicBezTo>
                    <a:cubicBezTo>
                      <a:pt x="100" y="1239"/>
                      <a:pt x="105" y="1237"/>
                      <a:pt x="107" y="1237"/>
                    </a:cubicBezTo>
                    <a:cubicBezTo>
                      <a:pt x="108" y="1238"/>
                      <a:pt x="108" y="1243"/>
                      <a:pt x="106" y="1246"/>
                    </a:cubicBezTo>
                    <a:cubicBezTo>
                      <a:pt x="103" y="1249"/>
                      <a:pt x="104" y="1250"/>
                      <a:pt x="106" y="1252"/>
                    </a:cubicBezTo>
                    <a:cubicBezTo>
                      <a:pt x="108" y="1254"/>
                      <a:pt x="112" y="1257"/>
                      <a:pt x="113" y="1262"/>
                    </a:cubicBezTo>
                    <a:cubicBezTo>
                      <a:pt x="114" y="1266"/>
                      <a:pt x="115" y="1265"/>
                      <a:pt x="118" y="1269"/>
                    </a:cubicBezTo>
                    <a:cubicBezTo>
                      <a:pt x="121" y="1272"/>
                      <a:pt x="125" y="1275"/>
                      <a:pt x="128" y="1275"/>
                    </a:cubicBezTo>
                    <a:cubicBezTo>
                      <a:pt x="131" y="1275"/>
                      <a:pt x="134" y="1276"/>
                      <a:pt x="135" y="1280"/>
                    </a:cubicBezTo>
                    <a:cubicBezTo>
                      <a:pt x="136" y="1284"/>
                      <a:pt x="138" y="1284"/>
                      <a:pt x="141" y="1284"/>
                    </a:cubicBezTo>
                    <a:cubicBezTo>
                      <a:pt x="145" y="1284"/>
                      <a:pt x="149" y="1289"/>
                      <a:pt x="151" y="1291"/>
                    </a:cubicBezTo>
                    <a:cubicBezTo>
                      <a:pt x="154" y="1293"/>
                      <a:pt x="157" y="1297"/>
                      <a:pt x="160" y="1297"/>
                    </a:cubicBezTo>
                    <a:cubicBezTo>
                      <a:pt x="162" y="1297"/>
                      <a:pt x="163" y="1296"/>
                      <a:pt x="166" y="1298"/>
                    </a:cubicBezTo>
                    <a:cubicBezTo>
                      <a:pt x="169" y="1300"/>
                      <a:pt x="171" y="1300"/>
                      <a:pt x="173" y="1299"/>
                    </a:cubicBezTo>
                    <a:cubicBezTo>
                      <a:pt x="174" y="1299"/>
                      <a:pt x="176" y="1299"/>
                      <a:pt x="179" y="1302"/>
                    </a:cubicBezTo>
                    <a:cubicBezTo>
                      <a:pt x="182" y="1304"/>
                      <a:pt x="186" y="1304"/>
                      <a:pt x="188" y="1304"/>
                    </a:cubicBezTo>
                    <a:cubicBezTo>
                      <a:pt x="191" y="1303"/>
                      <a:pt x="193" y="1305"/>
                      <a:pt x="195" y="1305"/>
                    </a:cubicBezTo>
                    <a:cubicBezTo>
                      <a:pt x="196" y="1305"/>
                      <a:pt x="203" y="1306"/>
                      <a:pt x="200" y="1309"/>
                    </a:cubicBezTo>
                    <a:cubicBezTo>
                      <a:pt x="197" y="1312"/>
                      <a:pt x="193" y="1312"/>
                      <a:pt x="190" y="1316"/>
                    </a:cubicBezTo>
                    <a:cubicBezTo>
                      <a:pt x="188" y="1320"/>
                      <a:pt x="186" y="1321"/>
                      <a:pt x="187" y="1326"/>
                    </a:cubicBezTo>
                    <a:cubicBezTo>
                      <a:pt x="187" y="1331"/>
                      <a:pt x="187" y="1336"/>
                      <a:pt x="188" y="1338"/>
                    </a:cubicBezTo>
                    <a:cubicBezTo>
                      <a:pt x="190" y="1340"/>
                      <a:pt x="190" y="1340"/>
                      <a:pt x="190" y="1346"/>
                    </a:cubicBezTo>
                    <a:cubicBezTo>
                      <a:pt x="189" y="1352"/>
                      <a:pt x="189" y="1354"/>
                      <a:pt x="189" y="1357"/>
                    </a:cubicBezTo>
                    <a:cubicBezTo>
                      <a:pt x="189" y="1360"/>
                      <a:pt x="190" y="1363"/>
                      <a:pt x="190" y="1364"/>
                    </a:cubicBezTo>
                    <a:cubicBezTo>
                      <a:pt x="189" y="1365"/>
                      <a:pt x="189" y="1366"/>
                      <a:pt x="187" y="1368"/>
                    </a:cubicBezTo>
                    <a:cubicBezTo>
                      <a:pt x="186" y="1370"/>
                      <a:pt x="186" y="1370"/>
                      <a:pt x="186" y="1375"/>
                    </a:cubicBezTo>
                    <a:cubicBezTo>
                      <a:pt x="187" y="1379"/>
                      <a:pt x="188" y="1385"/>
                      <a:pt x="190" y="1386"/>
                    </a:cubicBezTo>
                    <a:cubicBezTo>
                      <a:pt x="192" y="1388"/>
                      <a:pt x="193" y="1391"/>
                      <a:pt x="196" y="1392"/>
                    </a:cubicBezTo>
                    <a:cubicBezTo>
                      <a:pt x="199" y="1393"/>
                      <a:pt x="203" y="1391"/>
                      <a:pt x="203" y="1394"/>
                    </a:cubicBezTo>
                    <a:cubicBezTo>
                      <a:pt x="203" y="1397"/>
                      <a:pt x="209" y="1400"/>
                      <a:pt x="211" y="1400"/>
                    </a:cubicBezTo>
                    <a:cubicBezTo>
                      <a:pt x="212" y="1400"/>
                      <a:pt x="215" y="1402"/>
                      <a:pt x="215" y="1405"/>
                    </a:cubicBezTo>
                    <a:cubicBezTo>
                      <a:pt x="216" y="1407"/>
                      <a:pt x="218" y="1410"/>
                      <a:pt x="219" y="1412"/>
                    </a:cubicBezTo>
                    <a:cubicBezTo>
                      <a:pt x="219" y="1414"/>
                      <a:pt x="222" y="1416"/>
                      <a:pt x="223" y="1418"/>
                    </a:cubicBezTo>
                    <a:cubicBezTo>
                      <a:pt x="225" y="1419"/>
                      <a:pt x="225" y="1419"/>
                      <a:pt x="227" y="1419"/>
                    </a:cubicBezTo>
                    <a:cubicBezTo>
                      <a:pt x="229" y="1419"/>
                      <a:pt x="235" y="1423"/>
                      <a:pt x="232" y="1425"/>
                    </a:cubicBezTo>
                    <a:cubicBezTo>
                      <a:pt x="230" y="1427"/>
                      <a:pt x="226" y="1426"/>
                      <a:pt x="226" y="1428"/>
                    </a:cubicBezTo>
                    <a:cubicBezTo>
                      <a:pt x="226" y="1431"/>
                      <a:pt x="225" y="1432"/>
                      <a:pt x="223" y="1435"/>
                    </a:cubicBezTo>
                    <a:cubicBezTo>
                      <a:pt x="221" y="1437"/>
                      <a:pt x="217" y="1438"/>
                      <a:pt x="214" y="1437"/>
                    </a:cubicBezTo>
                    <a:cubicBezTo>
                      <a:pt x="212" y="1437"/>
                      <a:pt x="208" y="1440"/>
                      <a:pt x="206" y="1439"/>
                    </a:cubicBezTo>
                    <a:cubicBezTo>
                      <a:pt x="203" y="1438"/>
                      <a:pt x="198" y="1440"/>
                      <a:pt x="199" y="1441"/>
                    </a:cubicBezTo>
                    <a:cubicBezTo>
                      <a:pt x="200" y="1443"/>
                      <a:pt x="200" y="1446"/>
                      <a:pt x="202" y="1448"/>
                    </a:cubicBezTo>
                    <a:cubicBezTo>
                      <a:pt x="203" y="1450"/>
                      <a:pt x="203" y="1453"/>
                      <a:pt x="202" y="1457"/>
                    </a:cubicBezTo>
                    <a:cubicBezTo>
                      <a:pt x="200" y="1462"/>
                      <a:pt x="198" y="1471"/>
                      <a:pt x="195" y="1473"/>
                    </a:cubicBezTo>
                    <a:cubicBezTo>
                      <a:pt x="193" y="1474"/>
                      <a:pt x="187" y="1471"/>
                      <a:pt x="190" y="1483"/>
                    </a:cubicBezTo>
                    <a:cubicBezTo>
                      <a:pt x="192" y="1494"/>
                      <a:pt x="193" y="1496"/>
                      <a:pt x="194" y="1498"/>
                    </a:cubicBezTo>
                    <a:cubicBezTo>
                      <a:pt x="195" y="1500"/>
                      <a:pt x="197" y="1503"/>
                      <a:pt x="199" y="1506"/>
                    </a:cubicBezTo>
                    <a:cubicBezTo>
                      <a:pt x="200" y="1508"/>
                      <a:pt x="201" y="1509"/>
                      <a:pt x="203" y="1513"/>
                    </a:cubicBezTo>
                    <a:cubicBezTo>
                      <a:pt x="204" y="1517"/>
                      <a:pt x="204" y="1523"/>
                      <a:pt x="205" y="1525"/>
                    </a:cubicBezTo>
                    <a:cubicBezTo>
                      <a:pt x="206" y="1527"/>
                      <a:pt x="208" y="1530"/>
                      <a:pt x="204" y="1532"/>
                    </a:cubicBezTo>
                    <a:cubicBezTo>
                      <a:pt x="200" y="1534"/>
                      <a:pt x="200" y="1539"/>
                      <a:pt x="201" y="1541"/>
                    </a:cubicBezTo>
                    <a:cubicBezTo>
                      <a:pt x="202" y="1543"/>
                      <a:pt x="205" y="1546"/>
                      <a:pt x="207" y="1547"/>
                    </a:cubicBezTo>
                    <a:cubicBezTo>
                      <a:pt x="209" y="1549"/>
                      <a:pt x="210" y="1551"/>
                      <a:pt x="208" y="1553"/>
                    </a:cubicBezTo>
                    <a:cubicBezTo>
                      <a:pt x="206" y="1555"/>
                      <a:pt x="204" y="1558"/>
                      <a:pt x="204" y="1562"/>
                    </a:cubicBezTo>
                    <a:cubicBezTo>
                      <a:pt x="205" y="1566"/>
                      <a:pt x="208" y="1569"/>
                      <a:pt x="205" y="1573"/>
                    </a:cubicBezTo>
                    <a:cubicBezTo>
                      <a:pt x="201" y="1578"/>
                      <a:pt x="199" y="1587"/>
                      <a:pt x="195" y="1587"/>
                    </a:cubicBezTo>
                    <a:cubicBezTo>
                      <a:pt x="192" y="1587"/>
                      <a:pt x="191" y="1587"/>
                      <a:pt x="189" y="1590"/>
                    </a:cubicBezTo>
                    <a:cubicBezTo>
                      <a:pt x="187" y="1593"/>
                      <a:pt x="185" y="1594"/>
                      <a:pt x="183" y="1599"/>
                    </a:cubicBezTo>
                    <a:cubicBezTo>
                      <a:pt x="180" y="1604"/>
                      <a:pt x="179" y="1605"/>
                      <a:pt x="174" y="1598"/>
                    </a:cubicBezTo>
                    <a:cubicBezTo>
                      <a:pt x="169" y="1592"/>
                      <a:pt x="165" y="1586"/>
                      <a:pt x="166" y="1580"/>
                    </a:cubicBezTo>
                    <a:cubicBezTo>
                      <a:pt x="167" y="1575"/>
                      <a:pt x="168" y="1568"/>
                      <a:pt x="169" y="1565"/>
                    </a:cubicBezTo>
                    <a:cubicBezTo>
                      <a:pt x="169" y="1562"/>
                      <a:pt x="169" y="1559"/>
                      <a:pt x="163" y="1559"/>
                    </a:cubicBezTo>
                    <a:cubicBezTo>
                      <a:pt x="157" y="1559"/>
                      <a:pt x="144" y="1564"/>
                      <a:pt x="141" y="1566"/>
                    </a:cubicBezTo>
                    <a:cubicBezTo>
                      <a:pt x="138" y="1568"/>
                      <a:pt x="138" y="1570"/>
                      <a:pt x="138" y="1574"/>
                    </a:cubicBezTo>
                    <a:cubicBezTo>
                      <a:pt x="138" y="1578"/>
                      <a:pt x="139" y="1580"/>
                      <a:pt x="140" y="1582"/>
                    </a:cubicBezTo>
                    <a:cubicBezTo>
                      <a:pt x="140" y="1584"/>
                      <a:pt x="140" y="1589"/>
                      <a:pt x="135" y="1592"/>
                    </a:cubicBezTo>
                    <a:cubicBezTo>
                      <a:pt x="131" y="1594"/>
                      <a:pt x="133" y="1599"/>
                      <a:pt x="134" y="1602"/>
                    </a:cubicBezTo>
                    <a:cubicBezTo>
                      <a:pt x="135" y="1605"/>
                      <a:pt x="139" y="1607"/>
                      <a:pt x="140" y="1607"/>
                    </a:cubicBezTo>
                    <a:cubicBezTo>
                      <a:pt x="142" y="1607"/>
                      <a:pt x="148" y="1612"/>
                      <a:pt x="143" y="1614"/>
                    </a:cubicBezTo>
                    <a:cubicBezTo>
                      <a:pt x="138" y="1616"/>
                      <a:pt x="134" y="1617"/>
                      <a:pt x="135" y="1623"/>
                    </a:cubicBezTo>
                    <a:cubicBezTo>
                      <a:pt x="135" y="1629"/>
                      <a:pt x="137" y="1632"/>
                      <a:pt x="138" y="1634"/>
                    </a:cubicBezTo>
                    <a:cubicBezTo>
                      <a:pt x="139" y="1636"/>
                      <a:pt x="140" y="1641"/>
                      <a:pt x="137" y="1642"/>
                    </a:cubicBezTo>
                    <a:cubicBezTo>
                      <a:pt x="134" y="1643"/>
                      <a:pt x="131" y="1646"/>
                      <a:pt x="130" y="1650"/>
                    </a:cubicBezTo>
                    <a:cubicBezTo>
                      <a:pt x="129" y="1653"/>
                      <a:pt x="131" y="1655"/>
                      <a:pt x="131" y="1657"/>
                    </a:cubicBezTo>
                    <a:cubicBezTo>
                      <a:pt x="130" y="1659"/>
                      <a:pt x="125" y="1659"/>
                      <a:pt x="127" y="1662"/>
                    </a:cubicBezTo>
                    <a:cubicBezTo>
                      <a:pt x="130" y="1665"/>
                      <a:pt x="134" y="1667"/>
                      <a:pt x="135" y="1668"/>
                    </a:cubicBezTo>
                    <a:cubicBezTo>
                      <a:pt x="136" y="1668"/>
                      <a:pt x="136" y="1670"/>
                      <a:pt x="136" y="1675"/>
                    </a:cubicBezTo>
                    <a:cubicBezTo>
                      <a:pt x="136" y="1680"/>
                      <a:pt x="135" y="1688"/>
                      <a:pt x="136" y="1692"/>
                    </a:cubicBezTo>
                    <a:cubicBezTo>
                      <a:pt x="137" y="1695"/>
                      <a:pt x="142" y="1700"/>
                      <a:pt x="145" y="1700"/>
                    </a:cubicBezTo>
                    <a:cubicBezTo>
                      <a:pt x="147" y="1700"/>
                      <a:pt x="149" y="1701"/>
                      <a:pt x="149" y="1704"/>
                    </a:cubicBezTo>
                    <a:cubicBezTo>
                      <a:pt x="149" y="1706"/>
                      <a:pt x="152" y="1707"/>
                      <a:pt x="154" y="1707"/>
                    </a:cubicBezTo>
                    <a:cubicBezTo>
                      <a:pt x="156" y="1707"/>
                      <a:pt x="158" y="1706"/>
                      <a:pt x="159" y="1704"/>
                    </a:cubicBezTo>
                    <a:cubicBezTo>
                      <a:pt x="161" y="1702"/>
                      <a:pt x="165" y="1701"/>
                      <a:pt x="167" y="1704"/>
                    </a:cubicBezTo>
                    <a:cubicBezTo>
                      <a:pt x="168" y="1707"/>
                      <a:pt x="168" y="1707"/>
                      <a:pt x="170" y="1708"/>
                    </a:cubicBezTo>
                    <a:cubicBezTo>
                      <a:pt x="172" y="1708"/>
                      <a:pt x="173" y="1713"/>
                      <a:pt x="173" y="1714"/>
                    </a:cubicBezTo>
                    <a:cubicBezTo>
                      <a:pt x="174" y="1716"/>
                      <a:pt x="176" y="1716"/>
                      <a:pt x="178" y="1716"/>
                    </a:cubicBezTo>
                    <a:cubicBezTo>
                      <a:pt x="180" y="1716"/>
                      <a:pt x="183" y="1717"/>
                      <a:pt x="184" y="1717"/>
                    </a:cubicBezTo>
                    <a:cubicBezTo>
                      <a:pt x="186" y="1717"/>
                      <a:pt x="188" y="1717"/>
                      <a:pt x="188" y="1721"/>
                    </a:cubicBezTo>
                    <a:cubicBezTo>
                      <a:pt x="188" y="1725"/>
                      <a:pt x="190" y="1726"/>
                      <a:pt x="191" y="1729"/>
                    </a:cubicBezTo>
                    <a:cubicBezTo>
                      <a:pt x="193" y="1732"/>
                      <a:pt x="197" y="1735"/>
                      <a:pt x="196" y="1742"/>
                    </a:cubicBezTo>
                    <a:cubicBezTo>
                      <a:pt x="195" y="1749"/>
                      <a:pt x="194" y="1749"/>
                      <a:pt x="200" y="1755"/>
                    </a:cubicBezTo>
                    <a:cubicBezTo>
                      <a:pt x="206" y="1761"/>
                      <a:pt x="215" y="1764"/>
                      <a:pt x="218" y="1767"/>
                    </a:cubicBezTo>
                    <a:cubicBezTo>
                      <a:pt x="222" y="1770"/>
                      <a:pt x="228" y="1778"/>
                      <a:pt x="232" y="1780"/>
                    </a:cubicBezTo>
                    <a:cubicBezTo>
                      <a:pt x="235" y="1782"/>
                      <a:pt x="239" y="1784"/>
                      <a:pt x="241" y="1787"/>
                    </a:cubicBezTo>
                    <a:cubicBezTo>
                      <a:pt x="243" y="1790"/>
                      <a:pt x="246" y="1793"/>
                      <a:pt x="247" y="1795"/>
                    </a:cubicBezTo>
                    <a:cubicBezTo>
                      <a:pt x="247" y="1797"/>
                      <a:pt x="253" y="1800"/>
                      <a:pt x="256" y="1804"/>
                    </a:cubicBezTo>
                    <a:cubicBezTo>
                      <a:pt x="259" y="1808"/>
                      <a:pt x="263" y="1808"/>
                      <a:pt x="262" y="1816"/>
                    </a:cubicBezTo>
                    <a:cubicBezTo>
                      <a:pt x="262" y="1824"/>
                      <a:pt x="261" y="1825"/>
                      <a:pt x="264" y="1828"/>
                    </a:cubicBezTo>
                    <a:cubicBezTo>
                      <a:pt x="268" y="1830"/>
                      <a:pt x="274" y="1831"/>
                      <a:pt x="275" y="1827"/>
                    </a:cubicBezTo>
                    <a:cubicBezTo>
                      <a:pt x="276" y="1823"/>
                      <a:pt x="275" y="1820"/>
                      <a:pt x="280" y="1821"/>
                    </a:cubicBezTo>
                    <a:cubicBezTo>
                      <a:pt x="286" y="1822"/>
                      <a:pt x="289" y="1820"/>
                      <a:pt x="289" y="1817"/>
                    </a:cubicBezTo>
                    <a:cubicBezTo>
                      <a:pt x="289" y="1814"/>
                      <a:pt x="294" y="1806"/>
                      <a:pt x="295" y="1804"/>
                    </a:cubicBezTo>
                    <a:cubicBezTo>
                      <a:pt x="296" y="1802"/>
                      <a:pt x="299" y="1802"/>
                      <a:pt x="300" y="1803"/>
                    </a:cubicBezTo>
                    <a:cubicBezTo>
                      <a:pt x="301" y="1804"/>
                      <a:pt x="302" y="1808"/>
                      <a:pt x="304" y="1808"/>
                    </a:cubicBezTo>
                    <a:cubicBezTo>
                      <a:pt x="306" y="1808"/>
                      <a:pt x="309" y="1807"/>
                      <a:pt x="310" y="1806"/>
                    </a:cubicBezTo>
                    <a:cubicBezTo>
                      <a:pt x="311" y="1804"/>
                      <a:pt x="317" y="1807"/>
                      <a:pt x="320" y="1810"/>
                    </a:cubicBezTo>
                    <a:cubicBezTo>
                      <a:pt x="322" y="1813"/>
                      <a:pt x="330" y="1820"/>
                      <a:pt x="335" y="1821"/>
                    </a:cubicBezTo>
                    <a:cubicBezTo>
                      <a:pt x="339" y="1822"/>
                      <a:pt x="339" y="1823"/>
                      <a:pt x="341" y="1823"/>
                    </a:cubicBezTo>
                    <a:cubicBezTo>
                      <a:pt x="342" y="1823"/>
                      <a:pt x="345" y="1825"/>
                      <a:pt x="343" y="1829"/>
                    </a:cubicBezTo>
                    <a:cubicBezTo>
                      <a:pt x="342" y="1833"/>
                      <a:pt x="342" y="1834"/>
                      <a:pt x="343" y="1835"/>
                    </a:cubicBezTo>
                    <a:cubicBezTo>
                      <a:pt x="344" y="1837"/>
                      <a:pt x="346" y="1838"/>
                      <a:pt x="345" y="1841"/>
                    </a:cubicBezTo>
                    <a:cubicBezTo>
                      <a:pt x="344" y="1845"/>
                      <a:pt x="346" y="1849"/>
                      <a:pt x="347" y="1851"/>
                    </a:cubicBezTo>
                    <a:cubicBezTo>
                      <a:pt x="349" y="1852"/>
                      <a:pt x="367" y="1868"/>
                      <a:pt x="367" y="1868"/>
                    </a:cubicBezTo>
                    <a:cubicBezTo>
                      <a:pt x="367" y="1868"/>
                      <a:pt x="370" y="1870"/>
                      <a:pt x="370" y="1874"/>
                    </a:cubicBezTo>
                    <a:cubicBezTo>
                      <a:pt x="370" y="1877"/>
                      <a:pt x="371" y="1878"/>
                      <a:pt x="372" y="1879"/>
                    </a:cubicBezTo>
                    <a:cubicBezTo>
                      <a:pt x="373" y="1880"/>
                      <a:pt x="375" y="1880"/>
                      <a:pt x="375" y="1883"/>
                    </a:cubicBezTo>
                    <a:cubicBezTo>
                      <a:pt x="375" y="1886"/>
                      <a:pt x="376" y="1888"/>
                      <a:pt x="377" y="1889"/>
                    </a:cubicBezTo>
                    <a:cubicBezTo>
                      <a:pt x="378" y="1890"/>
                      <a:pt x="382" y="1895"/>
                      <a:pt x="383" y="1895"/>
                    </a:cubicBezTo>
                    <a:cubicBezTo>
                      <a:pt x="385" y="1895"/>
                      <a:pt x="386" y="1897"/>
                      <a:pt x="387" y="1896"/>
                    </a:cubicBezTo>
                    <a:cubicBezTo>
                      <a:pt x="389" y="1895"/>
                      <a:pt x="396" y="1904"/>
                      <a:pt x="397" y="1906"/>
                    </a:cubicBezTo>
                    <a:cubicBezTo>
                      <a:pt x="399" y="1908"/>
                      <a:pt x="405" y="1906"/>
                      <a:pt x="406" y="1908"/>
                    </a:cubicBezTo>
                    <a:cubicBezTo>
                      <a:pt x="407" y="1909"/>
                      <a:pt x="410" y="1910"/>
                      <a:pt x="410" y="1913"/>
                    </a:cubicBezTo>
                    <a:cubicBezTo>
                      <a:pt x="411" y="1917"/>
                      <a:pt x="410" y="1917"/>
                      <a:pt x="413" y="1921"/>
                    </a:cubicBezTo>
                    <a:cubicBezTo>
                      <a:pt x="417" y="1924"/>
                      <a:pt x="417" y="1927"/>
                      <a:pt x="417" y="1935"/>
                    </a:cubicBezTo>
                    <a:cubicBezTo>
                      <a:pt x="417" y="1943"/>
                      <a:pt x="419" y="1947"/>
                      <a:pt x="421" y="1950"/>
                    </a:cubicBezTo>
                    <a:cubicBezTo>
                      <a:pt x="424" y="1954"/>
                      <a:pt x="430" y="1962"/>
                      <a:pt x="433" y="1958"/>
                    </a:cubicBezTo>
                    <a:cubicBezTo>
                      <a:pt x="435" y="1954"/>
                      <a:pt x="435" y="1952"/>
                      <a:pt x="440" y="1952"/>
                    </a:cubicBezTo>
                    <a:cubicBezTo>
                      <a:pt x="444" y="1953"/>
                      <a:pt x="445" y="1953"/>
                      <a:pt x="446" y="1951"/>
                    </a:cubicBezTo>
                    <a:cubicBezTo>
                      <a:pt x="448" y="1949"/>
                      <a:pt x="451" y="1950"/>
                      <a:pt x="453" y="1950"/>
                    </a:cubicBezTo>
                    <a:cubicBezTo>
                      <a:pt x="454" y="1950"/>
                      <a:pt x="458" y="1950"/>
                      <a:pt x="459" y="1952"/>
                    </a:cubicBezTo>
                    <a:cubicBezTo>
                      <a:pt x="460" y="1954"/>
                      <a:pt x="463" y="1955"/>
                      <a:pt x="464" y="1956"/>
                    </a:cubicBezTo>
                    <a:cubicBezTo>
                      <a:pt x="465" y="1957"/>
                      <a:pt x="473" y="1962"/>
                      <a:pt x="473" y="1962"/>
                    </a:cubicBezTo>
                    <a:cubicBezTo>
                      <a:pt x="473" y="1962"/>
                      <a:pt x="472" y="1966"/>
                      <a:pt x="470" y="1967"/>
                    </a:cubicBezTo>
                    <a:cubicBezTo>
                      <a:pt x="468" y="1969"/>
                      <a:pt x="468" y="1969"/>
                      <a:pt x="468" y="1975"/>
                    </a:cubicBezTo>
                    <a:cubicBezTo>
                      <a:pt x="468" y="1981"/>
                      <a:pt x="470" y="1979"/>
                      <a:pt x="471" y="1980"/>
                    </a:cubicBezTo>
                    <a:cubicBezTo>
                      <a:pt x="472" y="1980"/>
                      <a:pt x="473" y="1983"/>
                      <a:pt x="471" y="1984"/>
                    </a:cubicBezTo>
                    <a:cubicBezTo>
                      <a:pt x="469" y="1986"/>
                      <a:pt x="466" y="1992"/>
                      <a:pt x="468" y="1993"/>
                    </a:cubicBezTo>
                    <a:cubicBezTo>
                      <a:pt x="469" y="1995"/>
                      <a:pt x="472" y="1997"/>
                      <a:pt x="475" y="1998"/>
                    </a:cubicBezTo>
                    <a:cubicBezTo>
                      <a:pt x="477" y="1999"/>
                      <a:pt x="481" y="2000"/>
                      <a:pt x="481" y="2004"/>
                    </a:cubicBezTo>
                    <a:cubicBezTo>
                      <a:pt x="481" y="2009"/>
                      <a:pt x="481" y="2009"/>
                      <a:pt x="483" y="2011"/>
                    </a:cubicBezTo>
                    <a:cubicBezTo>
                      <a:pt x="486" y="2013"/>
                      <a:pt x="489" y="2015"/>
                      <a:pt x="491" y="2015"/>
                    </a:cubicBezTo>
                    <a:cubicBezTo>
                      <a:pt x="492" y="2015"/>
                      <a:pt x="497" y="2016"/>
                      <a:pt x="497" y="2021"/>
                    </a:cubicBezTo>
                    <a:cubicBezTo>
                      <a:pt x="496" y="2025"/>
                      <a:pt x="499" y="2026"/>
                      <a:pt x="502" y="2029"/>
                    </a:cubicBezTo>
                    <a:cubicBezTo>
                      <a:pt x="505" y="2032"/>
                      <a:pt x="511" y="2036"/>
                      <a:pt x="516" y="2034"/>
                    </a:cubicBezTo>
                    <a:cubicBezTo>
                      <a:pt x="520" y="2031"/>
                      <a:pt x="521" y="2031"/>
                      <a:pt x="523" y="2029"/>
                    </a:cubicBezTo>
                    <a:cubicBezTo>
                      <a:pt x="525" y="2028"/>
                      <a:pt x="531" y="2029"/>
                      <a:pt x="533" y="2031"/>
                    </a:cubicBezTo>
                    <a:cubicBezTo>
                      <a:pt x="534" y="2032"/>
                      <a:pt x="536" y="2037"/>
                      <a:pt x="533" y="2039"/>
                    </a:cubicBezTo>
                    <a:cubicBezTo>
                      <a:pt x="530" y="2042"/>
                      <a:pt x="528" y="2044"/>
                      <a:pt x="526" y="2046"/>
                    </a:cubicBezTo>
                    <a:cubicBezTo>
                      <a:pt x="524" y="2047"/>
                      <a:pt x="523" y="2048"/>
                      <a:pt x="523" y="2053"/>
                    </a:cubicBezTo>
                    <a:cubicBezTo>
                      <a:pt x="522" y="2058"/>
                      <a:pt x="523" y="2063"/>
                      <a:pt x="528" y="2062"/>
                    </a:cubicBezTo>
                    <a:cubicBezTo>
                      <a:pt x="532" y="2060"/>
                      <a:pt x="535" y="2057"/>
                      <a:pt x="535" y="2062"/>
                    </a:cubicBezTo>
                    <a:cubicBezTo>
                      <a:pt x="536" y="2067"/>
                      <a:pt x="537" y="2068"/>
                      <a:pt x="540" y="2067"/>
                    </a:cubicBezTo>
                    <a:cubicBezTo>
                      <a:pt x="544" y="2066"/>
                      <a:pt x="553" y="2063"/>
                      <a:pt x="555" y="2069"/>
                    </a:cubicBezTo>
                    <a:cubicBezTo>
                      <a:pt x="557" y="2075"/>
                      <a:pt x="556" y="2078"/>
                      <a:pt x="559" y="2075"/>
                    </a:cubicBezTo>
                    <a:cubicBezTo>
                      <a:pt x="562" y="2073"/>
                      <a:pt x="564" y="2074"/>
                      <a:pt x="564" y="2071"/>
                    </a:cubicBezTo>
                    <a:cubicBezTo>
                      <a:pt x="565" y="2067"/>
                      <a:pt x="572" y="2066"/>
                      <a:pt x="570" y="2071"/>
                    </a:cubicBezTo>
                    <a:cubicBezTo>
                      <a:pt x="569" y="2077"/>
                      <a:pt x="568" y="2082"/>
                      <a:pt x="571" y="2084"/>
                    </a:cubicBezTo>
                    <a:cubicBezTo>
                      <a:pt x="573" y="2086"/>
                      <a:pt x="576" y="2088"/>
                      <a:pt x="576" y="2090"/>
                    </a:cubicBezTo>
                    <a:cubicBezTo>
                      <a:pt x="576" y="2092"/>
                      <a:pt x="575" y="2098"/>
                      <a:pt x="576" y="2101"/>
                    </a:cubicBezTo>
                    <a:cubicBezTo>
                      <a:pt x="577" y="2104"/>
                      <a:pt x="579" y="2105"/>
                      <a:pt x="577" y="2107"/>
                    </a:cubicBezTo>
                    <a:cubicBezTo>
                      <a:pt x="576" y="2109"/>
                      <a:pt x="576" y="2111"/>
                      <a:pt x="578" y="2113"/>
                    </a:cubicBezTo>
                    <a:cubicBezTo>
                      <a:pt x="580" y="2116"/>
                      <a:pt x="585" y="2118"/>
                      <a:pt x="586" y="2114"/>
                    </a:cubicBezTo>
                    <a:cubicBezTo>
                      <a:pt x="587" y="2110"/>
                      <a:pt x="586" y="2112"/>
                      <a:pt x="588" y="2111"/>
                    </a:cubicBezTo>
                    <a:cubicBezTo>
                      <a:pt x="590" y="2110"/>
                      <a:pt x="590" y="2106"/>
                      <a:pt x="591" y="2103"/>
                    </a:cubicBezTo>
                    <a:cubicBezTo>
                      <a:pt x="591" y="2100"/>
                      <a:pt x="599" y="2094"/>
                      <a:pt x="600" y="2093"/>
                    </a:cubicBezTo>
                    <a:cubicBezTo>
                      <a:pt x="602" y="2092"/>
                      <a:pt x="607" y="2097"/>
                      <a:pt x="604" y="2100"/>
                    </a:cubicBezTo>
                    <a:cubicBezTo>
                      <a:pt x="602" y="2102"/>
                      <a:pt x="601" y="2103"/>
                      <a:pt x="600" y="2107"/>
                    </a:cubicBezTo>
                    <a:cubicBezTo>
                      <a:pt x="600" y="2110"/>
                      <a:pt x="600" y="2111"/>
                      <a:pt x="603" y="2113"/>
                    </a:cubicBezTo>
                    <a:cubicBezTo>
                      <a:pt x="605" y="2115"/>
                      <a:pt x="610" y="2117"/>
                      <a:pt x="611" y="2118"/>
                    </a:cubicBezTo>
                    <a:cubicBezTo>
                      <a:pt x="612" y="2120"/>
                      <a:pt x="616" y="2124"/>
                      <a:pt x="619" y="2119"/>
                    </a:cubicBezTo>
                    <a:cubicBezTo>
                      <a:pt x="622" y="2114"/>
                      <a:pt x="622" y="2114"/>
                      <a:pt x="623" y="2112"/>
                    </a:cubicBezTo>
                    <a:cubicBezTo>
                      <a:pt x="624" y="2109"/>
                      <a:pt x="628" y="2107"/>
                      <a:pt x="632" y="2108"/>
                    </a:cubicBezTo>
                    <a:cubicBezTo>
                      <a:pt x="635" y="2110"/>
                      <a:pt x="640" y="2111"/>
                      <a:pt x="640" y="2111"/>
                    </a:cubicBezTo>
                    <a:cubicBezTo>
                      <a:pt x="640" y="2111"/>
                      <a:pt x="644" y="2114"/>
                      <a:pt x="645" y="2118"/>
                    </a:cubicBezTo>
                    <a:cubicBezTo>
                      <a:pt x="645" y="2122"/>
                      <a:pt x="649" y="2122"/>
                      <a:pt x="650" y="2123"/>
                    </a:cubicBezTo>
                    <a:cubicBezTo>
                      <a:pt x="651" y="2123"/>
                      <a:pt x="655" y="2127"/>
                      <a:pt x="655" y="2128"/>
                    </a:cubicBezTo>
                    <a:cubicBezTo>
                      <a:pt x="656" y="2129"/>
                      <a:pt x="657" y="2129"/>
                      <a:pt x="661" y="2130"/>
                    </a:cubicBezTo>
                    <a:cubicBezTo>
                      <a:pt x="666" y="2131"/>
                      <a:pt x="665" y="2133"/>
                      <a:pt x="665" y="2136"/>
                    </a:cubicBezTo>
                    <a:cubicBezTo>
                      <a:pt x="665" y="2138"/>
                      <a:pt x="668" y="2140"/>
                      <a:pt x="670" y="2142"/>
                    </a:cubicBezTo>
                    <a:cubicBezTo>
                      <a:pt x="672" y="2144"/>
                      <a:pt x="675" y="2145"/>
                      <a:pt x="677" y="2145"/>
                    </a:cubicBezTo>
                    <a:cubicBezTo>
                      <a:pt x="680" y="2146"/>
                      <a:pt x="685" y="2144"/>
                      <a:pt x="685" y="2144"/>
                    </a:cubicBezTo>
                    <a:cubicBezTo>
                      <a:pt x="685" y="2144"/>
                      <a:pt x="688" y="2145"/>
                      <a:pt x="689" y="2146"/>
                    </a:cubicBezTo>
                    <a:cubicBezTo>
                      <a:pt x="690" y="2148"/>
                      <a:pt x="693" y="2148"/>
                      <a:pt x="694" y="2147"/>
                    </a:cubicBezTo>
                    <a:cubicBezTo>
                      <a:pt x="695" y="2147"/>
                      <a:pt x="697" y="2146"/>
                      <a:pt x="700" y="2147"/>
                    </a:cubicBezTo>
                    <a:cubicBezTo>
                      <a:pt x="702" y="2149"/>
                      <a:pt x="704" y="2150"/>
                      <a:pt x="707" y="2152"/>
                    </a:cubicBezTo>
                    <a:cubicBezTo>
                      <a:pt x="709" y="2153"/>
                      <a:pt x="710" y="2153"/>
                      <a:pt x="712" y="2150"/>
                    </a:cubicBezTo>
                    <a:cubicBezTo>
                      <a:pt x="714" y="2148"/>
                      <a:pt x="717" y="2142"/>
                      <a:pt x="722" y="2145"/>
                    </a:cubicBezTo>
                    <a:cubicBezTo>
                      <a:pt x="726" y="2147"/>
                      <a:pt x="737" y="2154"/>
                      <a:pt x="741" y="2151"/>
                    </a:cubicBezTo>
                    <a:cubicBezTo>
                      <a:pt x="743" y="2150"/>
                      <a:pt x="749" y="2148"/>
                      <a:pt x="752" y="2150"/>
                    </a:cubicBezTo>
                    <a:cubicBezTo>
                      <a:pt x="755" y="2153"/>
                      <a:pt x="756" y="2154"/>
                      <a:pt x="759" y="2153"/>
                    </a:cubicBezTo>
                    <a:cubicBezTo>
                      <a:pt x="762" y="2152"/>
                      <a:pt x="770" y="2148"/>
                      <a:pt x="771" y="2147"/>
                    </a:cubicBezTo>
                    <a:cubicBezTo>
                      <a:pt x="773" y="2147"/>
                      <a:pt x="778" y="2146"/>
                      <a:pt x="780" y="2144"/>
                    </a:cubicBezTo>
                    <a:cubicBezTo>
                      <a:pt x="783" y="2142"/>
                      <a:pt x="787" y="2145"/>
                      <a:pt x="790" y="2145"/>
                    </a:cubicBezTo>
                    <a:cubicBezTo>
                      <a:pt x="793" y="2146"/>
                      <a:pt x="796" y="2147"/>
                      <a:pt x="797" y="2149"/>
                    </a:cubicBezTo>
                    <a:cubicBezTo>
                      <a:pt x="798" y="2150"/>
                      <a:pt x="799" y="2165"/>
                      <a:pt x="799" y="2170"/>
                    </a:cubicBezTo>
                    <a:cubicBezTo>
                      <a:pt x="799" y="2174"/>
                      <a:pt x="796" y="2182"/>
                      <a:pt x="792" y="2186"/>
                    </a:cubicBezTo>
                    <a:cubicBezTo>
                      <a:pt x="788" y="2191"/>
                      <a:pt x="786" y="2195"/>
                      <a:pt x="786" y="2198"/>
                    </a:cubicBezTo>
                    <a:cubicBezTo>
                      <a:pt x="786" y="2201"/>
                      <a:pt x="791" y="2211"/>
                      <a:pt x="793" y="2216"/>
                    </a:cubicBezTo>
                    <a:cubicBezTo>
                      <a:pt x="796" y="2221"/>
                      <a:pt x="797" y="2224"/>
                      <a:pt x="804" y="2224"/>
                    </a:cubicBezTo>
                    <a:cubicBezTo>
                      <a:pt x="811" y="2223"/>
                      <a:pt x="815" y="2220"/>
                      <a:pt x="814" y="2213"/>
                    </a:cubicBezTo>
                    <a:cubicBezTo>
                      <a:pt x="813" y="2206"/>
                      <a:pt x="812" y="2205"/>
                      <a:pt x="814" y="2202"/>
                    </a:cubicBezTo>
                    <a:cubicBezTo>
                      <a:pt x="817" y="2198"/>
                      <a:pt x="818" y="2192"/>
                      <a:pt x="818" y="2189"/>
                    </a:cubicBezTo>
                    <a:cubicBezTo>
                      <a:pt x="819" y="2187"/>
                      <a:pt x="821" y="2186"/>
                      <a:pt x="824" y="2183"/>
                    </a:cubicBezTo>
                    <a:cubicBezTo>
                      <a:pt x="828" y="2179"/>
                      <a:pt x="841" y="2172"/>
                      <a:pt x="844" y="2168"/>
                    </a:cubicBezTo>
                    <a:cubicBezTo>
                      <a:pt x="847" y="2163"/>
                      <a:pt x="845" y="2162"/>
                      <a:pt x="849" y="2160"/>
                    </a:cubicBezTo>
                    <a:cubicBezTo>
                      <a:pt x="853" y="2158"/>
                      <a:pt x="855" y="2158"/>
                      <a:pt x="858" y="2156"/>
                    </a:cubicBezTo>
                    <a:cubicBezTo>
                      <a:pt x="860" y="2153"/>
                      <a:pt x="864" y="2152"/>
                      <a:pt x="867" y="2153"/>
                    </a:cubicBezTo>
                    <a:cubicBezTo>
                      <a:pt x="870" y="2153"/>
                      <a:pt x="872" y="2155"/>
                      <a:pt x="874" y="2153"/>
                    </a:cubicBezTo>
                    <a:cubicBezTo>
                      <a:pt x="875" y="2151"/>
                      <a:pt x="875" y="2149"/>
                      <a:pt x="881" y="2152"/>
                    </a:cubicBezTo>
                    <a:cubicBezTo>
                      <a:pt x="887" y="2155"/>
                      <a:pt x="894" y="2162"/>
                      <a:pt x="895" y="2162"/>
                    </a:cubicBezTo>
                    <a:cubicBezTo>
                      <a:pt x="897" y="2162"/>
                      <a:pt x="901" y="2162"/>
                      <a:pt x="904" y="2162"/>
                    </a:cubicBezTo>
                    <a:cubicBezTo>
                      <a:pt x="906" y="2161"/>
                      <a:pt x="909" y="2161"/>
                      <a:pt x="912" y="2164"/>
                    </a:cubicBezTo>
                    <a:cubicBezTo>
                      <a:pt x="915" y="2167"/>
                      <a:pt x="922" y="2170"/>
                      <a:pt x="924" y="2173"/>
                    </a:cubicBezTo>
                    <a:cubicBezTo>
                      <a:pt x="926" y="2175"/>
                      <a:pt x="934" y="2179"/>
                      <a:pt x="936" y="2179"/>
                    </a:cubicBezTo>
                    <a:cubicBezTo>
                      <a:pt x="938" y="2179"/>
                      <a:pt x="947" y="2179"/>
                      <a:pt x="948" y="2181"/>
                    </a:cubicBezTo>
                    <a:cubicBezTo>
                      <a:pt x="950" y="2183"/>
                      <a:pt x="957" y="2190"/>
                      <a:pt x="960" y="2192"/>
                    </a:cubicBezTo>
                    <a:cubicBezTo>
                      <a:pt x="963" y="2195"/>
                      <a:pt x="966" y="2196"/>
                      <a:pt x="969" y="2198"/>
                    </a:cubicBezTo>
                    <a:cubicBezTo>
                      <a:pt x="972" y="2200"/>
                      <a:pt x="973" y="2202"/>
                      <a:pt x="975" y="2199"/>
                    </a:cubicBezTo>
                    <a:cubicBezTo>
                      <a:pt x="977" y="2195"/>
                      <a:pt x="976" y="2194"/>
                      <a:pt x="980" y="2194"/>
                    </a:cubicBezTo>
                    <a:cubicBezTo>
                      <a:pt x="983" y="2195"/>
                      <a:pt x="988" y="2196"/>
                      <a:pt x="989" y="2193"/>
                    </a:cubicBezTo>
                    <a:cubicBezTo>
                      <a:pt x="991" y="2189"/>
                      <a:pt x="997" y="2189"/>
                      <a:pt x="999" y="2194"/>
                    </a:cubicBezTo>
                    <a:cubicBezTo>
                      <a:pt x="1001" y="2198"/>
                      <a:pt x="1002" y="2202"/>
                      <a:pt x="1005" y="2204"/>
                    </a:cubicBezTo>
                    <a:cubicBezTo>
                      <a:pt x="1008" y="2206"/>
                      <a:pt x="1012" y="2206"/>
                      <a:pt x="1009" y="2208"/>
                    </a:cubicBezTo>
                    <a:cubicBezTo>
                      <a:pt x="1007" y="2211"/>
                      <a:pt x="1004" y="2214"/>
                      <a:pt x="1007" y="2216"/>
                    </a:cubicBezTo>
                    <a:cubicBezTo>
                      <a:pt x="1009" y="2217"/>
                      <a:pt x="1011" y="2221"/>
                      <a:pt x="1009" y="2225"/>
                    </a:cubicBezTo>
                    <a:cubicBezTo>
                      <a:pt x="1007" y="2229"/>
                      <a:pt x="1007" y="2235"/>
                      <a:pt x="1008" y="2239"/>
                    </a:cubicBezTo>
                    <a:cubicBezTo>
                      <a:pt x="1008" y="2240"/>
                      <a:pt x="1008" y="2240"/>
                      <a:pt x="1008" y="2241"/>
                    </a:cubicBezTo>
                    <a:cubicBezTo>
                      <a:pt x="1008" y="2241"/>
                      <a:pt x="1008" y="2241"/>
                      <a:pt x="1008" y="2241"/>
                    </a:cubicBezTo>
                    <a:cubicBezTo>
                      <a:pt x="1010" y="2245"/>
                      <a:pt x="1011" y="2246"/>
                      <a:pt x="1016" y="2246"/>
                    </a:cubicBezTo>
                    <a:cubicBezTo>
                      <a:pt x="1021" y="2247"/>
                      <a:pt x="1029" y="2249"/>
                      <a:pt x="1031" y="2249"/>
                    </a:cubicBezTo>
                    <a:cubicBezTo>
                      <a:pt x="1033" y="2250"/>
                      <a:pt x="1037" y="2254"/>
                      <a:pt x="1039" y="2257"/>
                    </a:cubicBezTo>
                    <a:cubicBezTo>
                      <a:pt x="1041" y="2261"/>
                      <a:pt x="1042" y="2267"/>
                      <a:pt x="1038" y="2270"/>
                    </a:cubicBezTo>
                    <a:cubicBezTo>
                      <a:pt x="1033" y="2274"/>
                      <a:pt x="1032" y="2275"/>
                      <a:pt x="1032" y="2283"/>
                    </a:cubicBezTo>
                    <a:cubicBezTo>
                      <a:pt x="1032" y="2290"/>
                      <a:pt x="1035" y="2297"/>
                      <a:pt x="1035" y="2300"/>
                    </a:cubicBezTo>
                    <a:cubicBezTo>
                      <a:pt x="1034" y="2303"/>
                      <a:pt x="1039" y="2307"/>
                      <a:pt x="1044" y="2307"/>
                    </a:cubicBezTo>
                    <a:cubicBezTo>
                      <a:pt x="1048" y="2306"/>
                      <a:pt x="1058" y="2307"/>
                      <a:pt x="1063" y="2307"/>
                    </a:cubicBezTo>
                    <a:cubicBezTo>
                      <a:pt x="1068" y="2307"/>
                      <a:pt x="1074" y="2303"/>
                      <a:pt x="1078" y="2306"/>
                    </a:cubicBezTo>
                    <a:cubicBezTo>
                      <a:pt x="1082" y="2308"/>
                      <a:pt x="1083" y="2312"/>
                      <a:pt x="1090" y="2313"/>
                    </a:cubicBezTo>
                    <a:cubicBezTo>
                      <a:pt x="1096" y="2313"/>
                      <a:pt x="1104" y="2317"/>
                      <a:pt x="1106" y="2319"/>
                    </a:cubicBezTo>
                    <a:cubicBezTo>
                      <a:pt x="1108" y="2320"/>
                      <a:pt x="1113" y="2321"/>
                      <a:pt x="1117" y="2320"/>
                    </a:cubicBezTo>
                    <a:cubicBezTo>
                      <a:pt x="1121" y="2318"/>
                      <a:pt x="1138" y="2320"/>
                      <a:pt x="1142" y="2320"/>
                    </a:cubicBezTo>
                    <a:cubicBezTo>
                      <a:pt x="1146" y="2320"/>
                      <a:pt x="1156" y="2320"/>
                      <a:pt x="1160" y="2319"/>
                    </a:cubicBezTo>
                    <a:cubicBezTo>
                      <a:pt x="1164" y="2319"/>
                      <a:pt x="1171" y="2317"/>
                      <a:pt x="1174" y="2311"/>
                    </a:cubicBezTo>
                    <a:cubicBezTo>
                      <a:pt x="1177" y="2306"/>
                      <a:pt x="1181" y="2296"/>
                      <a:pt x="1188" y="2290"/>
                    </a:cubicBezTo>
                    <a:cubicBezTo>
                      <a:pt x="1196" y="2285"/>
                      <a:pt x="1204" y="2276"/>
                      <a:pt x="1205" y="2275"/>
                    </a:cubicBezTo>
                    <a:cubicBezTo>
                      <a:pt x="1206" y="2275"/>
                      <a:pt x="1208" y="2270"/>
                      <a:pt x="1212" y="2270"/>
                    </a:cubicBezTo>
                    <a:cubicBezTo>
                      <a:pt x="1216" y="2270"/>
                      <a:pt x="1229" y="2270"/>
                      <a:pt x="1229" y="2270"/>
                    </a:cubicBezTo>
                    <a:cubicBezTo>
                      <a:pt x="1229" y="2270"/>
                      <a:pt x="1232" y="2271"/>
                      <a:pt x="1240" y="2270"/>
                    </a:cubicBezTo>
                    <a:cubicBezTo>
                      <a:pt x="1249" y="2269"/>
                      <a:pt x="1258" y="2264"/>
                      <a:pt x="1264" y="2261"/>
                    </a:cubicBezTo>
                    <a:cubicBezTo>
                      <a:pt x="1270" y="2258"/>
                      <a:pt x="1281" y="2256"/>
                      <a:pt x="1287" y="2254"/>
                    </a:cubicBezTo>
                    <a:cubicBezTo>
                      <a:pt x="1292" y="2253"/>
                      <a:pt x="1295" y="2252"/>
                      <a:pt x="1297" y="2248"/>
                    </a:cubicBezTo>
                    <a:cubicBezTo>
                      <a:pt x="1300" y="2244"/>
                      <a:pt x="1305" y="2237"/>
                      <a:pt x="1307" y="2235"/>
                    </a:cubicBezTo>
                    <a:cubicBezTo>
                      <a:pt x="1308" y="2233"/>
                      <a:pt x="1310" y="2231"/>
                      <a:pt x="1316" y="2231"/>
                    </a:cubicBezTo>
                    <a:cubicBezTo>
                      <a:pt x="1321" y="2230"/>
                      <a:pt x="1332" y="2228"/>
                      <a:pt x="1336" y="2227"/>
                    </a:cubicBezTo>
                    <a:cubicBezTo>
                      <a:pt x="1339" y="2225"/>
                      <a:pt x="1343" y="2223"/>
                      <a:pt x="1348" y="2229"/>
                    </a:cubicBezTo>
                    <a:cubicBezTo>
                      <a:pt x="1352" y="2235"/>
                      <a:pt x="1359" y="2236"/>
                      <a:pt x="1361" y="2236"/>
                    </a:cubicBezTo>
                    <a:cubicBezTo>
                      <a:pt x="1363" y="2236"/>
                      <a:pt x="1371" y="2235"/>
                      <a:pt x="1372" y="2235"/>
                    </a:cubicBezTo>
                    <a:cubicBezTo>
                      <a:pt x="1373" y="2235"/>
                      <a:pt x="1378" y="2237"/>
                      <a:pt x="1378" y="2240"/>
                    </a:cubicBezTo>
                    <a:cubicBezTo>
                      <a:pt x="1379" y="2243"/>
                      <a:pt x="1380" y="2246"/>
                      <a:pt x="1383" y="2245"/>
                    </a:cubicBezTo>
                    <a:cubicBezTo>
                      <a:pt x="1386" y="2244"/>
                      <a:pt x="1387" y="2241"/>
                      <a:pt x="1390" y="2243"/>
                    </a:cubicBezTo>
                    <a:cubicBezTo>
                      <a:pt x="1393" y="2245"/>
                      <a:pt x="1396" y="2248"/>
                      <a:pt x="1395" y="2252"/>
                    </a:cubicBezTo>
                    <a:cubicBezTo>
                      <a:pt x="1394" y="2254"/>
                      <a:pt x="1395" y="2253"/>
                      <a:pt x="1398" y="2255"/>
                    </a:cubicBezTo>
                    <a:cubicBezTo>
                      <a:pt x="1401" y="2256"/>
                      <a:pt x="1407" y="2263"/>
                      <a:pt x="1409" y="2263"/>
                    </a:cubicBezTo>
                    <a:cubicBezTo>
                      <a:pt x="1411" y="2264"/>
                      <a:pt x="1414" y="2265"/>
                      <a:pt x="1414" y="2269"/>
                    </a:cubicBezTo>
                    <a:cubicBezTo>
                      <a:pt x="1415" y="2272"/>
                      <a:pt x="1418" y="2273"/>
                      <a:pt x="1420" y="2273"/>
                    </a:cubicBezTo>
                    <a:cubicBezTo>
                      <a:pt x="1423" y="2273"/>
                      <a:pt x="1430" y="2278"/>
                      <a:pt x="1430" y="2278"/>
                    </a:cubicBezTo>
                    <a:cubicBezTo>
                      <a:pt x="1430" y="2278"/>
                      <a:pt x="1430" y="2290"/>
                      <a:pt x="1436" y="2287"/>
                    </a:cubicBezTo>
                    <a:cubicBezTo>
                      <a:pt x="1443" y="2284"/>
                      <a:pt x="1443" y="2283"/>
                      <a:pt x="1447" y="2281"/>
                    </a:cubicBezTo>
                    <a:cubicBezTo>
                      <a:pt x="1450" y="2280"/>
                      <a:pt x="1452" y="2277"/>
                      <a:pt x="1453" y="2276"/>
                    </a:cubicBezTo>
                    <a:cubicBezTo>
                      <a:pt x="1455" y="2275"/>
                      <a:pt x="1455" y="2276"/>
                      <a:pt x="1457" y="2277"/>
                    </a:cubicBezTo>
                    <a:cubicBezTo>
                      <a:pt x="1458" y="2277"/>
                      <a:pt x="1460" y="2277"/>
                      <a:pt x="1460" y="2272"/>
                    </a:cubicBezTo>
                    <a:cubicBezTo>
                      <a:pt x="1460" y="2268"/>
                      <a:pt x="1462" y="2263"/>
                      <a:pt x="1460" y="2260"/>
                    </a:cubicBezTo>
                    <a:cubicBezTo>
                      <a:pt x="1458" y="2257"/>
                      <a:pt x="1458" y="2255"/>
                      <a:pt x="1459" y="2253"/>
                    </a:cubicBezTo>
                    <a:cubicBezTo>
                      <a:pt x="1461" y="2250"/>
                      <a:pt x="1466" y="2243"/>
                      <a:pt x="1467" y="2242"/>
                    </a:cubicBezTo>
                    <a:cubicBezTo>
                      <a:pt x="1468" y="2241"/>
                      <a:pt x="1473" y="2244"/>
                      <a:pt x="1474" y="2240"/>
                    </a:cubicBezTo>
                    <a:cubicBezTo>
                      <a:pt x="1475" y="2237"/>
                      <a:pt x="1475" y="2233"/>
                      <a:pt x="1476" y="2230"/>
                    </a:cubicBezTo>
                    <a:cubicBezTo>
                      <a:pt x="1476" y="2227"/>
                      <a:pt x="1476" y="2225"/>
                      <a:pt x="1481" y="2225"/>
                    </a:cubicBezTo>
                    <a:cubicBezTo>
                      <a:pt x="1486" y="2224"/>
                      <a:pt x="1493" y="2227"/>
                      <a:pt x="1493" y="2231"/>
                    </a:cubicBezTo>
                    <a:cubicBezTo>
                      <a:pt x="1493" y="2234"/>
                      <a:pt x="1493" y="2238"/>
                      <a:pt x="1495" y="2240"/>
                    </a:cubicBezTo>
                    <a:cubicBezTo>
                      <a:pt x="1497" y="2242"/>
                      <a:pt x="1501" y="2246"/>
                      <a:pt x="1503" y="2243"/>
                    </a:cubicBezTo>
                    <a:cubicBezTo>
                      <a:pt x="1506" y="2241"/>
                      <a:pt x="1507" y="2242"/>
                      <a:pt x="1508" y="2245"/>
                    </a:cubicBezTo>
                    <a:cubicBezTo>
                      <a:pt x="1509" y="2249"/>
                      <a:pt x="1511" y="2252"/>
                      <a:pt x="1512" y="2255"/>
                    </a:cubicBezTo>
                    <a:cubicBezTo>
                      <a:pt x="1513" y="2258"/>
                      <a:pt x="1516" y="2258"/>
                      <a:pt x="1518" y="2258"/>
                    </a:cubicBezTo>
                    <a:cubicBezTo>
                      <a:pt x="1520" y="2258"/>
                      <a:pt x="1524" y="2260"/>
                      <a:pt x="1522" y="2265"/>
                    </a:cubicBezTo>
                    <a:cubicBezTo>
                      <a:pt x="1521" y="2270"/>
                      <a:pt x="1519" y="2276"/>
                      <a:pt x="1521" y="2279"/>
                    </a:cubicBezTo>
                    <a:cubicBezTo>
                      <a:pt x="1523" y="2282"/>
                      <a:pt x="1525" y="2285"/>
                      <a:pt x="1524" y="2288"/>
                    </a:cubicBezTo>
                    <a:cubicBezTo>
                      <a:pt x="1524" y="2290"/>
                      <a:pt x="1524" y="2302"/>
                      <a:pt x="1526" y="2304"/>
                    </a:cubicBezTo>
                    <a:cubicBezTo>
                      <a:pt x="1529" y="2306"/>
                      <a:pt x="1529" y="2306"/>
                      <a:pt x="1529" y="2311"/>
                    </a:cubicBezTo>
                    <a:cubicBezTo>
                      <a:pt x="1529" y="2315"/>
                      <a:pt x="1527" y="2316"/>
                      <a:pt x="1530" y="2319"/>
                    </a:cubicBezTo>
                    <a:cubicBezTo>
                      <a:pt x="1533" y="2323"/>
                      <a:pt x="1534" y="2323"/>
                      <a:pt x="1536" y="2321"/>
                    </a:cubicBezTo>
                    <a:cubicBezTo>
                      <a:pt x="1538" y="2318"/>
                      <a:pt x="1539" y="2317"/>
                      <a:pt x="1539" y="2314"/>
                    </a:cubicBezTo>
                    <a:cubicBezTo>
                      <a:pt x="1539" y="2312"/>
                      <a:pt x="1542" y="2307"/>
                      <a:pt x="1546" y="2311"/>
                    </a:cubicBezTo>
                    <a:cubicBezTo>
                      <a:pt x="1550" y="2315"/>
                      <a:pt x="1552" y="2316"/>
                      <a:pt x="1551" y="2318"/>
                    </a:cubicBezTo>
                    <a:cubicBezTo>
                      <a:pt x="1551" y="2319"/>
                      <a:pt x="1553" y="2318"/>
                      <a:pt x="1554" y="2317"/>
                    </a:cubicBezTo>
                    <a:cubicBezTo>
                      <a:pt x="1556" y="2316"/>
                      <a:pt x="1560" y="2318"/>
                      <a:pt x="1559" y="2322"/>
                    </a:cubicBezTo>
                    <a:cubicBezTo>
                      <a:pt x="1558" y="2327"/>
                      <a:pt x="1557" y="2328"/>
                      <a:pt x="1558" y="2334"/>
                    </a:cubicBezTo>
                    <a:cubicBezTo>
                      <a:pt x="1559" y="2340"/>
                      <a:pt x="1562" y="2338"/>
                      <a:pt x="1559" y="2344"/>
                    </a:cubicBezTo>
                    <a:cubicBezTo>
                      <a:pt x="1556" y="2351"/>
                      <a:pt x="1550" y="2356"/>
                      <a:pt x="1555" y="2360"/>
                    </a:cubicBezTo>
                    <a:cubicBezTo>
                      <a:pt x="1560" y="2364"/>
                      <a:pt x="1560" y="2366"/>
                      <a:pt x="1558" y="2369"/>
                    </a:cubicBezTo>
                    <a:cubicBezTo>
                      <a:pt x="1557" y="2372"/>
                      <a:pt x="1556" y="2374"/>
                      <a:pt x="1556" y="2378"/>
                    </a:cubicBezTo>
                    <a:cubicBezTo>
                      <a:pt x="1556" y="2381"/>
                      <a:pt x="1557" y="2401"/>
                      <a:pt x="1557" y="2405"/>
                    </a:cubicBezTo>
                    <a:cubicBezTo>
                      <a:pt x="1556" y="2409"/>
                      <a:pt x="1553" y="2408"/>
                      <a:pt x="1553" y="2413"/>
                    </a:cubicBezTo>
                    <a:cubicBezTo>
                      <a:pt x="1553" y="2418"/>
                      <a:pt x="1553" y="2423"/>
                      <a:pt x="1550" y="2425"/>
                    </a:cubicBezTo>
                    <a:cubicBezTo>
                      <a:pt x="1548" y="2428"/>
                      <a:pt x="1542" y="2431"/>
                      <a:pt x="1544" y="2434"/>
                    </a:cubicBezTo>
                    <a:cubicBezTo>
                      <a:pt x="1546" y="2437"/>
                      <a:pt x="1547" y="2441"/>
                      <a:pt x="1547" y="2441"/>
                    </a:cubicBezTo>
                    <a:cubicBezTo>
                      <a:pt x="1547" y="2441"/>
                      <a:pt x="1546" y="2447"/>
                      <a:pt x="1542" y="2446"/>
                    </a:cubicBezTo>
                    <a:cubicBezTo>
                      <a:pt x="1538" y="2445"/>
                      <a:pt x="1534" y="2441"/>
                      <a:pt x="1533" y="2447"/>
                    </a:cubicBezTo>
                    <a:cubicBezTo>
                      <a:pt x="1531" y="2454"/>
                      <a:pt x="1531" y="2453"/>
                      <a:pt x="1534" y="2456"/>
                    </a:cubicBezTo>
                    <a:cubicBezTo>
                      <a:pt x="1537" y="2459"/>
                      <a:pt x="1540" y="2464"/>
                      <a:pt x="1541" y="2467"/>
                    </a:cubicBezTo>
                    <a:cubicBezTo>
                      <a:pt x="1542" y="2471"/>
                      <a:pt x="1538" y="2474"/>
                      <a:pt x="1536" y="2472"/>
                    </a:cubicBezTo>
                    <a:cubicBezTo>
                      <a:pt x="1533" y="2471"/>
                      <a:pt x="1529" y="2471"/>
                      <a:pt x="1526" y="2475"/>
                    </a:cubicBezTo>
                    <a:cubicBezTo>
                      <a:pt x="1522" y="2479"/>
                      <a:pt x="1515" y="2492"/>
                      <a:pt x="1513" y="2494"/>
                    </a:cubicBezTo>
                    <a:cubicBezTo>
                      <a:pt x="1510" y="2496"/>
                      <a:pt x="1505" y="2495"/>
                      <a:pt x="1504" y="2492"/>
                    </a:cubicBezTo>
                    <a:cubicBezTo>
                      <a:pt x="1503" y="2488"/>
                      <a:pt x="1503" y="2488"/>
                      <a:pt x="1501" y="2487"/>
                    </a:cubicBezTo>
                    <a:cubicBezTo>
                      <a:pt x="1498" y="2486"/>
                      <a:pt x="1496" y="2483"/>
                      <a:pt x="1495" y="2489"/>
                    </a:cubicBezTo>
                    <a:cubicBezTo>
                      <a:pt x="1495" y="2495"/>
                      <a:pt x="1495" y="2494"/>
                      <a:pt x="1494" y="2496"/>
                    </a:cubicBezTo>
                    <a:cubicBezTo>
                      <a:pt x="1492" y="2497"/>
                      <a:pt x="1492" y="2497"/>
                      <a:pt x="1493" y="2499"/>
                    </a:cubicBezTo>
                    <a:cubicBezTo>
                      <a:pt x="1494" y="2501"/>
                      <a:pt x="1495" y="2504"/>
                      <a:pt x="1492" y="2507"/>
                    </a:cubicBezTo>
                    <a:cubicBezTo>
                      <a:pt x="1489" y="2509"/>
                      <a:pt x="1482" y="2516"/>
                      <a:pt x="1480" y="2519"/>
                    </a:cubicBezTo>
                    <a:cubicBezTo>
                      <a:pt x="1477" y="2521"/>
                      <a:pt x="1473" y="2518"/>
                      <a:pt x="1471" y="2517"/>
                    </a:cubicBezTo>
                    <a:cubicBezTo>
                      <a:pt x="1468" y="2516"/>
                      <a:pt x="1465" y="2517"/>
                      <a:pt x="1464" y="2520"/>
                    </a:cubicBezTo>
                    <a:cubicBezTo>
                      <a:pt x="1463" y="2523"/>
                      <a:pt x="1459" y="2529"/>
                      <a:pt x="1459" y="2533"/>
                    </a:cubicBezTo>
                    <a:cubicBezTo>
                      <a:pt x="1458" y="2536"/>
                      <a:pt x="1455" y="2540"/>
                      <a:pt x="1457" y="2544"/>
                    </a:cubicBezTo>
                    <a:cubicBezTo>
                      <a:pt x="1459" y="2549"/>
                      <a:pt x="1459" y="2553"/>
                      <a:pt x="1459" y="2555"/>
                    </a:cubicBezTo>
                    <a:cubicBezTo>
                      <a:pt x="1458" y="2557"/>
                      <a:pt x="1454" y="2553"/>
                      <a:pt x="1452" y="2554"/>
                    </a:cubicBezTo>
                    <a:cubicBezTo>
                      <a:pt x="1451" y="2554"/>
                      <a:pt x="1442" y="2559"/>
                      <a:pt x="1442" y="2559"/>
                    </a:cubicBezTo>
                    <a:cubicBezTo>
                      <a:pt x="1442" y="2559"/>
                      <a:pt x="1442" y="2558"/>
                      <a:pt x="1440" y="2567"/>
                    </a:cubicBezTo>
                    <a:cubicBezTo>
                      <a:pt x="1438" y="2577"/>
                      <a:pt x="1439" y="2576"/>
                      <a:pt x="1437" y="2581"/>
                    </a:cubicBezTo>
                    <a:cubicBezTo>
                      <a:pt x="1435" y="2585"/>
                      <a:pt x="1436" y="2587"/>
                      <a:pt x="1437" y="2587"/>
                    </a:cubicBezTo>
                    <a:cubicBezTo>
                      <a:pt x="1437" y="2588"/>
                      <a:pt x="1438" y="2591"/>
                      <a:pt x="1441" y="2590"/>
                    </a:cubicBezTo>
                    <a:cubicBezTo>
                      <a:pt x="1444" y="2589"/>
                      <a:pt x="1446" y="2590"/>
                      <a:pt x="1446" y="2590"/>
                    </a:cubicBezTo>
                    <a:cubicBezTo>
                      <a:pt x="1446" y="2590"/>
                      <a:pt x="1447" y="2591"/>
                      <a:pt x="1447" y="2595"/>
                    </a:cubicBezTo>
                    <a:cubicBezTo>
                      <a:pt x="1447" y="2600"/>
                      <a:pt x="1447" y="2601"/>
                      <a:pt x="1446" y="2601"/>
                    </a:cubicBezTo>
                    <a:cubicBezTo>
                      <a:pt x="1444" y="2602"/>
                      <a:pt x="1444" y="2604"/>
                      <a:pt x="1447" y="2605"/>
                    </a:cubicBezTo>
                    <a:cubicBezTo>
                      <a:pt x="1450" y="2606"/>
                      <a:pt x="1450" y="2609"/>
                      <a:pt x="1448" y="2611"/>
                    </a:cubicBezTo>
                    <a:cubicBezTo>
                      <a:pt x="1446" y="2614"/>
                      <a:pt x="1444" y="2617"/>
                      <a:pt x="1439" y="2621"/>
                    </a:cubicBezTo>
                    <a:cubicBezTo>
                      <a:pt x="1435" y="2625"/>
                      <a:pt x="1431" y="2630"/>
                      <a:pt x="1428" y="2632"/>
                    </a:cubicBezTo>
                    <a:cubicBezTo>
                      <a:pt x="1426" y="2634"/>
                      <a:pt x="1429" y="2636"/>
                      <a:pt x="1431" y="2638"/>
                    </a:cubicBezTo>
                    <a:cubicBezTo>
                      <a:pt x="1432" y="2639"/>
                      <a:pt x="1432" y="2648"/>
                      <a:pt x="1442" y="2641"/>
                    </a:cubicBezTo>
                    <a:cubicBezTo>
                      <a:pt x="1452" y="2635"/>
                      <a:pt x="1459" y="2628"/>
                      <a:pt x="1467" y="2628"/>
                    </a:cubicBezTo>
                    <a:cubicBezTo>
                      <a:pt x="1474" y="2628"/>
                      <a:pt x="1481" y="2628"/>
                      <a:pt x="1484" y="2626"/>
                    </a:cubicBezTo>
                    <a:cubicBezTo>
                      <a:pt x="1487" y="2624"/>
                      <a:pt x="1500" y="2626"/>
                      <a:pt x="1504" y="2625"/>
                    </a:cubicBezTo>
                    <a:cubicBezTo>
                      <a:pt x="1508" y="2624"/>
                      <a:pt x="1516" y="2627"/>
                      <a:pt x="1518" y="2626"/>
                    </a:cubicBezTo>
                    <a:cubicBezTo>
                      <a:pt x="1518" y="2626"/>
                      <a:pt x="1518" y="2628"/>
                      <a:pt x="1519" y="2629"/>
                    </a:cubicBezTo>
                    <a:cubicBezTo>
                      <a:pt x="1520" y="2629"/>
                      <a:pt x="1525" y="2631"/>
                      <a:pt x="1527" y="2628"/>
                    </a:cubicBezTo>
                    <a:cubicBezTo>
                      <a:pt x="1530" y="2626"/>
                      <a:pt x="1540" y="2629"/>
                      <a:pt x="1540" y="2629"/>
                    </a:cubicBezTo>
                    <a:cubicBezTo>
                      <a:pt x="1540" y="2629"/>
                      <a:pt x="1536" y="2634"/>
                      <a:pt x="1530" y="2637"/>
                    </a:cubicBezTo>
                    <a:cubicBezTo>
                      <a:pt x="1524" y="2640"/>
                      <a:pt x="1522" y="2641"/>
                      <a:pt x="1522" y="2643"/>
                    </a:cubicBezTo>
                    <a:cubicBezTo>
                      <a:pt x="1522" y="2645"/>
                      <a:pt x="1522" y="2646"/>
                      <a:pt x="1522" y="2650"/>
                    </a:cubicBezTo>
                    <a:cubicBezTo>
                      <a:pt x="1522" y="2654"/>
                      <a:pt x="1521" y="2655"/>
                      <a:pt x="1524" y="2656"/>
                    </a:cubicBezTo>
                    <a:cubicBezTo>
                      <a:pt x="1526" y="2656"/>
                      <a:pt x="1530" y="2655"/>
                      <a:pt x="1530" y="2660"/>
                    </a:cubicBezTo>
                    <a:cubicBezTo>
                      <a:pt x="1531" y="2666"/>
                      <a:pt x="1533" y="2668"/>
                      <a:pt x="1534" y="2670"/>
                    </a:cubicBezTo>
                    <a:cubicBezTo>
                      <a:pt x="1534" y="2673"/>
                      <a:pt x="1536" y="2677"/>
                      <a:pt x="1533" y="2679"/>
                    </a:cubicBezTo>
                    <a:cubicBezTo>
                      <a:pt x="1531" y="2681"/>
                      <a:pt x="1531" y="2682"/>
                      <a:pt x="1533" y="2683"/>
                    </a:cubicBezTo>
                    <a:cubicBezTo>
                      <a:pt x="1535" y="2684"/>
                      <a:pt x="1534" y="2685"/>
                      <a:pt x="1534" y="2690"/>
                    </a:cubicBezTo>
                    <a:cubicBezTo>
                      <a:pt x="1533" y="2694"/>
                      <a:pt x="1537" y="2702"/>
                      <a:pt x="1537" y="2704"/>
                    </a:cubicBezTo>
                    <a:cubicBezTo>
                      <a:pt x="1536" y="2707"/>
                      <a:pt x="1536" y="2706"/>
                      <a:pt x="1535" y="2709"/>
                    </a:cubicBezTo>
                    <a:cubicBezTo>
                      <a:pt x="1534" y="2711"/>
                      <a:pt x="1535" y="2712"/>
                      <a:pt x="1537" y="2712"/>
                    </a:cubicBezTo>
                    <a:cubicBezTo>
                      <a:pt x="1539" y="2712"/>
                      <a:pt x="1543" y="2710"/>
                      <a:pt x="1545" y="2714"/>
                    </a:cubicBezTo>
                    <a:cubicBezTo>
                      <a:pt x="1546" y="2718"/>
                      <a:pt x="1545" y="2719"/>
                      <a:pt x="1551" y="2719"/>
                    </a:cubicBezTo>
                    <a:cubicBezTo>
                      <a:pt x="1558" y="2719"/>
                      <a:pt x="1558" y="2718"/>
                      <a:pt x="1560" y="2720"/>
                    </a:cubicBezTo>
                    <a:cubicBezTo>
                      <a:pt x="1563" y="2721"/>
                      <a:pt x="1564" y="2721"/>
                      <a:pt x="1567" y="2720"/>
                    </a:cubicBezTo>
                    <a:cubicBezTo>
                      <a:pt x="1570" y="2719"/>
                      <a:pt x="1571" y="2719"/>
                      <a:pt x="1573" y="2721"/>
                    </a:cubicBezTo>
                    <a:cubicBezTo>
                      <a:pt x="1576" y="2724"/>
                      <a:pt x="1577" y="2725"/>
                      <a:pt x="1582" y="2724"/>
                    </a:cubicBezTo>
                    <a:cubicBezTo>
                      <a:pt x="1588" y="2724"/>
                      <a:pt x="1584" y="2731"/>
                      <a:pt x="1584" y="2736"/>
                    </a:cubicBezTo>
                    <a:cubicBezTo>
                      <a:pt x="1584" y="2739"/>
                      <a:pt x="1584" y="2742"/>
                      <a:pt x="1584" y="2743"/>
                    </a:cubicBezTo>
                    <a:cubicBezTo>
                      <a:pt x="1584" y="2743"/>
                      <a:pt x="1584" y="2743"/>
                      <a:pt x="1584" y="2743"/>
                    </a:cubicBezTo>
                    <a:cubicBezTo>
                      <a:pt x="1583" y="2745"/>
                      <a:pt x="1583" y="2745"/>
                      <a:pt x="1583" y="2745"/>
                    </a:cubicBezTo>
                    <a:cubicBezTo>
                      <a:pt x="1582" y="2744"/>
                      <a:pt x="1582" y="2744"/>
                      <a:pt x="1581" y="2743"/>
                    </a:cubicBezTo>
                    <a:cubicBezTo>
                      <a:pt x="1582" y="2744"/>
                      <a:pt x="1583" y="2744"/>
                      <a:pt x="1584" y="2743"/>
                    </a:cubicBezTo>
                    <a:cubicBezTo>
                      <a:pt x="1580" y="2742"/>
                      <a:pt x="1579" y="2741"/>
                      <a:pt x="1578" y="2741"/>
                    </a:cubicBezTo>
                    <a:cubicBezTo>
                      <a:pt x="1577" y="2740"/>
                      <a:pt x="1576" y="2740"/>
                      <a:pt x="1576" y="2740"/>
                    </a:cubicBezTo>
                    <a:cubicBezTo>
                      <a:pt x="1574" y="2741"/>
                      <a:pt x="1571" y="2744"/>
                      <a:pt x="1571" y="2746"/>
                    </a:cubicBezTo>
                    <a:cubicBezTo>
                      <a:pt x="1570" y="2748"/>
                      <a:pt x="1571" y="2748"/>
                      <a:pt x="1570" y="2751"/>
                    </a:cubicBezTo>
                    <a:cubicBezTo>
                      <a:pt x="1569" y="2754"/>
                      <a:pt x="1567" y="2755"/>
                      <a:pt x="1567" y="2755"/>
                    </a:cubicBezTo>
                    <a:cubicBezTo>
                      <a:pt x="1565" y="2756"/>
                      <a:pt x="1563" y="2759"/>
                      <a:pt x="1564" y="2762"/>
                    </a:cubicBezTo>
                    <a:cubicBezTo>
                      <a:pt x="1565" y="2764"/>
                      <a:pt x="1567" y="2767"/>
                      <a:pt x="1566" y="2772"/>
                    </a:cubicBezTo>
                    <a:cubicBezTo>
                      <a:pt x="1566" y="2777"/>
                      <a:pt x="1563" y="2779"/>
                      <a:pt x="1560" y="2781"/>
                    </a:cubicBezTo>
                    <a:cubicBezTo>
                      <a:pt x="1556" y="2784"/>
                      <a:pt x="1557" y="2785"/>
                      <a:pt x="1555" y="2791"/>
                    </a:cubicBezTo>
                    <a:cubicBezTo>
                      <a:pt x="1554" y="2797"/>
                      <a:pt x="1543" y="2805"/>
                      <a:pt x="1545" y="2806"/>
                    </a:cubicBezTo>
                    <a:cubicBezTo>
                      <a:pt x="1547" y="2807"/>
                      <a:pt x="1557" y="2812"/>
                      <a:pt x="1565" y="2810"/>
                    </a:cubicBezTo>
                    <a:cubicBezTo>
                      <a:pt x="1573" y="2809"/>
                      <a:pt x="1578" y="2810"/>
                      <a:pt x="1581" y="2812"/>
                    </a:cubicBezTo>
                    <a:cubicBezTo>
                      <a:pt x="1585" y="2814"/>
                      <a:pt x="1587" y="2815"/>
                      <a:pt x="1589" y="2816"/>
                    </a:cubicBezTo>
                    <a:cubicBezTo>
                      <a:pt x="1591" y="2818"/>
                      <a:pt x="1591" y="2819"/>
                      <a:pt x="1595" y="2817"/>
                    </a:cubicBezTo>
                    <a:cubicBezTo>
                      <a:pt x="1598" y="2816"/>
                      <a:pt x="1603" y="2816"/>
                      <a:pt x="1606" y="2818"/>
                    </a:cubicBezTo>
                    <a:cubicBezTo>
                      <a:pt x="1609" y="2821"/>
                      <a:pt x="1613" y="2823"/>
                      <a:pt x="1614" y="2825"/>
                    </a:cubicBezTo>
                    <a:cubicBezTo>
                      <a:pt x="1614" y="2827"/>
                      <a:pt x="1613" y="2831"/>
                      <a:pt x="1610" y="2836"/>
                    </a:cubicBezTo>
                    <a:cubicBezTo>
                      <a:pt x="1607" y="2841"/>
                      <a:pt x="1607" y="2846"/>
                      <a:pt x="1610" y="2848"/>
                    </a:cubicBezTo>
                    <a:cubicBezTo>
                      <a:pt x="1612" y="2850"/>
                      <a:pt x="1616" y="2852"/>
                      <a:pt x="1621" y="2853"/>
                    </a:cubicBezTo>
                    <a:cubicBezTo>
                      <a:pt x="1625" y="2854"/>
                      <a:pt x="1626" y="2854"/>
                      <a:pt x="1625" y="2857"/>
                    </a:cubicBezTo>
                    <a:cubicBezTo>
                      <a:pt x="1624" y="2860"/>
                      <a:pt x="1624" y="2860"/>
                      <a:pt x="1622" y="2863"/>
                    </a:cubicBezTo>
                    <a:cubicBezTo>
                      <a:pt x="1621" y="2867"/>
                      <a:pt x="1621" y="2867"/>
                      <a:pt x="1623" y="2870"/>
                    </a:cubicBezTo>
                    <a:cubicBezTo>
                      <a:pt x="1626" y="2872"/>
                      <a:pt x="1633" y="2873"/>
                      <a:pt x="1637" y="2871"/>
                    </a:cubicBezTo>
                    <a:cubicBezTo>
                      <a:pt x="1641" y="2869"/>
                      <a:pt x="1646" y="2867"/>
                      <a:pt x="1649" y="2873"/>
                    </a:cubicBezTo>
                    <a:cubicBezTo>
                      <a:pt x="1652" y="2879"/>
                      <a:pt x="1656" y="2879"/>
                      <a:pt x="1660" y="2879"/>
                    </a:cubicBezTo>
                    <a:cubicBezTo>
                      <a:pt x="1665" y="2879"/>
                      <a:pt x="1668" y="2876"/>
                      <a:pt x="1671" y="2873"/>
                    </a:cubicBezTo>
                    <a:cubicBezTo>
                      <a:pt x="1673" y="2871"/>
                      <a:pt x="1681" y="2865"/>
                      <a:pt x="1683" y="2862"/>
                    </a:cubicBezTo>
                    <a:cubicBezTo>
                      <a:pt x="1685" y="2859"/>
                      <a:pt x="1693" y="2861"/>
                      <a:pt x="1695" y="2859"/>
                    </a:cubicBezTo>
                    <a:cubicBezTo>
                      <a:pt x="1698" y="2858"/>
                      <a:pt x="1702" y="2856"/>
                      <a:pt x="1703" y="2855"/>
                    </a:cubicBezTo>
                    <a:cubicBezTo>
                      <a:pt x="1703" y="2854"/>
                      <a:pt x="1710" y="2856"/>
                      <a:pt x="1711" y="2856"/>
                    </a:cubicBezTo>
                    <a:cubicBezTo>
                      <a:pt x="1710" y="2856"/>
                      <a:pt x="1710" y="2858"/>
                      <a:pt x="1709" y="2860"/>
                    </a:cubicBezTo>
                    <a:cubicBezTo>
                      <a:pt x="1707" y="2862"/>
                      <a:pt x="1709" y="2865"/>
                      <a:pt x="1710" y="2866"/>
                    </a:cubicBezTo>
                    <a:cubicBezTo>
                      <a:pt x="1711" y="2866"/>
                      <a:pt x="1711" y="2868"/>
                      <a:pt x="1710" y="2870"/>
                    </a:cubicBezTo>
                    <a:cubicBezTo>
                      <a:pt x="1709" y="2872"/>
                      <a:pt x="1711" y="2875"/>
                      <a:pt x="1711" y="2875"/>
                    </a:cubicBezTo>
                    <a:cubicBezTo>
                      <a:pt x="1711" y="2875"/>
                      <a:pt x="1717" y="2879"/>
                      <a:pt x="1713" y="2883"/>
                    </a:cubicBezTo>
                    <a:cubicBezTo>
                      <a:pt x="1710" y="2887"/>
                      <a:pt x="1708" y="2891"/>
                      <a:pt x="1709" y="2893"/>
                    </a:cubicBezTo>
                    <a:cubicBezTo>
                      <a:pt x="1711" y="2896"/>
                      <a:pt x="1715" y="2896"/>
                      <a:pt x="1714" y="2900"/>
                    </a:cubicBezTo>
                    <a:cubicBezTo>
                      <a:pt x="1713" y="2904"/>
                      <a:pt x="1717" y="2908"/>
                      <a:pt x="1721" y="2906"/>
                    </a:cubicBezTo>
                    <a:cubicBezTo>
                      <a:pt x="1725" y="2905"/>
                      <a:pt x="1730" y="2905"/>
                      <a:pt x="1736" y="2904"/>
                    </a:cubicBezTo>
                    <a:cubicBezTo>
                      <a:pt x="1741" y="2902"/>
                      <a:pt x="1744" y="2905"/>
                      <a:pt x="1744" y="2907"/>
                    </a:cubicBezTo>
                    <a:cubicBezTo>
                      <a:pt x="1744" y="2909"/>
                      <a:pt x="1744" y="2910"/>
                      <a:pt x="1746" y="2910"/>
                    </a:cubicBezTo>
                    <a:cubicBezTo>
                      <a:pt x="1748" y="2910"/>
                      <a:pt x="1750" y="2908"/>
                      <a:pt x="1751" y="2911"/>
                    </a:cubicBezTo>
                    <a:cubicBezTo>
                      <a:pt x="1752" y="2913"/>
                      <a:pt x="1754" y="2914"/>
                      <a:pt x="1760" y="2911"/>
                    </a:cubicBezTo>
                    <a:cubicBezTo>
                      <a:pt x="1766" y="2908"/>
                      <a:pt x="1766" y="2904"/>
                      <a:pt x="1763" y="2904"/>
                    </a:cubicBezTo>
                    <a:cubicBezTo>
                      <a:pt x="1760" y="2903"/>
                      <a:pt x="1753" y="2899"/>
                      <a:pt x="1755" y="2893"/>
                    </a:cubicBezTo>
                    <a:cubicBezTo>
                      <a:pt x="1757" y="2886"/>
                      <a:pt x="1757" y="2885"/>
                      <a:pt x="1757" y="2882"/>
                    </a:cubicBezTo>
                    <a:cubicBezTo>
                      <a:pt x="1757" y="2880"/>
                      <a:pt x="1757" y="2879"/>
                      <a:pt x="1760" y="2877"/>
                    </a:cubicBezTo>
                    <a:cubicBezTo>
                      <a:pt x="1762" y="2876"/>
                      <a:pt x="1764" y="2874"/>
                      <a:pt x="1764" y="2872"/>
                    </a:cubicBezTo>
                    <a:cubicBezTo>
                      <a:pt x="1764" y="2869"/>
                      <a:pt x="1758" y="2869"/>
                      <a:pt x="1760" y="2863"/>
                    </a:cubicBezTo>
                    <a:cubicBezTo>
                      <a:pt x="1761" y="2856"/>
                      <a:pt x="1761" y="2853"/>
                      <a:pt x="1760" y="2850"/>
                    </a:cubicBezTo>
                    <a:cubicBezTo>
                      <a:pt x="1758" y="2848"/>
                      <a:pt x="1755" y="2843"/>
                      <a:pt x="1753" y="2841"/>
                    </a:cubicBezTo>
                    <a:cubicBezTo>
                      <a:pt x="1750" y="2839"/>
                      <a:pt x="1751" y="2836"/>
                      <a:pt x="1751" y="2833"/>
                    </a:cubicBezTo>
                    <a:cubicBezTo>
                      <a:pt x="1751" y="2830"/>
                      <a:pt x="1749" y="2832"/>
                      <a:pt x="1749" y="2829"/>
                    </a:cubicBezTo>
                    <a:cubicBezTo>
                      <a:pt x="1749" y="2826"/>
                      <a:pt x="1748" y="2826"/>
                      <a:pt x="1750" y="2824"/>
                    </a:cubicBezTo>
                    <a:cubicBezTo>
                      <a:pt x="1752" y="2822"/>
                      <a:pt x="1749" y="2819"/>
                      <a:pt x="1748" y="2817"/>
                    </a:cubicBezTo>
                    <a:cubicBezTo>
                      <a:pt x="1746" y="2815"/>
                      <a:pt x="1748" y="2814"/>
                      <a:pt x="1751" y="2812"/>
                    </a:cubicBezTo>
                    <a:cubicBezTo>
                      <a:pt x="1755" y="2809"/>
                      <a:pt x="1756" y="2804"/>
                      <a:pt x="1757" y="2800"/>
                    </a:cubicBezTo>
                    <a:cubicBezTo>
                      <a:pt x="1757" y="2796"/>
                      <a:pt x="1765" y="2791"/>
                      <a:pt x="1768" y="2796"/>
                    </a:cubicBezTo>
                    <a:cubicBezTo>
                      <a:pt x="1770" y="2802"/>
                      <a:pt x="1774" y="2806"/>
                      <a:pt x="1776" y="2803"/>
                    </a:cubicBezTo>
                    <a:cubicBezTo>
                      <a:pt x="1778" y="2800"/>
                      <a:pt x="1780" y="2800"/>
                      <a:pt x="1782" y="2800"/>
                    </a:cubicBezTo>
                    <a:cubicBezTo>
                      <a:pt x="1785" y="2800"/>
                      <a:pt x="1794" y="2802"/>
                      <a:pt x="1794" y="2802"/>
                    </a:cubicBezTo>
                    <a:cubicBezTo>
                      <a:pt x="1794" y="2802"/>
                      <a:pt x="1801" y="2808"/>
                      <a:pt x="1806" y="2802"/>
                    </a:cubicBezTo>
                    <a:cubicBezTo>
                      <a:pt x="1810" y="2797"/>
                      <a:pt x="1813" y="2793"/>
                      <a:pt x="1815" y="2790"/>
                    </a:cubicBezTo>
                    <a:cubicBezTo>
                      <a:pt x="1817" y="2786"/>
                      <a:pt x="1817" y="2785"/>
                      <a:pt x="1819" y="2783"/>
                    </a:cubicBezTo>
                    <a:cubicBezTo>
                      <a:pt x="1821" y="2780"/>
                      <a:pt x="1827" y="2777"/>
                      <a:pt x="1828" y="2776"/>
                    </a:cubicBezTo>
                    <a:cubicBezTo>
                      <a:pt x="1830" y="2775"/>
                      <a:pt x="1832" y="2779"/>
                      <a:pt x="1833" y="2781"/>
                    </a:cubicBezTo>
                    <a:cubicBezTo>
                      <a:pt x="1835" y="2782"/>
                      <a:pt x="1840" y="2782"/>
                      <a:pt x="1841" y="2782"/>
                    </a:cubicBezTo>
                    <a:cubicBezTo>
                      <a:pt x="1842" y="2782"/>
                      <a:pt x="1847" y="2785"/>
                      <a:pt x="1849" y="2788"/>
                    </a:cubicBezTo>
                    <a:cubicBezTo>
                      <a:pt x="1851" y="2790"/>
                      <a:pt x="1856" y="2793"/>
                      <a:pt x="1856" y="2793"/>
                    </a:cubicBezTo>
                    <a:cubicBezTo>
                      <a:pt x="1856" y="2793"/>
                      <a:pt x="1859" y="2794"/>
                      <a:pt x="1860" y="2800"/>
                    </a:cubicBezTo>
                    <a:cubicBezTo>
                      <a:pt x="1861" y="2805"/>
                      <a:pt x="1866" y="2807"/>
                      <a:pt x="1866" y="2807"/>
                    </a:cubicBezTo>
                    <a:cubicBezTo>
                      <a:pt x="1866" y="2807"/>
                      <a:pt x="1869" y="2809"/>
                      <a:pt x="1875" y="2805"/>
                    </a:cubicBezTo>
                    <a:cubicBezTo>
                      <a:pt x="1880" y="2802"/>
                      <a:pt x="1891" y="2786"/>
                      <a:pt x="1893" y="2783"/>
                    </a:cubicBezTo>
                    <a:cubicBezTo>
                      <a:pt x="1895" y="2779"/>
                      <a:pt x="1898" y="2779"/>
                      <a:pt x="1900" y="2779"/>
                    </a:cubicBezTo>
                    <a:cubicBezTo>
                      <a:pt x="1902" y="2779"/>
                      <a:pt x="1903" y="2778"/>
                      <a:pt x="1904" y="2785"/>
                    </a:cubicBezTo>
                    <a:cubicBezTo>
                      <a:pt x="1905" y="2792"/>
                      <a:pt x="1909" y="2796"/>
                      <a:pt x="1910" y="2797"/>
                    </a:cubicBezTo>
                    <a:cubicBezTo>
                      <a:pt x="1911" y="2798"/>
                      <a:pt x="1914" y="2798"/>
                      <a:pt x="1915" y="2793"/>
                    </a:cubicBezTo>
                    <a:cubicBezTo>
                      <a:pt x="1915" y="2789"/>
                      <a:pt x="1916" y="2784"/>
                      <a:pt x="1920" y="2782"/>
                    </a:cubicBezTo>
                    <a:cubicBezTo>
                      <a:pt x="1920" y="2782"/>
                      <a:pt x="1920" y="2780"/>
                      <a:pt x="1922" y="2779"/>
                    </a:cubicBezTo>
                    <a:cubicBezTo>
                      <a:pt x="1923" y="2778"/>
                      <a:pt x="1929" y="2786"/>
                      <a:pt x="1931" y="2789"/>
                    </a:cubicBezTo>
                    <a:cubicBezTo>
                      <a:pt x="1933" y="2791"/>
                      <a:pt x="1942" y="2797"/>
                      <a:pt x="1945" y="2801"/>
                    </a:cubicBezTo>
                    <a:cubicBezTo>
                      <a:pt x="1948" y="2806"/>
                      <a:pt x="1949" y="2806"/>
                      <a:pt x="1949" y="2806"/>
                    </a:cubicBezTo>
                    <a:cubicBezTo>
                      <a:pt x="1949" y="2806"/>
                      <a:pt x="1955" y="2785"/>
                      <a:pt x="1960" y="2781"/>
                    </a:cubicBezTo>
                    <a:cubicBezTo>
                      <a:pt x="1964" y="2777"/>
                      <a:pt x="1966" y="2779"/>
                      <a:pt x="1970" y="2779"/>
                    </a:cubicBezTo>
                    <a:cubicBezTo>
                      <a:pt x="1972" y="2779"/>
                      <a:pt x="1974" y="2779"/>
                      <a:pt x="1975" y="2779"/>
                    </a:cubicBezTo>
                    <a:cubicBezTo>
                      <a:pt x="1975" y="2780"/>
                      <a:pt x="1975" y="2781"/>
                      <a:pt x="1975" y="2781"/>
                    </a:cubicBezTo>
                    <a:cubicBezTo>
                      <a:pt x="1975" y="2784"/>
                      <a:pt x="1973" y="2791"/>
                      <a:pt x="1976" y="2792"/>
                    </a:cubicBezTo>
                    <a:cubicBezTo>
                      <a:pt x="1980" y="2792"/>
                      <a:pt x="1988" y="2790"/>
                      <a:pt x="1993" y="2786"/>
                    </a:cubicBezTo>
                    <a:cubicBezTo>
                      <a:pt x="1997" y="2782"/>
                      <a:pt x="1996" y="2778"/>
                      <a:pt x="2002" y="2780"/>
                    </a:cubicBezTo>
                    <a:cubicBezTo>
                      <a:pt x="2008" y="2781"/>
                      <a:pt x="2010" y="2782"/>
                      <a:pt x="2013" y="2779"/>
                    </a:cubicBezTo>
                    <a:cubicBezTo>
                      <a:pt x="2016" y="2775"/>
                      <a:pt x="2016" y="2774"/>
                      <a:pt x="2020" y="2773"/>
                    </a:cubicBezTo>
                    <a:cubicBezTo>
                      <a:pt x="2024" y="2773"/>
                      <a:pt x="2025" y="2770"/>
                      <a:pt x="2023" y="2767"/>
                    </a:cubicBezTo>
                    <a:cubicBezTo>
                      <a:pt x="2020" y="2764"/>
                      <a:pt x="2019" y="2759"/>
                      <a:pt x="2025" y="2756"/>
                    </a:cubicBezTo>
                    <a:cubicBezTo>
                      <a:pt x="2031" y="2753"/>
                      <a:pt x="2031" y="2754"/>
                      <a:pt x="2036" y="2752"/>
                    </a:cubicBezTo>
                    <a:cubicBezTo>
                      <a:pt x="2041" y="2750"/>
                      <a:pt x="2042" y="2747"/>
                      <a:pt x="2045" y="2746"/>
                    </a:cubicBezTo>
                    <a:cubicBezTo>
                      <a:pt x="2049" y="2744"/>
                      <a:pt x="2054" y="2746"/>
                      <a:pt x="2058" y="2743"/>
                    </a:cubicBezTo>
                    <a:cubicBezTo>
                      <a:pt x="2061" y="2739"/>
                      <a:pt x="2066" y="2736"/>
                      <a:pt x="2070" y="2738"/>
                    </a:cubicBezTo>
                    <a:cubicBezTo>
                      <a:pt x="2074" y="2741"/>
                      <a:pt x="2076" y="2744"/>
                      <a:pt x="2077" y="2747"/>
                    </a:cubicBezTo>
                    <a:cubicBezTo>
                      <a:pt x="2078" y="2750"/>
                      <a:pt x="2078" y="2751"/>
                      <a:pt x="2080" y="2753"/>
                    </a:cubicBezTo>
                    <a:cubicBezTo>
                      <a:pt x="2082" y="2755"/>
                      <a:pt x="2084" y="2755"/>
                      <a:pt x="2083" y="2760"/>
                    </a:cubicBezTo>
                    <a:cubicBezTo>
                      <a:pt x="2083" y="2765"/>
                      <a:pt x="2081" y="2765"/>
                      <a:pt x="2088" y="2765"/>
                    </a:cubicBezTo>
                    <a:cubicBezTo>
                      <a:pt x="2094" y="2766"/>
                      <a:pt x="2102" y="2770"/>
                      <a:pt x="2106" y="2773"/>
                    </a:cubicBezTo>
                    <a:cubicBezTo>
                      <a:pt x="2109" y="2777"/>
                      <a:pt x="2111" y="2779"/>
                      <a:pt x="2115" y="2776"/>
                    </a:cubicBezTo>
                    <a:cubicBezTo>
                      <a:pt x="2119" y="2774"/>
                      <a:pt x="2121" y="2772"/>
                      <a:pt x="2127" y="2773"/>
                    </a:cubicBezTo>
                    <a:cubicBezTo>
                      <a:pt x="2133" y="2774"/>
                      <a:pt x="2135" y="2777"/>
                      <a:pt x="2136" y="2780"/>
                    </a:cubicBezTo>
                    <a:cubicBezTo>
                      <a:pt x="2137" y="2783"/>
                      <a:pt x="2139" y="2785"/>
                      <a:pt x="2144" y="2785"/>
                    </a:cubicBezTo>
                    <a:cubicBezTo>
                      <a:pt x="2149" y="2785"/>
                      <a:pt x="2149" y="2784"/>
                      <a:pt x="2153" y="2781"/>
                    </a:cubicBezTo>
                    <a:cubicBezTo>
                      <a:pt x="2156" y="2779"/>
                      <a:pt x="2156" y="2777"/>
                      <a:pt x="2161" y="2779"/>
                    </a:cubicBezTo>
                    <a:cubicBezTo>
                      <a:pt x="2166" y="2781"/>
                      <a:pt x="2183" y="2789"/>
                      <a:pt x="2183" y="2790"/>
                    </a:cubicBezTo>
                    <a:cubicBezTo>
                      <a:pt x="2183" y="2791"/>
                      <a:pt x="2180" y="2798"/>
                      <a:pt x="2177" y="2802"/>
                    </a:cubicBezTo>
                    <a:cubicBezTo>
                      <a:pt x="2174" y="2807"/>
                      <a:pt x="2172" y="2810"/>
                      <a:pt x="2169" y="2811"/>
                    </a:cubicBezTo>
                    <a:cubicBezTo>
                      <a:pt x="2166" y="2811"/>
                      <a:pt x="2166" y="2811"/>
                      <a:pt x="2163" y="2815"/>
                    </a:cubicBezTo>
                    <a:cubicBezTo>
                      <a:pt x="2160" y="2819"/>
                      <a:pt x="2158" y="2826"/>
                      <a:pt x="2161" y="2829"/>
                    </a:cubicBezTo>
                    <a:cubicBezTo>
                      <a:pt x="2165" y="2832"/>
                      <a:pt x="2168" y="2836"/>
                      <a:pt x="2168" y="2842"/>
                    </a:cubicBezTo>
                    <a:cubicBezTo>
                      <a:pt x="2169" y="2848"/>
                      <a:pt x="2168" y="2853"/>
                      <a:pt x="2168" y="2858"/>
                    </a:cubicBezTo>
                    <a:cubicBezTo>
                      <a:pt x="2167" y="2863"/>
                      <a:pt x="2168" y="2865"/>
                      <a:pt x="2169" y="2866"/>
                    </a:cubicBezTo>
                    <a:cubicBezTo>
                      <a:pt x="2171" y="2868"/>
                      <a:pt x="2173" y="2866"/>
                      <a:pt x="2174" y="2864"/>
                    </a:cubicBezTo>
                    <a:cubicBezTo>
                      <a:pt x="2176" y="2862"/>
                      <a:pt x="2179" y="2862"/>
                      <a:pt x="2182" y="2864"/>
                    </a:cubicBezTo>
                    <a:cubicBezTo>
                      <a:pt x="2184" y="2866"/>
                      <a:pt x="2186" y="2866"/>
                      <a:pt x="2189" y="2866"/>
                    </a:cubicBezTo>
                    <a:cubicBezTo>
                      <a:pt x="2191" y="2867"/>
                      <a:pt x="2193" y="2867"/>
                      <a:pt x="2194" y="2867"/>
                    </a:cubicBezTo>
                    <a:cubicBezTo>
                      <a:pt x="2196" y="2867"/>
                      <a:pt x="2198" y="2865"/>
                      <a:pt x="2198" y="2869"/>
                    </a:cubicBezTo>
                    <a:cubicBezTo>
                      <a:pt x="2198" y="2872"/>
                      <a:pt x="2197" y="2876"/>
                      <a:pt x="2199" y="2877"/>
                    </a:cubicBezTo>
                    <a:cubicBezTo>
                      <a:pt x="2201" y="2878"/>
                      <a:pt x="2207" y="2881"/>
                      <a:pt x="2209" y="2884"/>
                    </a:cubicBezTo>
                    <a:cubicBezTo>
                      <a:pt x="2211" y="2886"/>
                      <a:pt x="2214" y="2890"/>
                      <a:pt x="2217" y="2888"/>
                    </a:cubicBezTo>
                    <a:cubicBezTo>
                      <a:pt x="2220" y="2887"/>
                      <a:pt x="2222" y="2887"/>
                      <a:pt x="2223" y="2889"/>
                    </a:cubicBezTo>
                    <a:cubicBezTo>
                      <a:pt x="2225" y="2891"/>
                      <a:pt x="2225" y="2891"/>
                      <a:pt x="2225" y="2894"/>
                    </a:cubicBezTo>
                    <a:cubicBezTo>
                      <a:pt x="2224" y="2898"/>
                      <a:pt x="2226" y="2898"/>
                      <a:pt x="2228" y="2896"/>
                    </a:cubicBezTo>
                    <a:cubicBezTo>
                      <a:pt x="2231" y="2894"/>
                      <a:pt x="2234" y="2895"/>
                      <a:pt x="2236" y="2896"/>
                    </a:cubicBezTo>
                    <a:cubicBezTo>
                      <a:pt x="2237" y="2897"/>
                      <a:pt x="2238" y="2899"/>
                      <a:pt x="2238" y="2900"/>
                    </a:cubicBezTo>
                    <a:cubicBezTo>
                      <a:pt x="2238" y="2901"/>
                      <a:pt x="2241" y="2901"/>
                      <a:pt x="2244" y="2901"/>
                    </a:cubicBezTo>
                    <a:cubicBezTo>
                      <a:pt x="2247" y="2900"/>
                      <a:pt x="2257" y="2898"/>
                      <a:pt x="2262" y="2897"/>
                    </a:cubicBezTo>
                    <a:cubicBezTo>
                      <a:pt x="2263" y="2897"/>
                      <a:pt x="2264" y="2897"/>
                      <a:pt x="2263" y="2898"/>
                    </a:cubicBezTo>
                    <a:cubicBezTo>
                      <a:pt x="2262" y="2899"/>
                      <a:pt x="2272" y="2907"/>
                      <a:pt x="2282" y="2907"/>
                    </a:cubicBezTo>
                    <a:cubicBezTo>
                      <a:pt x="2292" y="2908"/>
                      <a:pt x="2296" y="2907"/>
                      <a:pt x="2302" y="2907"/>
                    </a:cubicBezTo>
                    <a:cubicBezTo>
                      <a:pt x="2309" y="2907"/>
                      <a:pt x="2321" y="2911"/>
                      <a:pt x="2324" y="2904"/>
                    </a:cubicBezTo>
                    <a:cubicBezTo>
                      <a:pt x="2328" y="2898"/>
                      <a:pt x="2325" y="2895"/>
                      <a:pt x="2323" y="2887"/>
                    </a:cubicBezTo>
                    <a:cubicBezTo>
                      <a:pt x="2322" y="2879"/>
                      <a:pt x="2332" y="2874"/>
                      <a:pt x="2334" y="2883"/>
                    </a:cubicBezTo>
                    <a:cubicBezTo>
                      <a:pt x="2336" y="2892"/>
                      <a:pt x="2339" y="2898"/>
                      <a:pt x="2342" y="2901"/>
                    </a:cubicBezTo>
                    <a:cubicBezTo>
                      <a:pt x="2346" y="2904"/>
                      <a:pt x="2350" y="2901"/>
                      <a:pt x="2350" y="2894"/>
                    </a:cubicBezTo>
                    <a:cubicBezTo>
                      <a:pt x="2350" y="2887"/>
                      <a:pt x="2356" y="2887"/>
                      <a:pt x="2356" y="2895"/>
                    </a:cubicBezTo>
                    <a:cubicBezTo>
                      <a:pt x="2356" y="2903"/>
                      <a:pt x="2358" y="2904"/>
                      <a:pt x="2365" y="2905"/>
                    </a:cubicBezTo>
                    <a:cubicBezTo>
                      <a:pt x="2372" y="2906"/>
                      <a:pt x="2375" y="2905"/>
                      <a:pt x="2375" y="2908"/>
                    </a:cubicBezTo>
                    <a:cubicBezTo>
                      <a:pt x="2375" y="2910"/>
                      <a:pt x="2367" y="2914"/>
                      <a:pt x="2369" y="2917"/>
                    </a:cubicBezTo>
                    <a:cubicBezTo>
                      <a:pt x="2371" y="2920"/>
                      <a:pt x="2385" y="2919"/>
                      <a:pt x="2393" y="2919"/>
                    </a:cubicBezTo>
                    <a:cubicBezTo>
                      <a:pt x="2400" y="2919"/>
                      <a:pt x="2411" y="2918"/>
                      <a:pt x="2410" y="2908"/>
                    </a:cubicBezTo>
                    <a:cubicBezTo>
                      <a:pt x="2410" y="2897"/>
                      <a:pt x="2416" y="2903"/>
                      <a:pt x="2419" y="2908"/>
                    </a:cubicBezTo>
                    <a:cubicBezTo>
                      <a:pt x="2423" y="2913"/>
                      <a:pt x="2425" y="2917"/>
                      <a:pt x="2429" y="2915"/>
                    </a:cubicBezTo>
                    <a:cubicBezTo>
                      <a:pt x="2432" y="2913"/>
                      <a:pt x="2436" y="2913"/>
                      <a:pt x="2440" y="2914"/>
                    </a:cubicBezTo>
                    <a:cubicBezTo>
                      <a:pt x="2441" y="2915"/>
                      <a:pt x="2442" y="2916"/>
                      <a:pt x="2443" y="2917"/>
                    </a:cubicBezTo>
                    <a:cubicBezTo>
                      <a:pt x="2445" y="2922"/>
                      <a:pt x="2431" y="2924"/>
                      <a:pt x="2429" y="2929"/>
                    </a:cubicBezTo>
                    <a:cubicBezTo>
                      <a:pt x="2427" y="2935"/>
                      <a:pt x="2429" y="2941"/>
                      <a:pt x="2425" y="2943"/>
                    </a:cubicBezTo>
                    <a:cubicBezTo>
                      <a:pt x="2420" y="2945"/>
                      <a:pt x="2422" y="2950"/>
                      <a:pt x="2423" y="2954"/>
                    </a:cubicBezTo>
                    <a:cubicBezTo>
                      <a:pt x="2424" y="2958"/>
                      <a:pt x="2419" y="2961"/>
                      <a:pt x="2420" y="2966"/>
                    </a:cubicBezTo>
                    <a:cubicBezTo>
                      <a:pt x="2422" y="2971"/>
                      <a:pt x="2426" y="2970"/>
                      <a:pt x="2427" y="2975"/>
                    </a:cubicBezTo>
                    <a:cubicBezTo>
                      <a:pt x="2428" y="2981"/>
                      <a:pt x="2426" y="2988"/>
                      <a:pt x="2429" y="2990"/>
                    </a:cubicBezTo>
                    <a:cubicBezTo>
                      <a:pt x="2433" y="2993"/>
                      <a:pt x="2434" y="2997"/>
                      <a:pt x="2433" y="2999"/>
                    </a:cubicBezTo>
                    <a:cubicBezTo>
                      <a:pt x="2432" y="3001"/>
                      <a:pt x="2434" y="3003"/>
                      <a:pt x="2440" y="3003"/>
                    </a:cubicBezTo>
                    <a:cubicBezTo>
                      <a:pt x="2445" y="3004"/>
                      <a:pt x="2451" y="3010"/>
                      <a:pt x="2449" y="3014"/>
                    </a:cubicBezTo>
                    <a:cubicBezTo>
                      <a:pt x="2447" y="3018"/>
                      <a:pt x="2440" y="3005"/>
                      <a:pt x="2436" y="3010"/>
                    </a:cubicBezTo>
                    <a:cubicBezTo>
                      <a:pt x="2434" y="3012"/>
                      <a:pt x="2438" y="3014"/>
                      <a:pt x="2439" y="3016"/>
                    </a:cubicBezTo>
                    <a:cubicBezTo>
                      <a:pt x="2441" y="3019"/>
                      <a:pt x="2440" y="3024"/>
                      <a:pt x="2444" y="3023"/>
                    </a:cubicBezTo>
                    <a:cubicBezTo>
                      <a:pt x="2448" y="3022"/>
                      <a:pt x="2459" y="3019"/>
                      <a:pt x="2466" y="3022"/>
                    </a:cubicBezTo>
                    <a:cubicBezTo>
                      <a:pt x="2473" y="3024"/>
                      <a:pt x="2477" y="3020"/>
                      <a:pt x="2483" y="3018"/>
                    </a:cubicBezTo>
                    <a:cubicBezTo>
                      <a:pt x="2489" y="3016"/>
                      <a:pt x="2491" y="3010"/>
                      <a:pt x="2491" y="3002"/>
                    </a:cubicBezTo>
                    <a:cubicBezTo>
                      <a:pt x="2491" y="2994"/>
                      <a:pt x="2489" y="2994"/>
                      <a:pt x="2480" y="2990"/>
                    </a:cubicBezTo>
                    <a:cubicBezTo>
                      <a:pt x="2471" y="2986"/>
                      <a:pt x="2477" y="2984"/>
                      <a:pt x="2480" y="2981"/>
                    </a:cubicBezTo>
                    <a:cubicBezTo>
                      <a:pt x="2482" y="2979"/>
                      <a:pt x="2482" y="2977"/>
                      <a:pt x="2478" y="2973"/>
                    </a:cubicBezTo>
                    <a:cubicBezTo>
                      <a:pt x="2474" y="2970"/>
                      <a:pt x="2465" y="2974"/>
                      <a:pt x="2461" y="2971"/>
                    </a:cubicBezTo>
                    <a:cubicBezTo>
                      <a:pt x="2457" y="2969"/>
                      <a:pt x="2460" y="2962"/>
                      <a:pt x="2463" y="2956"/>
                    </a:cubicBezTo>
                    <a:cubicBezTo>
                      <a:pt x="2466" y="2950"/>
                      <a:pt x="2469" y="2950"/>
                      <a:pt x="2471" y="2950"/>
                    </a:cubicBezTo>
                    <a:cubicBezTo>
                      <a:pt x="2473" y="2950"/>
                      <a:pt x="2478" y="2951"/>
                      <a:pt x="2475" y="2955"/>
                    </a:cubicBezTo>
                    <a:cubicBezTo>
                      <a:pt x="2472" y="2958"/>
                      <a:pt x="2469" y="2961"/>
                      <a:pt x="2477" y="2959"/>
                    </a:cubicBezTo>
                    <a:cubicBezTo>
                      <a:pt x="2485" y="2958"/>
                      <a:pt x="2487" y="2959"/>
                      <a:pt x="2490" y="2961"/>
                    </a:cubicBezTo>
                    <a:cubicBezTo>
                      <a:pt x="2493" y="2962"/>
                      <a:pt x="2493" y="2960"/>
                      <a:pt x="2492" y="2954"/>
                    </a:cubicBezTo>
                    <a:cubicBezTo>
                      <a:pt x="2491" y="2948"/>
                      <a:pt x="2483" y="2953"/>
                      <a:pt x="2480" y="2949"/>
                    </a:cubicBezTo>
                    <a:cubicBezTo>
                      <a:pt x="2476" y="2946"/>
                      <a:pt x="2478" y="2945"/>
                      <a:pt x="2479" y="2938"/>
                    </a:cubicBezTo>
                    <a:cubicBezTo>
                      <a:pt x="2479" y="2931"/>
                      <a:pt x="2477" y="2924"/>
                      <a:pt x="2480" y="2923"/>
                    </a:cubicBezTo>
                    <a:cubicBezTo>
                      <a:pt x="2484" y="2922"/>
                      <a:pt x="2487" y="2926"/>
                      <a:pt x="2487" y="2931"/>
                    </a:cubicBezTo>
                    <a:cubicBezTo>
                      <a:pt x="2488" y="2937"/>
                      <a:pt x="2491" y="2936"/>
                      <a:pt x="2497" y="2937"/>
                    </a:cubicBezTo>
                    <a:cubicBezTo>
                      <a:pt x="2503" y="2937"/>
                      <a:pt x="2505" y="2929"/>
                      <a:pt x="2509" y="2925"/>
                    </a:cubicBezTo>
                    <a:cubicBezTo>
                      <a:pt x="2512" y="2921"/>
                      <a:pt x="2518" y="2921"/>
                      <a:pt x="2524" y="2920"/>
                    </a:cubicBezTo>
                    <a:cubicBezTo>
                      <a:pt x="2524" y="2920"/>
                      <a:pt x="2525" y="2920"/>
                      <a:pt x="2526" y="2919"/>
                    </a:cubicBezTo>
                    <a:cubicBezTo>
                      <a:pt x="2527" y="2919"/>
                      <a:pt x="2527" y="2919"/>
                      <a:pt x="2527" y="2919"/>
                    </a:cubicBezTo>
                    <a:cubicBezTo>
                      <a:pt x="2528" y="2919"/>
                      <a:pt x="2529" y="2919"/>
                      <a:pt x="2530" y="2919"/>
                    </a:cubicBezTo>
                    <a:cubicBezTo>
                      <a:pt x="2539" y="2916"/>
                      <a:pt x="2555" y="2912"/>
                      <a:pt x="2555" y="2915"/>
                    </a:cubicBezTo>
                    <a:cubicBezTo>
                      <a:pt x="2554" y="2920"/>
                      <a:pt x="2559" y="2919"/>
                      <a:pt x="2566" y="2915"/>
                    </a:cubicBezTo>
                    <a:cubicBezTo>
                      <a:pt x="2573" y="2910"/>
                      <a:pt x="2578" y="2904"/>
                      <a:pt x="2588" y="2904"/>
                    </a:cubicBezTo>
                    <a:cubicBezTo>
                      <a:pt x="2597" y="2904"/>
                      <a:pt x="2598" y="2903"/>
                      <a:pt x="2599" y="2898"/>
                    </a:cubicBezTo>
                    <a:cubicBezTo>
                      <a:pt x="2600" y="2893"/>
                      <a:pt x="2608" y="2895"/>
                      <a:pt x="2606" y="2901"/>
                    </a:cubicBezTo>
                    <a:cubicBezTo>
                      <a:pt x="2603" y="2906"/>
                      <a:pt x="2601" y="2909"/>
                      <a:pt x="2604" y="2910"/>
                    </a:cubicBezTo>
                    <a:cubicBezTo>
                      <a:pt x="2605" y="2910"/>
                      <a:pt x="2607" y="2907"/>
                      <a:pt x="2610" y="2906"/>
                    </a:cubicBezTo>
                    <a:cubicBezTo>
                      <a:pt x="2626" y="2897"/>
                      <a:pt x="2608" y="2897"/>
                      <a:pt x="2614" y="2892"/>
                    </a:cubicBezTo>
                    <a:cubicBezTo>
                      <a:pt x="2620" y="2887"/>
                      <a:pt x="2624" y="2879"/>
                      <a:pt x="2630" y="2882"/>
                    </a:cubicBezTo>
                    <a:cubicBezTo>
                      <a:pt x="2637" y="2884"/>
                      <a:pt x="2632" y="2889"/>
                      <a:pt x="2637" y="2893"/>
                    </a:cubicBezTo>
                    <a:cubicBezTo>
                      <a:pt x="2643" y="2897"/>
                      <a:pt x="2649" y="2895"/>
                      <a:pt x="2651" y="2891"/>
                    </a:cubicBezTo>
                    <a:cubicBezTo>
                      <a:pt x="2653" y="2887"/>
                      <a:pt x="2657" y="2887"/>
                      <a:pt x="2663" y="2889"/>
                    </a:cubicBezTo>
                    <a:cubicBezTo>
                      <a:pt x="2669" y="2891"/>
                      <a:pt x="2671" y="2886"/>
                      <a:pt x="2673" y="2882"/>
                    </a:cubicBezTo>
                    <a:cubicBezTo>
                      <a:pt x="2675" y="2878"/>
                      <a:pt x="2681" y="2871"/>
                      <a:pt x="2686" y="2871"/>
                    </a:cubicBezTo>
                    <a:cubicBezTo>
                      <a:pt x="2691" y="2871"/>
                      <a:pt x="2691" y="2874"/>
                      <a:pt x="2691" y="2878"/>
                    </a:cubicBezTo>
                    <a:cubicBezTo>
                      <a:pt x="2692" y="2882"/>
                      <a:pt x="2699" y="2879"/>
                      <a:pt x="2701" y="2872"/>
                    </a:cubicBezTo>
                    <a:cubicBezTo>
                      <a:pt x="2703" y="2865"/>
                      <a:pt x="2705" y="2856"/>
                      <a:pt x="2703" y="2848"/>
                    </a:cubicBezTo>
                    <a:cubicBezTo>
                      <a:pt x="2702" y="2840"/>
                      <a:pt x="2701" y="2837"/>
                      <a:pt x="2707" y="2837"/>
                    </a:cubicBezTo>
                    <a:cubicBezTo>
                      <a:pt x="2712" y="2837"/>
                      <a:pt x="2716" y="2839"/>
                      <a:pt x="2715" y="2843"/>
                    </a:cubicBezTo>
                    <a:cubicBezTo>
                      <a:pt x="2713" y="2847"/>
                      <a:pt x="2709" y="2854"/>
                      <a:pt x="2711" y="2861"/>
                    </a:cubicBezTo>
                    <a:cubicBezTo>
                      <a:pt x="2713" y="2867"/>
                      <a:pt x="2722" y="2864"/>
                      <a:pt x="2722" y="2858"/>
                    </a:cubicBezTo>
                    <a:cubicBezTo>
                      <a:pt x="2722" y="2852"/>
                      <a:pt x="2725" y="2850"/>
                      <a:pt x="2723" y="2844"/>
                    </a:cubicBezTo>
                    <a:cubicBezTo>
                      <a:pt x="2721" y="2839"/>
                      <a:pt x="2725" y="2831"/>
                      <a:pt x="2728" y="2838"/>
                    </a:cubicBezTo>
                    <a:cubicBezTo>
                      <a:pt x="2731" y="2846"/>
                      <a:pt x="2737" y="2848"/>
                      <a:pt x="2737" y="2852"/>
                    </a:cubicBezTo>
                    <a:cubicBezTo>
                      <a:pt x="2738" y="2857"/>
                      <a:pt x="2746" y="2863"/>
                      <a:pt x="2751" y="2853"/>
                    </a:cubicBezTo>
                    <a:cubicBezTo>
                      <a:pt x="2755" y="2842"/>
                      <a:pt x="2753" y="2836"/>
                      <a:pt x="2750" y="2832"/>
                    </a:cubicBezTo>
                    <a:cubicBezTo>
                      <a:pt x="2748" y="2829"/>
                      <a:pt x="2748" y="2820"/>
                      <a:pt x="2744" y="2815"/>
                    </a:cubicBezTo>
                    <a:cubicBezTo>
                      <a:pt x="2741" y="2810"/>
                      <a:pt x="2753" y="2812"/>
                      <a:pt x="2748" y="2804"/>
                    </a:cubicBezTo>
                    <a:cubicBezTo>
                      <a:pt x="2743" y="2795"/>
                      <a:pt x="2741" y="2793"/>
                      <a:pt x="2739" y="2790"/>
                    </a:cubicBezTo>
                    <a:cubicBezTo>
                      <a:pt x="2738" y="2786"/>
                      <a:pt x="2737" y="2769"/>
                      <a:pt x="2742" y="2778"/>
                    </a:cubicBezTo>
                    <a:cubicBezTo>
                      <a:pt x="2746" y="2788"/>
                      <a:pt x="2746" y="2797"/>
                      <a:pt x="2755" y="2796"/>
                    </a:cubicBezTo>
                    <a:cubicBezTo>
                      <a:pt x="2763" y="2796"/>
                      <a:pt x="2765" y="2798"/>
                      <a:pt x="2767" y="2807"/>
                    </a:cubicBezTo>
                    <a:cubicBezTo>
                      <a:pt x="2770" y="2815"/>
                      <a:pt x="2771" y="2817"/>
                      <a:pt x="2778" y="2820"/>
                    </a:cubicBezTo>
                    <a:cubicBezTo>
                      <a:pt x="2786" y="2823"/>
                      <a:pt x="2783" y="2824"/>
                      <a:pt x="2780" y="2826"/>
                    </a:cubicBezTo>
                    <a:cubicBezTo>
                      <a:pt x="2776" y="2828"/>
                      <a:pt x="2774" y="2834"/>
                      <a:pt x="2780" y="2834"/>
                    </a:cubicBezTo>
                    <a:cubicBezTo>
                      <a:pt x="2786" y="2834"/>
                      <a:pt x="2786" y="2832"/>
                      <a:pt x="2791" y="2836"/>
                    </a:cubicBezTo>
                    <a:cubicBezTo>
                      <a:pt x="2795" y="2839"/>
                      <a:pt x="2800" y="2835"/>
                      <a:pt x="2804" y="2837"/>
                    </a:cubicBezTo>
                    <a:cubicBezTo>
                      <a:pt x="2808" y="2839"/>
                      <a:pt x="2808" y="2839"/>
                      <a:pt x="2807" y="2833"/>
                    </a:cubicBezTo>
                    <a:cubicBezTo>
                      <a:pt x="2807" y="2828"/>
                      <a:pt x="2815" y="2834"/>
                      <a:pt x="2816" y="2830"/>
                    </a:cubicBezTo>
                    <a:cubicBezTo>
                      <a:pt x="2816" y="2826"/>
                      <a:pt x="2813" y="2823"/>
                      <a:pt x="2809" y="2824"/>
                    </a:cubicBezTo>
                    <a:cubicBezTo>
                      <a:pt x="2806" y="2825"/>
                      <a:pt x="2804" y="2825"/>
                      <a:pt x="2803" y="2822"/>
                    </a:cubicBezTo>
                    <a:cubicBezTo>
                      <a:pt x="2801" y="2818"/>
                      <a:pt x="2810" y="2822"/>
                      <a:pt x="2809" y="2816"/>
                    </a:cubicBezTo>
                    <a:cubicBezTo>
                      <a:pt x="2808" y="2810"/>
                      <a:pt x="2820" y="2810"/>
                      <a:pt x="2823" y="2817"/>
                    </a:cubicBezTo>
                    <a:cubicBezTo>
                      <a:pt x="2826" y="2823"/>
                      <a:pt x="2828" y="2823"/>
                      <a:pt x="2831" y="2820"/>
                    </a:cubicBezTo>
                    <a:cubicBezTo>
                      <a:pt x="2835" y="2817"/>
                      <a:pt x="2824" y="2814"/>
                      <a:pt x="2827" y="2811"/>
                    </a:cubicBezTo>
                    <a:cubicBezTo>
                      <a:pt x="2829" y="2809"/>
                      <a:pt x="2824" y="2807"/>
                      <a:pt x="2826" y="2803"/>
                    </a:cubicBezTo>
                    <a:cubicBezTo>
                      <a:pt x="2828" y="2800"/>
                      <a:pt x="2829" y="2800"/>
                      <a:pt x="2833" y="2798"/>
                    </a:cubicBezTo>
                    <a:cubicBezTo>
                      <a:pt x="2837" y="2796"/>
                      <a:pt x="2842" y="2794"/>
                      <a:pt x="2844" y="2792"/>
                    </a:cubicBezTo>
                    <a:cubicBezTo>
                      <a:pt x="2845" y="2791"/>
                      <a:pt x="2849" y="2789"/>
                      <a:pt x="2848" y="2793"/>
                    </a:cubicBezTo>
                    <a:cubicBezTo>
                      <a:pt x="2847" y="2797"/>
                      <a:pt x="2843" y="2798"/>
                      <a:pt x="2843" y="2805"/>
                    </a:cubicBezTo>
                    <a:cubicBezTo>
                      <a:pt x="2843" y="2812"/>
                      <a:pt x="2845" y="2812"/>
                      <a:pt x="2849" y="2811"/>
                    </a:cubicBezTo>
                    <a:cubicBezTo>
                      <a:pt x="2852" y="2809"/>
                      <a:pt x="2856" y="2813"/>
                      <a:pt x="2858" y="2809"/>
                    </a:cubicBezTo>
                    <a:cubicBezTo>
                      <a:pt x="2860" y="2805"/>
                      <a:pt x="2863" y="2802"/>
                      <a:pt x="2865" y="2799"/>
                    </a:cubicBezTo>
                    <a:cubicBezTo>
                      <a:pt x="2867" y="2795"/>
                      <a:pt x="2866" y="2792"/>
                      <a:pt x="2873" y="2792"/>
                    </a:cubicBezTo>
                    <a:cubicBezTo>
                      <a:pt x="2879" y="2792"/>
                      <a:pt x="2885" y="2792"/>
                      <a:pt x="2889" y="2790"/>
                    </a:cubicBezTo>
                    <a:cubicBezTo>
                      <a:pt x="2893" y="2788"/>
                      <a:pt x="2897" y="2790"/>
                      <a:pt x="2893" y="2794"/>
                    </a:cubicBezTo>
                    <a:cubicBezTo>
                      <a:pt x="2890" y="2798"/>
                      <a:pt x="2894" y="2800"/>
                      <a:pt x="2901" y="2798"/>
                    </a:cubicBezTo>
                    <a:cubicBezTo>
                      <a:pt x="2908" y="2797"/>
                      <a:pt x="2914" y="2802"/>
                      <a:pt x="2914" y="2798"/>
                    </a:cubicBezTo>
                    <a:cubicBezTo>
                      <a:pt x="2914" y="2793"/>
                      <a:pt x="2914" y="2793"/>
                      <a:pt x="2911" y="2793"/>
                    </a:cubicBezTo>
                    <a:cubicBezTo>
                      <a:pt x="2909" y="2793"/>
                      <a:pt x="2909" y="2787"/>
                      <a:pt x="2913" y="2784"/>
                    </a:cubicBezTo>
                    <a:cubicBezTo>
                      <a:pt x="2917" y="2781"/>
                      <a:pt x="2919" y="2780"/>
                      <a:pt x="2923" y="2782"/>
                    </a:cubicBezTo>
                    <a:cubicBezTo>
                      <a:pt x="2932" y="2789"/>
                      <a:pt x="2930" y="2792"/>
                      <a:pt x="2939" y="2786"/>
                    </a:cubicBezTo>
                    <a:cubicBezTo>
                      <a:pt x="2946" y="2782"/>
                      <a:pt x="2948" y="2781"/>
                      <a:pt x="2953" y="2782"/>
                    </a:cubicBezTo>
                    <a:cubicBezTo>
                      <a:pt x="2959" y="2782"/>
                      <a:pt x="2961" y="2780"/>
                      <a:pt x="2964" y="2776"/>
                    </a:cubicBezTo>
                    <a:cubicBezTo>
                      <a:pt x="2967" y="2772"/>
                      <a:pt x="2969" y="2768"/>
                      <a:pt x="2975" y="2770"/>
                    </a:cubicBezTo>
                    <a:cubicBezTo>
                      <a:pt x="2980" y="2772"/>
                      <a:pt x="2992" y="2771"/>
                      <a:pt x="2992" y="2756"/>
                    </a:cubicBezTo>
                    <a:cubicBezTo>
                      <a:pt x="2992" y="2742"/>
                      <a:pt x="3004" y="2747"/>
                      <a:pt x="3007" y="2739"/>
                    </a:cubicBezTo>
                    <a:cubicBezTo>
                      <a:pt x="3010" y="2731"/>
                      <a:pt x="3014" y="2726"/>
                      <a:pt x="3017" y="2717"/>
                    </a:cubicBezTo>
                    <a:cubicBezTo>
                      <a:pt x="3020" y="2709"/>
                      <a:pt x="3021" y="2703"/>
                      <a:pt x="3029" y="2705"/>
                    </a:cubicBezTo>
                    <a:cubicBezTo>
                      <a:pt x="3037" y="2706"/>
                      <a:pt x="3038" y="2708"/>
                      <a:pt x="3043" y="2701"/>
                    </a:cubicBezTo>
                    <a:cubicBezTo>
                      <a:pt x="3049" y="2694"/>
                      <a:pt x="3048" y="2691"/>
                      <a:pt x="3054" y="2690"/>
                    </a:cubicBezTo>
                    <a:cubicBezTo>
                      <a:pt x="3059" y="2688"/>
                      <a:pt x="3060" y="2680"/>
                      <a:pt x="3066" y="2677"/>
                    </a:cubicBezTo>
                    <a:cubicBezTo>
                      <a:pt x="3071" y="2674"/>
                      <a:pt x="3079" y="2674"/>
                      <a:pt x="3079" y="2671"/>
                    </a:cubicBezTo>
                    <a:cubicBezTo>
                      <a:pt x="3080" y="2668"/>
                      <a:pt x="3082" y="2665"/>
                      <a:pt x="3085" y="2666"/>
                    </a:cubicBezTo>
                    <a:cubicBezTo>
                      <a:pt x="3089" y="2667"/>
                      <a:pt x="3083" y="2675"/>
                      <a:pt x="3084" y="2676"/>
                    </a:cubicBezTo>
                    <a:cubicBezTo>
                      <a:pt x="3085" y="2678"/>
                      <a:pt x="3089" y="2674"/>
                      <a:pt x="3092" y="2669"/>
                    </a:cubicBezTo>
                    <a:cubicBezTo>
                      <a:pt x="3096" y="2664"/>
                      <a:pt x="3099" y="2661"/>
                      <a:pt x="3099" y="2657"/>
                    </a:cubicBezTo>
                    <a:cubicBezTo>
                      <a:pt x="3099" y="2652"/>
                      <a:pt x="3100" y="2652"/>
                      <a:pt x="3105" y="2649"/>
                    </a:cubicBezTo>
                    <a:cubicBezTo>
                      <a:pt x="3110" y="2647"/>
                      <a:pt x="3117" y="2639"/>
                      <a:pt x="3113" y="2637"/>
                    </a:cubicBezTo>
                    <a:cubicBezTo>
                      <a:pt x="3110" y="2635"/>
                      <a:pt x="3108" y="2632"/>
                      <a:pt x="3101" y="2633"/>
                    </a:cubicBezTo>
                    <a:cubicBezTo>
                      <a:pt x="3094" y="2635"/>
                      <a:pt x="3091" y="2633"/>
                      <a:pt x="3091" y="2630"/>
                    </a:cubicBezTo>
                    <a:cubicBezTo>
                      <a:pt x="3091" y="2627"/>
                      <a:pt x="3104" y="2626"/>
                      <a:pt x="3109" y="2625"/>
                    </a:cubicBezTo>
                    <a:cubicBezTo>
                      <a:pt x="3113" y="2625"/>
                      <a:pt x="3112" y="2619"/>
                      <a:pt x="3111" y="2613"/>
                    </a:cubicBezTo>
                    <a:cubicBezTo>
                      <a:pt x="3110" y="2607"/>
                      <a:pt x="3118" y="2607"/>
                      <a:pt x="3118" y="2612"/>
                    </a:cubicBezTo>
                    <a:cubicBezTo>
                      <a:pt x="3118" y="2617"/>
                      <a:pt x="3124" y="2616"/>
                      <a:pt x="3131" y="2613"/>
                    </a:cubicBezTo>
                    <a:cubicBezTo>
                      <a:pt x="3138" y="2610"/>
                      <a:pt x="3145" y="2608"/>
                      <a:pt x="3147" y="2613"/>
                    </a:cubicBezTo>
                    <a:cubicBezTo>
                      <a:pt x="3150" y="2617"/>
                      <a:pt x="3155" y="2610"/>
                      <a:pt x="3159" y="2602"/>
                    </a:cubicBezTo>
                    <a:cubicBezTo>
                      <a:pt x="3163" y="2595"/>
                      <a:pt x="3162" y="2592"/>
                      <a:pt x="3158" y="2592"/>
                    </a:cubicBezTo>
                    <a:cubicBezTo>
                      <a:pt x="3153" y="2592"/>
                      <a:pt x="3149" y="2593"/>
                      <a:pt x="3150" y="2588"/>
                    </a:cubicBezTo>
                    <a:cubicBezTo>
                      <a:pt x="3152" y="2583"/>
                      <a:pt x="3162" y="2590"/>
                      <a:pt x="3166" y="2585"/>
                    </a:cubicBezTo>
                    <a:cubicBezTo>
                      <a:pt x="3170" y="2580"/>
                      <a:pt x="3174" y="2583"/>
                      <a:pt x="3176" y="2576"/>
                    </a:cubicBezTo>
                    <a:cubicBezTo>
                      <a:pt x="3179" y="2569"/>
                      <a:pt x="3178" y="2569"/>
                      <a:pt x="3171" y="2571"/>
                    </a:cubicBezTo>
                    <a:cubicBezTo>
                      <a:pt x="3164" y="2572"/>
                      <a:pt x="3165" y="2563"/>
                      <a:pt x="3169" y="2562"/>
                    </a:cubicBezTo>
                    <a:cubicBezTo>
                      <a:pt x="3172" y="2561"/>
                      <a:pt x="3173" y="2558"/>
                      <a:pt x="3170" y="2555"/>
                    </a:cubicBezTo>
                    <a:cubicBezTo>
                      <a:pt x="3168" y="2552"/>
                      <a:pt x="3177" y="2548"/>
                      <a:pt x="3178" y="2555"/>
                    </a:cubicBezTo>
                    <a:cubicBezTo>
                      <a:pt x="3179" y="2563"/>
                      <a:pt x="3183" y="2561"/>
                      <a:pt x="3187" y="2560"/>
                    </a:cubicBezTo>
                    <a:cubicBezTo>
                      <a:pt x="3190" y="2560"/>
                      <a:pt x="3188" y="2555"/>
                      <a:pt x="3192" y="2555"/>
                    </a:cubicBezTo>
                    <a:cubicBezTo>
                      <a:pt x="3195" y="2555"/>
                      <a:pt x="3201" y="2557"/>
                      <a:pt x="3202" y="2550"/>
                    </a:cubicBezTo>
                    <a:cubicBezTo>
                      <a:pt x="3202" y="2544"/>
                      <a:pt x="3199" y="2543"/>
                      <a:pt x="3191" y="2540"/>
                    </a:cubicBezTo>
                    <a:cubicBezTo>
                      <a:pt x="3184" y="2538"/>
                      <a:pt x="3191" y="2532"/>
                      <a:pt x="3195" y="2529"/>
                    </a:cubicBezTo>
                    <a:cubicBezTo>
                      <a:pt x="3199" y="2527"/>
                      <a:pt x="3210" y="2522"/>
                      <a:pt x="3211" y="2528"/>
                    </a:cubicBezTo>
                    <a:cubicBezTo>
                      <a:pt x="3213" y="2533"/>
                      <a:pt x="3213" y="2532"/>
                      <a:pt x="3219" y="2535"/>
                    </a:cubicBezTo>
                    <a:cubicBezTo>
                      <a:pt x="3225" y="2538"/>
                      <a:pt x="3227" y="2539"/>
                      <a:pt x="3227" y="2533"/>
                    </a:cubicBezTo>
                    <a:cubicBezTo>
                      <a:pt x="3227" y="2526"/>
                      <a:pt x="3220" y="2522"/>
                      <a:pt x="3218" y="2518"/>
                    </a:cubicBezTo>
                    <a:cubicBezTo>
                      <a:pt x="3216" y="2514"/>
                      <a:pt x="3210" y="2519"/>
                      <a:pt x="3211" y="2511"/>
                    </a:cubicBezTo>
                    <a:cubicBezTo>
                      <a:pt x="3212" y="2503"/>
                      <a:pt x="3222" y="2510"/>
                      <a:pt x="3221" y="2498"/>
                    </a:cubicBezTo>
                    <a:cubicBezTo>
                      <a:pt x="3221" y="2485"/>
                      <a:pt x="3228" y="2486"/>
                      <a:pt x="3226" y="2478"/>
                    </a:cubicBezTo>
                    <a:cubicBezTo>
                      <a:pt x="3223" y="2471"/>
                      <a:pt x="3211" y="2480"/>
                      <a:pt x="3211" y="2474"/>
                    </a:cubicBezTo>
                    <a:cubicBezTo>
                      <a:pt x="3211" y="2468"/>
                      <a:pt x="3218" y="2457"/>
                      <a:pt x="3225" y="2454"/>
                    </a:cubicBezTo>
                    <a:cubicBezTo>
                      <a:pt x="3232" y="2452"/>
                      <a:pt x="3241" y="2450"/>
                      <a:pt x="3241" y="2444"/>
                    </a:cubicBezTo>
                    <a:cubicBezTo>
                      <a:pt x="3240" y="2438"/>
                      <a:pt x="3231" y="2441"/>
                      <a:pt x="3228" y="2445"/>
                    </a:cubicBezTo>
                    <a:cubicBezTo>
                      <a:pt x="3226" y="2448"/>
                      <a:pt x="3220" y="2449"/>
                      <a:pt x="3218" y="2445"/>
                    </a:cubicBezTo>
                    <a:cubicBezTo>
                      <a:pt x="3215" y="2440"/>
                      <a:pt x="3215" y="2436"/>
                      <a:pt x="3220" y="2437"/>
                    </a:cubicBezTo>
                    <a:cubicBezTo>
                      <a:pt x="3225" y="2439"/>
                      <a:pt x="3231" y="2441"/>
                      <a:pt x="3230" y="2436"/>
                    </a:cubicBezTo>
                    <a:cubicBezTo>
                      <a:pt x="3229" y="2430"/>
                      <a:pt x="3224" y="2423"/>
                      <a:pt x="3220" y="2423"/>
                    </a:cubicBezTo>
                    <a:cubicBezTo>
                      <a:pt x="3217" y="2424"/>
                      <a:pt x="3210" y="2425"/>
                      <a:pt x="3213" y="2417"/>
                    </a:cubicBezTo>
                    <a:cubicBezTo>
                      <a:pt x="3215" y="2408"/>
                      <a:pt x="3221" y="2411"/>
                      <a:pt x="3226" y="2413"/>
                    </a:cubicBezTo>
                    <a:cubicBezTo>
                      <a:pt x="3231" y="2416"/>
                      <a:pt x="3234" y="2418"/>
                      <a:pt x="3235" y="2413"/>
                    </a:cubicBezTo>
                    <a:cubicBezTo>
                      <a:pt x="3235" y="2408"/>
                      <a:pt x="3236" y="2406"/>
                      <a:pt x="3242" y="2406"/>
                    </a:cubicBezTo>
                    <a:cubicBezTo>
                      <a:pt x="3248" y="2407"/>
                      <a:pt x="3244" y="2410"/>
                      <a:pt x="3242" y="2416"/>
                    </a:cubicBezTo>
                    <a:cubicBezTo>
                      <a:pt x="3240" y="2423"/>
                      <a:pt x="3230" y="2422"/>
                      <a:pt x="3231" y="2428"/>
                    </a:cubicBezTo>
                    <a:cubicBezTo>
                      <a:pt x="3231" y="2433"/>
                      <a:pt x="3237" y="2429"/>
                      <a:pt x="3241" y="2424"/>
                    </a:cubicBezTo>
                    <a:cubicBezTo>
                      <a:pt x="3246" y="2419"/>
                      <a:pt x="3260" y="2417"/>
                      <a:pt x="3252" y="2405"/>
                    </a:cubicBezTo>
                    <a:cubicBezTo>
                      <a:pt x="3251" y="2403"/>
                      <a:pt x="3248" y="2403"/>
                      <a:pt x="3246" y="2399"/>
                    </a:cubicBezTo>
                    <a:cubicBezTo>
                      <a:pt x="3244" y="2395"/>
                      <a:pt x="3249" y="2392"/>
                      <a:pt x="3254" y="2391"/>
                    </a:cubicBezTo>
                    <a:cubicBezTo>
                      <a:pt x="3259" y="2390"/>
                      <a:pt x="3258" y="2379"/>
                      <a:pt x="3265" y="2376"/>
                    </a:cubicBezTo>
                    <a:cubicBezTo>
                      <a:pt x="3272" y="2374"/>
                      <a:pt x="3278" y="2372"/>
                      <a:pt x="3279" y="2364"/>
                    </a:cubicBezTo>
                    <a:cubicBezTo>
                      <a:pt x="3279" y="2355"/>
                      <a:pt x="3283" y="2350"/>
                      <a:pt x="3286" y="2346"/>
                    </a:cubicBezTo>
                    <a:cubicBezTo>
                      <a:pt x="3288" y="2341"/>
                      <a:pt x="3289" y="2339"/>
                      <a:pt x="3283" y="2334"/>
                    </a:cubicBezTo>
                    <a:cubicBezTo>
                      <a:pt x="3277" y="2328"/>
                      <a:pt x="3286" y="2328"/>
                      <a:pt x="3287" y="2320"/>
                    </a:cubicBezTo>
                    <a:cubicBezTo>
                      <a:pt x="3288" y="2312"/>
                      <a:pt x="3294" y="2304"/>
                      <a:pt x="3297" y="2299"/>
                    </a:cubicBezTo>
                    <a:cubicBezTo>
                      <a:pt x="3298" y="2297"/>
                      <a:pt x="3298" y="2295"/>
                      <a:pt x="3298" y="2294"/>
                    </a:cubicBezTo>
                    <a:cubicBezTo>
                      <a:pt x="3297" y="2285"/>
                      <a:pt x="3306" y="2295"/>
                      <a:pt x="3309" y="2282"/>
                    </a:cubicBezTo>
                    <a:cubicBezTo>
                      <a:pt x="3311" y="2275"/>
                      <a:pt x="3316" y="2274"/>
                      <a:pt x="3316" y="2268"/>
                    </a:cubicBezTo>
                    <a:cubicBezTo>
                      <a:pt x="3315" y="2261"/>
                      <a:pt x="3315" y="2256"/>
                      <a:pt x="3321" y="2255"/>
                    </a:cubicBezTo>
                    <a:cubicBezTo>
                      <a:pt x="3327" y="2253"/>
                      <a:pt x="3328" y="2262"/>
                      <a:pt x="3325" y="2268"/>
                    </a:cubicBezTo>
                    <a:cubicBezTo>
                      <a:pt x="3322" y="2274"/>
                      <a:pt x="3318" y="2281"/>
                      <a:pt x="3322" y="2283"/>
                    </a:cubicBezTo>
                    <a:cubicBezTo>
                      <a:pt x="3326" y="2285"/>
                      <a:pt x="3332" y="2279"/>
                      <a:pt x="3335" y="2269"/>
                    </a:cubicBezTo>
                    <a:cubicBezTo>
                      <a:pt x="3339" y="2258"/>
                      <a:pt x="3341" y="2251"/>
                      <a:pt x="3347" y="2256"/>
                    </a:cubicBezTo>
                    <a:cubicBezTo>
                      <a:pt x="3352" y="2260"/>
                      <a:pt x="3355" y="2260"/>
                      <a:pt x="3356" y="2255"/>
                    </a:cubicBezTo>
                    <a:cubicBezTo>
                      <a:pt x="3357" y="2249"/>
                      <a:pt x="3351" y="2244"/>
                      <a:pt x="3350" y="2236"/>
                    </a:cubicBezTo>
                    <a:cubicBezTo>
                      <a:pt x="3349" y="2229"/>
                      <a:pt x="3339" y="2229"/>
                      <a:pt x="3341" y="2222"/>
                    </a:cubicBezTo>
                    <a:cubicBezTo>
                      <a:pt x="3343" y="2215"/>
                      <a:pt x="3353" y="2220"/>
                      <a:pt x="3352" y="2209"/>
                    </a:cubicBezTo>
                    <a:cubicBezTo>
                      <a:pt x="3350" y="2199"/>
                      <a:pt x="3355" y="2202"/>
                      <a:pt x="3352" y="2196"/>
                    </a:cubicBezTo>
                    <a:cubicBezTo>
                      <a:pt x="3350" y="2189"/>
                      <a:pt x="3352" y="2183"/>
                      <a:pt x="3344" y="2183"/>
                    </a:cubicBezTo>
                    <a:cubicBezTo>
                      <a:pt x="3337" y="2183"/>
                      <a:pt x="3332" y="2185"/>
                      <a:pt x="3332" y="2180"/>
                    </a:cubicBezTo>
                    <a:cubicBezTo>
                      <a:pt x="3333" y="2175"/>
                      <a:pt x="3344" y="2168"/>
                      <a:pt x="3348" y="2173"/>
                    </a:cubicBezTo>
                    <a:cubicBezTo>
                      <a:pt x="3351" y="2177"/>
                      <a:pt x="3353" y="2173"/>
                      <a:pt x="3359" y="2174"/>
                    </a:cubicBezTo>
                    <a:cubicBezTo>
                      <a:pt x="3365" y="2174"/>
                      <a:pt x="3369" y="2174"/>
                      <a:pt x="3372" y="2170"/>
                    </a:cubicBezTo>
                    <a:cubicBezTo>
                      <a:pt x="3374" y="2167"/>
                      <a:pt x="3365" y="2163"/>
                      <a:pt x="3366" y="2154"/>
                    </a:cubicBezTo>
                    <a:cubicBezTo>
                      <a:pt x="3368" y="2145"/>
                      <a:pt x="3367" y="2145"/>
                      <a:pt x="3369" y="2140"/>
                    </a:cubicBezTo>
                    <a:cubicBezTo>
                      <a:pt x="3370" y="2136"/>
                      <a:pt x="3366" y="2133"/>
                      <a:pt x="3361" y="2134"/>
                    </a:cubicBezTo>
                    <a:cubicBezTo>
                      <a:pt x="3356" y="2136"/>
                      <a:pt x="3356" y="2139"/>
                      <a:pt x="3354" y="2142"/>
                    </a:cubicBezTo>
                    <a:cubicBezTo>
                      <a:pt x="3352" y="2145"/>
                      <a:pt x="3348" y="2145"/>
                      <a:pt x="3345" y="2149"/>
                    </a:cubicBezTo>
                    <a:cubicBezTo>
                      <a:pt x="3342" y="2152"/>
                      <a:pt x="3336" y="2152"/>
                      <a:pt x="3333" y="2152"/>
                    </a:cubicBezTo>
                    <a:cubicBezTo>
                      <a:pt x="3331" y="2153"/>
                      <a:pt x="3326" y="2149"/>
                      <a:pt x="3334" y="2145"/>
                    </a:cubicBezTo>
                    <a:cubicBezTo>
                      <a:pt x="3341" y="2142"/>
                      <a:pt x="3344" y="2142"/>
                      <a:pt x="3349" y="2137"/>
                    </a:cubicBezTo>
                    <a:cubicBezTo>
                      <a:pt x="3353" y="2131"/>
                      <a:pt x="3357" y="2128"/>
                      <a:pt x="3360" y="2124"/>
                    </a:cubicBezTo>
                    <a:cubicBezTo>
                      <a:pt x="3363" y="2119"/>
                      <a:pt x="3368" y="2119"/>
                      <a:pt x="3372" y="2115"/>
                    </a:cubicBezTo>
                    <a:cubicBezTo>
                      <a:pt x="3375" y="2112"/>
                      <a:pt x="3377" y="2112"/>
                      <a:pt x="3375" y="2109"/>
                    </a:cubicBezTo>
                    <a:cubicBezTo>
                      <a:pt x="3374" y="2107"/>
                      <a:pt x="3363" y="2109"/>
                      <a:pt x="3357" y="2109"/>
                    </a:cubicBezTo>
                    <a:cubicBezTo>
                      <a:pt x="3351" y="2108"/>
                      <a:pt x="3346" y="2106"/>
                      <a:pt x="3340" y="2104"/>
                    </a:cubicBezTo>
                    <a:cubicBezTo>
                      <a:pt x="3335" y="2101"/>
                      <a:pt x="3332" y="2098"/>
                      <a:pt x="3329" y="2090"/>
                    </a:cubicBezTo>
                    <a:cubicBezTo>
                      <a:pt x="3326" y="2082"/>
                      <a:pt x="3319" y="2081"/>
                      <a:pt x="3312" y="2079"/>
                    </a:cubicBezTo>
                    <a:cubicBezTo>
                      <a:pt x="3306" y="2077"/>
                      <a:pt x="3297" y="2081"/>
                      <a:pt x="3290" y="2088"/>
                    </a:cubicBezTo>
                    <a:cubicBezTo>
                      <a:pt x="3282" y="2095"/>
                      <a:pt x="3274" y="2097"/>
                      <a:pt x="3269" y="2099"/>
                    </a:cubicBezTo>
                    <a:cubicBezTo>
                      <a:pt x="3263" y="2101"/>
                      <a:pt x="3258" y="2099"/>
                      <a:pt x="3258" y="2091"/>
                    </a:cubicBezTo>
                    <a:cubicBezTo>
                      <a:pt x="3257" y="2083"/>
                      <a:pt x="3255" y="2073"/>
                      <a:pt x="3264" y="2077"/>
                    </a:cubicBezTo>
                    <a:cubicBezTo>
                      <a:pt x="3273" y="2080"/>
                      <a:pt x="3278" y="2080"/>
                      <a:pt x="3280" y="2071"/>
                    </a:cubicBezTo>
                    <a:cubicBezTo>
                      <a:pt x="3282" y="2061"/>
                      <a:pt x="3290" y="2058"/>
                      <a:pt x="3297" y="2050"/>
                    </a:cubicBezTo>
                    <a:cubicBezTo>
                      <a:pt x="3304" y="2042"/>
                      <a:pt x="3310" y="2033"/>
                      <a:pt x="3328" y="2031"/>
                    </a:cubicBezTo>
                    <a:cubicBezTo>
                      <a:pt x="3345" y="2028"/>
                      <a:pt x="3353" y="2018"/>
                      <a:pt x="3342" y="2006"/>
                    </a:cubicBezTo>
                    <a:cubicBezTo>
                      <a:pt x="3331" y="1994"/>
                      <a:pt x="3334" y="1989"/>
                      <a:pt x="3309" y="1975"/>
                    </a:cubicBezTo>
                    <a:cubicBezTo>
                      <a:pt x="3285" y="1960"/>
                      <a:pt x="3287" y="1954"/>
                      <a:pt x="3273" y="1951"/>
                    </a:cubicBezTo>
                    <a:cubicBezTo>
                      <a:pt x="3259" y="1948"/>
                      <a:pt x="3257" y="1948"/>
                      <a:pt x="3256" y="1942"/>
                    </a:cubicBezTo>
                    <a:cubicBezTo>
                      <a:pt x="3256" y="1936"/>
                      <a:pt x="3261" y="1931"/>
                      <a:pt x="3264" y="1937"/>
                    </a:cubicBezTo>
                    <a:cubicBezTo>
                      <a:pt x="3267" y="1942"/>
                      <a:pt x="3273" y="1945"/>
                      <a:pt x="3280" y="1941"/>
                    </a:cubicBezTo>
                    <a:cubicBezTo>
                      <a:pt x="3287" y="1937"/>
                      <a:pt x="3294" y="1933"/>
                      <a:pt x="3308" y="1941"/>
                    </a:cubicBezTo>
                    <a:cubicBezTo>
                      <a:pt x="3321" y="1949"/>
                      <a:pt x="3338" y="1953"/>
                      <a:pt x="3339" y="1946"/>
                    </a:cubicBezTo>
                    <a:cubicBezTo>
                      <a:pt x="3339" y="1939"/>
                      <a:pt x="3336" y="1927"/>
                      <a:pt x="3319" y="1918"/>
                    </a:cubicBezTo>
                    <a:cubicBezTo>
                      <a:pt x="3302" y="1910"/>
                      <a:pt x="3300" y="1912"/>
                      <a:pt x="3294" y="1900"/>
                    </a:cubicBezTo>
                    <a:cubicBezTo>
                      <a:pt x="3288" y="1888"/>
                      <a:pt x="3288" y="1885"/>
                      <a:pt x="3269" y="1878"/>
                    </a:cubicBezTo>
                    <a:cubicBezTo>
                      <a:pt x="3249" y="1870"/>
                      <a:pt x="3258" y="1860"/>
                      <a:pt x="3255" y="1849"/>
                    </a:cubicBezTo>
                    <a:cubicBezTo>
                      <a:pt x="3252" y="1838"/>
                      <a:pt x="3242" y="1828"/>
                      <a:pt x="3235" y="1813"/>
                    </a:cubicBezTo>
                    <a:cubicBezTo>
                      <a:pt x="3229" y="1798"/>
                      <a:pt x="3221" y="1778"/>
                      <a:pt x="3213" y="1762"/>
                    </a:cubicBezTo>
                    <a:cubicBezTo>
                      <a:pt x="3211" y="1758"/>
                      <a:pt x="3206" y="1750"/>
                      <a:pt x="3201" y="1741"/>
                    </a:cubicBezTo>
                    <a:cubicBezTo>
                      <a:pt x="3204" y="1740"/>
                      <a:pt x="3204" y="1740"/>
                      <a:pt x="3204" y="1740"/>
                    </a:cubicBezTo>
                    <a:cubicBezTo>
                      <a:pt x="3200" y="1732"/>
                      <a:pt x="3197" y="1725"/>
                      <a:pt x="3191" y="1721"/>
                    </a:cubicBezTo>
                    <a:cubicBezTo>
                      <a:pt x="3190" y="1720"/>
                      <a:pt x="3188" y="1719"/>
                      <a:pt x="3187" y="1718"/>
                    </a:cubicBezTo>
                    <a:cubicBezTo>
                      <a:pt x="3186" y="1718"/>
                      <a:pt x="3186" y="1717"/>
                      <a:pt x="3185" y="1716"/>
                    </a:cubicBezTo>
                    <a:cubicBezTo>
                      <a:pt x="3185" y="1716"/>
                      <a:pt x="3184" y="1716"/>
                      <a:pt x="3183" y="1717"/>
                    </a:cubicBezTo>
                    <a:cubicBezTo>
                      <a:pt x="3173" y="1713"/>
                      <a:pt x="3160" y="1711"/>
                      <a:pt x="3153" y="1708"/>
                    </a:cubicBezTo>
                    <a:cubicBezTo>
                      <a:pt x="3142" y="1704"/>
                      <a:pt x="3142" y="1698"/>
                      <a:pt x="3132" y="1693"/>
                    </a:cubicBezTo>
                    <a:cubicBezTo>
                      <a:pt x="3122" y="1688"/>
                      <a:pt x="3118" y="1693"/>
                      <a:pt x="3113" y="1684"/>
                    </a:cubicBezTo>
                    <a:cubicBezTo>
                      <a:pt x="3108" y="1675"/>
                      <a:pt x="3111" y="1668"/>
                      <a:pt x="3118" y="1661"/>
                    </a:cubicBezTo>
                    <a:cubicBezTo>
                      <a:pt x="3125" y="1654"/>
                      <a:pt x="3124" y="1647"/>
                      <a:pt x="3127" y="1642"/>
                    </a:cubicBezTo>
                    <a:cubicBezTo>
                      <a:pt x="3129" y="1636"/>
                      <a:pt x="3135" y="1631"/>
                      <a:pt x="3136" y="1619"/>
                    </a:cubicBezTo>
                    <a:cubicBezTo>
                      <a:pt x="3138" y="1607"/>
                      <a:pt x="3156" y="1602"/>
                      <a:pt x="3165" y="1596"/>
                    </a:cubicBezTo>
                    <a:cubicBezTo>
                      <a:pt x="3175" y="1589"/>
                      <a:pt x="3176" y="1588"/>
                      <a:pt x="3174" y="1583"/>
                    </a:cubicBezTo>
                    <a:cubicBezTo>
                      <a:pt x="3173" y="1578"/>
                      <a:pt x="3162" y="1581"/>
                      <a:pt x="3162" y="1571"/>
                    </a:cubicBezTo>
                    <a:cubicBezTo>
                      <a:pt x="3162" y="1562"/>
                      <a:pt x="3173" y="1572"/>
                      <a:pt x="3184" y="1574"/>
                    </a:cubicBezTo>
                    <a:cubicBezTo>
                      <a:pt x="3195" y="1576"/>
                      <a:pt x="3204" y="1570"/>
                      <a:pt x="3206" y="1562"/>
                    </a:cubicBezTo>
                    <a:cubicBezTo>
                      <a:pt x="3208" y="1554"/>
                      <a:pt x="3203" y="1552"/>
                      <a:pt x="3203" y="1543"/>
                    </a:cubicBezTo>
                    <a:cubicBezTo>
                      <a:pt x="3203" y="1534"/>
                      <a:pt x="3213" y="1532"/>
                      <a:pt x="3213" y="1538"/>
                    </a:cubicBezTo>
                    <a:cubicBezTo>
                      <a:pt x="3214" y="1544"/>
                      <a:pt x="3221" y="1540"/>
                      <a:pt x="3222" y="1530"/>
                    </a:cubicBezTo>
                    <a:cubicBezTo>
                      <a:pt x="3223" y="1520"/>
                      <a:pt x="3227" y="1514"/>
                      <a:pt x="3238" y="1510"/>
                    </a:cubicBezTo>
                    <a:cubicBezTo>
                      <a:pt x="3249" y="1507"/>
                      <a:pt x="3251" y="1502"/>
                      <a:pt x="3261" y="1500"/>
                    </a:cubicBezTo>
                    <a:cubicBezTo>
                      <a:pt x="3272" y="1497"/>
                      <a:pt x="3271" y="1492"/>
                      <a:pt x="3276" y="1488"/>
                    </a:cubicBezTo>
                    <a:cubicBezTo>
                      <a:pt x="3282" y="1484"/>
                      <a:pt x="3283" y="1479"/>
                      <a:pt x="3288" y="1479"/>
                    </a:cubicBezTo>
                    <a:cubicBezTo>
                      <a:pt x="3292" y="1479"/>
                      <a:pt x="3292" y="1482"/>
                      <a:pt x="3297" y="1483"/>
                    </a:cubicBezTo>
                    <a:cubicBezTo>
                      <a:pt x="3302" y="1484"/>
                      <a:pt x="3301" y="1487"/>
                      <a:pt x="3307" y="1488"/>
                    </a:cubicBezTo>
                    <a:cubicBezTo>
                      <a:pt x="3313" y="1489"/>
                      <a:pt x="3321" y="1488"/>
                      <a:pt x="3327" y="1480"/>
                    </a:cubicBezTo>
                    <a:cubicBezTo>
                      <a:pt x="3332" y="1472"/>
                      <a:pt x="3331" y="1470"/>
                      <a:pt x="3328" y="1469"/>
                    </a:cubicBezTo>
                    <a:cubicBezTo>
                      <a:pt x="3325" y="1468"/>
                      <a:pt x="3320" y="1470"/>
                      <a:pt x="3319" y="1465"/>
                    </a:cubicBezTo>
                    <a:cubicBezTo>
                      <a:pt x="3317" y="1459"/>
                      <a:pt x="3330" y="1455"/>
                      <a:pt x="3327" y="1451"/>
                    </a:cubicBezTo>
                    <a:cubicBezTo>
                      <a:pt x="3323" y="1446"/>
                      <a:pt x="3322" y="1444"/>
                      <a:pt x="3327" y="1439"/>
                    </a:cubicBezTo>
                    <a:cubicBezTo>
                      <a:pt x="3333" y="1433"/>
                      <a:pt x="3331" y="1430"/>
                      <a:pt x="3326" y="1434"/>
                    </a:cubicBezTo>
                    <a:cubicBezTo>
                      <a:pt x="3320" y="1437"/>
                      <a:pt x="3318" y="1438"/>
                      <a:pt x="3308" y="1436"/>
                    </a:cubicBezTo>
                    <a:cubicBezTo>
                      <a:pt x="3297" y="1434"/>
                      <a:pt x="3294" y="1432"/>
                      <a:pt x="3293" y="1428"/>
                    </a:cubicBezTo>
                    <a:cubicBezTo>
                      <a:pt x="3292" y="1425"/>
                      <a:pt x="3285" y="1423"/>
                      <a:pt x="3284" y="1427"/>
                    </a:cubicBezTo>
                    <a:cubicBezTo>
                      <a:pt x="3283" y="1431"/>
                      <a:pt x="3280" y="1434"/>
                      <a:pt x="3272" y="1434"/>
                    </a:cubicBezTo>
                    <a:cubicBezTo>
                      <a:pt x="3265" y="1435"/>
                      <a:pt x="3257" y="1445"/>
                      <a:pt x="3249" y="1437"/>
                    </a:cubicBezTo>
                    <a:cubicBezTo>
                      <a:pt x="3240" y="1428"/>
                      <a:pt x="3240" y="1425"/>
                      <a:pt x="3237" y="1425"/>
                    </a:cubicBezTo>
                    <a:cubicBezTo>
                      <a:pt x="3234" y="1425"/>
                      <a:pt x="3237" y="1434"/>
                      <a:pt x="3229" y="1430"/>
                    </a:cubicBezTo>
                    <a:cubicBezTo>
                      <a:pt x="3222" y="1425"/>
                      <a:pt x="3221" y="1420"/>
                      <a:pt x="3213" y="1416"/>
                    </a:cubicBezTo>
                    <a:cubicBezTo>
                      <a:pt x="3205" y="1413"/>
                      <a:pt x="3203" y="1407"/>
                      <a:pt x="3192" y="1411"/>
                    </a:cubicBezTo>
                    <a:cubicBezTo>
                      <a:pt x="3182" y="1415"/>
                      <a:pt x="3177" y="1420"/>
                      <a:pt x="3171" y="1421"/>
                    </a:cubicBezTo>
                    <a:cubicBezTo>
                      <a:pt x="3165" y="1423"/>
                      <a:pt x="3164" y="1425"/>
                      <a:pt x="3163" y="1432"/>
                    </a:cubicBezTo>
                    <a:cubicBezTo>
                      <a:pt x="3161" y="1439"/>
                      <a:pt x="3154" y="1446"/>
                      <a:pt x="3147" y="1451"/>
                    </a:cubicBezTo>
                    <a:cubicBezTo>
                      <a:pt x="3139" y="1455"/>
                      <a:pt x="3138" y="1456"/>
                      <a:pt x="3139" y="1464"/>
                    </a:cubicBezTo>
                    <a:cubicBezTo>
                      <a:pt x="3141" y="1473"/>
                      <a:pt x="3131" y="1483"/>
                      <a:pt x="3122" y="1483"/>
                    </a:cubicBezTo>
                    <a:cubicBezTo>
                      <a:pt x="3112" y="1483"/>
                      <a:pt x="3108" y="1484"/>
                      <a:pt x="3101" y="1485"/>
                    </a:cubicBezTo>
                    <a:cubicBezTo>
                      <a:pt x="3095" y="1487"/>
                      <a:pt x="3092" y="1486"/>
                      <a:pt x="3088" y="1484"/>
                    </a:cubicBezTo>
                    <a:cubicBezTo>
                      <a:pt x="3084" y="1481"/>
                      <a:pt x="3080" y="1477"/>
                      <a:pt x="3078" y="1474"/>
                    </a:cubicBezTo>
                    <a:cubicBezTo>
                      <a:pt x="3076" y="1471"/>
                      <a:pt x="3067" y="1471"/>
                      <a:pt x="3065" y="1466"/>
                    </a:cubicBezTo>
                    <a:cubicBezTo>
                      <a:pt x="3062" y="1461"/>
                      <a:pt x="3069" y="1461"/>
                      <a:pt x="3069" y="1455"/>
                    </a:cubicBezTo>
                    <a:cubicBezTo>
                      <a:pt x="3068" y="1449"/>
                      <a:pt x="3071" y="1441"/>
                      <a:pt x="3073" y="1437"/>
                    </a:cubicBezTo>
                    <a:cubicBezTo>
                      <a:pt x="3076" y="1433"/>
                      <a:pt x="3077" y="1429"/>
                      <a:pt x="3071" y="1426"/>
                    </a:cubicBezTo>
                    <a:cubicBezTo>
                      <a:pt x="3066" y="1424"/>
                      <a:pt x="3073" y="1418"/>
                      <a:pt x="3070" y="1413"/>
                    </a:cubicBezTo>
                    <a:cubicBezTo>
                      <a:pt x="3067" y="1409"/>
                      <a:pt x="3064" y="1406"/>
                      <a:pt x="3060" y="1402"/>
                    </a:cubicBezTo>
                    <a:cubicBezTo>
                      <a:pt x="3056" y="1398"/>
                      <a:pt x="3050" y="1398"/>
                      <a:pt x="3046" y="1403"/>
                    </a:cubicBezTo>
                    <a:cubicBezTo>
                      <a:pt x="3043" y="1408"/>
                      <a:pt x="3040" y="1412"/>
                      <a:pt x="3035" y="1407"/>
                    </a:cubicBezTo>
                    <a:cubicBezTo>
                      <a:pt x="3030" y="1403"/>
                      <a:pt x="3028" y="1404"/>
                      <a:pt x="3022" y="1403"/>
                    </a:cubicBezTo>
                    <a:cubicBezTo>
                      <a:pt x="3015" y="1403"/>
                      <a:pt x="3014" y="1401"/>
                      <a:pt x="3010" y="1404"/>
                    </a:cubicBezTo>
                    <a:cubicBezTo>
                      <a:pt x="3007" y="1407"/>
                      <a:pt x="3000" y="1405"/>
                      <a:pt x="2993" y="1401"/>
                    </a:cubicBezTo>
                    <a:cubicBezTo>
                      <a:pt x="2986" y="1396"/>
                      <a:pt x="2985" y="1385"/>
                      <a:pt x="2979" y="1380"/>
                    </a:cubicBezTo>
                    <a:cubicBezTo>
                      <a:pt x="2973" y="1374"/>
                      <a:pt x="2967" y="1365"/>
                      <a:pt x="2966" y="1353"/>
                    </a:cubicBezTo>
                    <a:cubicBezTo>
                      <a:pt x="2966" y="1341"/>
                      <a:pt x="2979" y="1334"/>
                      <a:pt x="2980" y="1327"/>
                    </a:cubicBezTo>
                    <a:cubicBezTo>
                      <a:pt x="2981" y="1320"/>
                      <a:pt x="2984" y="1313"/>
                      <a:pt x="2988" y="1308"/>
                    </a:cubicBezTo>
                    <a:cubicBezTo>
                      <a:pt x="2993" y="1303"/>
                      <a:pt x="3001" y="1302"/>
                      <a:pt x="3004" y="1307"/>
                    </a:cubicBezTo>
                    <a:cubicBezTo>
                      <a:pt x="3008" y="1312"/>
                      <a:pt x="3010" y="1324"/>
                      <a:pt x="3019" y="1319"/>
                    </a:cubicBezTo>
                    <a:cubicBezTo>
                      <a:pt x="3027" y="1314"/>
                      <a:pt x="3033" y="1304"/>
                      <a:pt x="3042" y="1309"/>
                    </a:cubicBezTo>
                    <a:cubicBezTo>
                      <a:pt x="3052" y="1313"/>
                      <a:pt x="3061" y="1303"/>
                      <a:pt x="3066" y="1296"/>
                    </a:cubicBezTo>
                    <a:cubicBezTo>
                      <a:pt x="3072" y="1289"/>
                      <a:pt x="3074" y="1285"/>
                      <a:pt x="3074" y="1278"/>
                    </a:cubicBezTo>
                    <a:cubicBezTo>
                      <a:pt x="3074" y="1270"/>
                      <a:pt x="3078" y="1259"/>
                      <a:pt x="3085" y="1254"/>
                    </a:cubicBezTo>
                    <a:cubicBezTo>
                      <a:pt x="3091" y="1249"/>
                      <a:pt x="3098" y="1240"/>
                      <a:pt x="3106" y="1240"/>
                    </a:cubicBezTo>
                    <a:cubicBezTo>
                      <a:pt x="3114" y="1240"/>
                      <a:pt x="3117" y="1227"/>
                      <a:pt x="3120" y="1221"/>
                    </a:cubicBezTo>
                    <a:cubicBezTo>
                      <a:pt x="3123" y="1216"/>
                      <a:pt x="3139" y="1209"/>
                      <a:pt x="3146" y="1207"/>
                    </a:cubicBezTo>
                    <a:cubicBezTo>
                      <a:pt x="3153" y="1206"/>
                      <a:pt x="3153" y="1194"/>
                      <a:pt x="3155" y="1187"/>
                    </a:cubicBezTo>
                    <a:cubicBezTo>
                      <a:pt x="3158" y="1180"/>
                      <a:pt x="3163" y="1173"/>
                      <a:pt x="3167" y="1165"/>
                    </a:cubicBezTo>
                    <a:cubicBezTo>
                      <a:pt x="3170" y="1156"/>
                      <a:pt x="3174" y="1158"/>
                      <a:pt x="3178" y="1156"/>
                    </a:cubicBezTo>
                    <a:cubicBezTo>
                      <a:pt x="3182" y="1155"/>
                      <a:pt x="3182" y="1146"/>
                      <a:pt x="3188" y="1139"/>
                    </a:cubicBezTo>
                    <a:cubicBezTo>
                      <a:pt x="3194" y="1132"/>
                      <a:pt x="3194" y="1131"/>
                      <a:pt x="3205" y="1133"/>
                    </a:cubicBezTo>
                    <a:cubicBezTo>
                      <a:pt x="3216" y="1135"/>
                      <a:pt x="3219" y="1138"/>
                      <a:pt x="3227" y="1132"/>
                    </a:cubicBezTo>
                    <a:cubicBezTo>
                      <a:pt x="3235" y="1126"/>
                      <a:pt x="3231" y="1120"/>
                      <a:pt x="3235" y="1120"/>
                    </a:cubicBezTo>
                    <a:cubicBezTo>
                      <a:pt x="3239" y="1120"/>
                      <a:pt x="3241" y="1126"/>
                      <a:pt x="3241" y="1133"/>
                    </a:cubicBezTo>
                    <a:cubicBezTo>
                      <a:pt x="3241" y="1141"/>
                      <a:pt x="3255" y="1142"/>
                      <a:pt x="3259" y="1152"/>
                    </a:cubicBezTo>
                    <a:cubicBezTo>
                      <a:pt x="3264" y="1163"/>
                      <a:pt x="3267" y="1162"/>
                      <a:pt x="3262" y="1174"/>
                    </a:cubicBezTo>
                    <a:cubicBezTo>
                      <a:pt x="3256" y="1186"/>
                      <a:pt x="3255" y="1190"/>
                      <a:pt x="3252" y="1196"/>
                    </a:cubicBezTo>
                    <a:cubicBezTo>
                      <a:pt x="3250" y="1202"/>
                      <a:pt x="3247" y="1204"/>
                      <a:pt x="3245" y="1211"/>
                    </a:cubicBezTo>
                    <a:cubicBezTo>
                      <a:pt x="3243" y="1217"/>
                      <a:pt x="3239" y="1221"/>
                      <a:pt x="3230" y="1227"/>
                    </a:cubicBezTo>
                    <a:cubicBezTo>
                      <a:pt x="3220" y="1233"/>
                      <a:pt x="3222" y="1239"/>
                      <a:pt x="3226" y="1243"/>
                    </a:cubicBezTo>
                    <a:cubicBezTo>
                      <a:pt x="3231" y="1247"/>
                      <a:pt x="3231" y="1254"/>
                      <a:pt x="3230" y="1258"/>
                    </a:cubicBezTo>
                    <a:cubicBezTo>
                      <a:pt x="3230" y="1262"/>
                      <a:pt x="3225" y="1260"/>
                      <a:pt x="3226" y="1266"/>
                    </a:cubicBezTo>
                    <a:cubicBezTo>
                      <a:pt x="3226" y="1271"/>
                      <a:pt x="3234" y="1272"/>
                      <a:pt x="3242" y="1267"/>
                    </a:cubicBezTo>
                    <a:cubicBezTo>
                      <a:pt x="3250" y="1263"/>
                      <a:pt x="3250" y="1272"/>
                      <a:pt x="3243" y="1277"/>
                    </a:cubicBezTo>
                    <a:cubicBezTo>
                      <a:pt x="3235" y="1281"/>
                      <a:pt x="3236" y="1285"/>
                      <a:pt x="3239" y="1287"/>
                    </a:cubicBezTo>
                    <a:cubicBezTo>
                      <a:pt x="3243" y="1289"/>
                      <a:pt x="3242" y="1292"/>
                      <a:pt x="3236" y="1296"/>
                    </a:cubicBezTo>
                    <a:cubicBezTo>
                      <a:pt x="3229" y="1299"/>
                      <a:pt x="3225" y="1296"/>
                      <a:pt x="3220" y="1301"/>
                    </a:cubicBezTo>
                    <a:cubicBezTo>
                      <a:pt x="3215" y="1305"/>
                      <a:pt x="3215" y="1308"/>
                      <a:pt x="3208" y="1308"/>
                    </a:cubicBezTo>
                    <a:cubicBezTo>
                      <a:pt x="3202" y="1308"/>
                      <a:pt x="3204" y="1316"/>
                      <a:pt x="3208" y="1323"/>
                    </a:cubicBezTo>
                    <a:cubicBezTo>
                      <a:pt x="3212" y="1330"/>
                      <a:pt x="3219" y="1326"/>
                      <a:pt x="3223" y="1323"/>
                    </a:cubicBezTo>
                    <a:cubicBezTo>
                      <a:pt x="3227" y="1320"/>
                      <a:pt x="3235" y="1316"/>
                      <a:pt x="3241" y="1314"/>
                    </a:cubicBezTo>
                    <a:cubicBezTo>
                      <a:pt x="3248" y="1312"/>
                      <a:pt x="3250" y="1310"/>
                      <a:pt x="3246" y="1308"/>
                    </a:cubicBezTo>
                    <a:cubicBezTo>
                      <a:pt x="3242" y="1306"/>
                      <a:pt x="3240" y="1303"/>
                      <a:pt x="3244" y="1301"/>
                    </a:cubicBezTo>
                    <a:cubicBezTo>
                      <a:pt x="3245" y="1300"/>
                      <a:pt x="3247" y="1299"/>
                      <a:pt x="3249" y="1299"/>
                    </a:cubicBezTo>
                    <a:cubicBezTo>
                      <a:pt x="3262" y="1299"/>
                      <a:pt x="3255" y="1305"/>
                      <a:pt x="3269" y="1291"/>
                    </a:cubicBezTo>
                    <a:cubicBezTo>
                      <a:pt x="3282" y="1276"/>
                      <a:pt x="3278" y="1269"/>
                      <a:pt x="3287" y="1263"/>
                    </a:cubicBezTo>
                    <a:cubicBezTo>
                      <a:pt x="3297" y="1257"/>
                      <a:pt x="3297" y="1261"/>
                      <a:pt x="3307" y="1250"/>
                    </a:cubicBezTo>
                    <a:cubicBezTo>
                      <a:pt x="3318" y="1239"/>
                      <a:pt x="3331" y="1236"/>
                      <a:pt x="3336" y="1232"/>
                    </a:cubicBezTo>
                    <a:cubicBezTo>
                      <a:pt x="3342" y="1229"/>
                      <a:pt x="3340" y="1226"/>
                      <a:pt x="3345" y="1222"/>
                    </a:cubicBezTo>
                    <a:cubicBezTo>
                      <a:pt x="3350" y="1218"/>
                      <a:pt x="3351" y="1219"/>
                      <a:pt x="3351" y="1223"/>
                    </a:cubicBezTo>
                    <a:cubicBezTo>
                      <a:pt x="3351" y="1226"/>
                      <a:pt x="3358" y="1228"/>
                      <a:pt x="3358" y="1219"/>
                    </a:cubicBezTo>
                    <a:cubicBezTo>
                      <a:pt x="3359" y="1211"/>
                      <a:pt x="3366" y="1208"/>
                      <a:pt x="3373" y="1206"/>
                    </a:cubicBezTo>
                    <a:cubicBezTo>
                      <a:pt x="3380" y="1205"/>
                      <a:pt x="3390" y="1212"/>
                      <a:pt x="3397" y="1207"/>
                    </a:cubicBezTo>
                    <a:cubicBezTo>
                      <a:pt x="3404" y="1202"/>
                      <a:pt x="3409" y="1196"/>
                      <a:pt x="3412" y="1188"/>
                    </a:cubicBezTo>
                    <a:cubicBezTo>
                      <a:pt x="3412" y="1186"/>
                      <a:pt x="3412" y="1187"/>
                      <a:pt x="3412" y="1183"/>
                    </a:cubicBezTo>
                    <a:cubicBezTo>
                      <a:pt x="3413" y="1180"/>
                      <a:pt x="3414" y="1179"/>
                      <a:pt x="3415" y="1177"/>
                    </a:cubicBezTo>
                    <a:cubicBezTo>
                      <a:pt x="3417" y="1174"/>
                      <a:pt x="3419" y="1167"/>
                      <a:pt x="3423" y="1164"/>
                    </a:cubicBezTo>
                    <a:cubicBezTo>
                      <a:pt x="3426" y="1161"/>
                      <a:pt x="3436" y="1148"/>
                      <a:pt x="3438" y="1147"/>
                    </a:cubicBezTo>
                    <a:cubicBezTo>
                      <a:pt x="3439" y="1145"/>
                      <a:pt x="3441" y="1142"/>
                      <a:pt x="3444" y="1141"/>
                    </a:cubicBezTo>
                    <a:cubicBezTo>
                      <a:pt x="3447" y="1141"/>
                      <a:pt x="3450" y="1138"/>
                      <a:pt x="3450" y="1136"/>
                    </a:cubicBezTo>
                    <a:cubicBezTo>
                      <a:pt x="3449" y="1134"/>
                      <a:pt x="3449" y="1132"/>
                      <a:pt x="3454" y="1131"/>
                    </a:cubicBezTo>
                    <a:cubicBezTo>
                      <a:pt x="3458" y="1129"/>
                      <a:pt x="3458" y="1129"/>
                      <a:pt x="3461" y="1125"/>
                    </a:cubicBezTo>
                    <a:cubicBezTo>
                      <a:pt x="3463" y="1121"/>
                      <a:pt x="3463" y="1119"/>
                      <a:pt x="3469" y="1122"/>
                    </a:cubicBezTo>
                    <a:cubicBezTo>
                      <a:pt x="3476" y="1125"/>
                      <a:pt x="3473" y="1121"/>
                      <a:pt x="3473" y="1119"/>
                    </a:cubicBezTo>
                    <a:cubicBezTo>
                      <a:pt x="3473" y="1117"/>
                      <a:pt x="3473" y="1116"/>
                      <a:pt x="3475" y="1116"/>
                    </a:cubicBezTo>
                    <a:cubicBezTo>
                      <a:pt x="3477" y="1115"/>
                      <a:pt x="3477" y="1115"/>
                      <a:pt x="3479" y="1112"/>
                    </a:cubicBezTo>
                    <a:cubicBezTo>
                      <a:pt x="3480" y="1109"/>
                      <a:pt x="3483" y="1110"/>
                      <a:pt x="3485" y="1110"/>
                    </a:cubicBezTo>
                    <a:cubicBezTo>
                      <a:pt x="3486" y="1110"/>
                      <a:pt x="3487" y="1110"/>
                      <a:pt x="3487" y="1107"/>
                    </a:cubicBezTo>
                    <a:cubicBezTo>
                      <a:pt x="3487" y="1103"/>
                      <a:pt x="3490" y="1099"/>
                      <a:pt x="3492" y="1098"/>
                    </a:cubicBezTo>
                    <a:cubicBezTo>
                      <a:pt x="3493" y="1097"/>
                      <a:pt x="3496" y="1093"/>
                      <a:pt x="3503" y="1093"/>
                    </a:cubicBezTo>
                    <a:cubicBezTo>
                      <a:pt x="3510" y="1093"/>
                      <a:pt x="3509" y="1091"/>
                      <a:pt x="3510" y="1087"/>
                    </a:cubicBezTo>
                    <a:cubicBezTo>
                      <a:pt x="3510" y="1083"/>
                      <a:pt x="3510" y="1085"/>
                      <a:pt x="3511" y="1083"/>
                    </a:cubicBezTo>
                    <a:cubicBezTo>
                      <a:pt x="3513" y="1080"/>
                      <a:pt x="3513" y="1081"/>
                      <a:pt x="3514" y="1079"/>
                    </a:cubicBezTo>
                    <a:cubicBezTo>
                      <a:pt x="3515" y="1076"/>
                      <a:pt x="3514" y="1077"/>
                      <a:pt x="3516" y="1074"/>
                    </a:cubicBezTo>
                    <a:cubicBezTo>
                      <a:pt x="3517" y="1072"/>
                      <a:pt x="3522" y="1066"/>
                      <a:pt x="3524" y="1064"/>
                    </a:cubicBezTo>
                    <a:cubicBezTo>
                      <a:pt x="3525" y="1061"/>
                      <a:pt x="3526" y="1061"/>
                      <a:pt x="3526" y="1058"/>
                    </a:cubicBezTo>
                    <a:cubicBezTo>
                      <a:pt x="3526" y="1055"/>
                      <a:pt x="3527" y="1055"/>
                      <a:pt x="3529" y="1051"/>
                    </a:cubicBezTo>
                    <a:cubicBezTo>
                      <a:pt x="3531" y="1047"/>
                      <a:pt x="3533" y="1045"/>
                      <a:pt x="3534" y="1046"/>
                    </a:cubicBezTo>
                    <a:cubicBezTo>
                      <a:pt x="3535" y="1047"/>
                      <a:pt x="3536" y="1048"/>
                      <a:pt x="3538" y="1047"/>
                    </a:cubicBezTo>
                    <a:cubicBezTo>
                      <a:pt x="3540" y="1046"/>
                      <a:pt x="3537" y="1044"/>
                      <a:pt x="3536" y="1042"/>
                    </a:cubicBezTo>
                    <a:cubicBezTo>
                      <a:pt x="3534" y="1039"/>
                      <a:pt x="3535" y="1040"/>
                      <a:pt x="3535" y="1037"/>
                    </a:cubicBezTo>
                    <a:cubicBezTo>
                      <a:pt x="3535" y="1033"/>
                      <a:pt x="3536" y="1031"/>
                      <a:pt x="3535" y="1027"/>
                    </a:cubicBezTo>
                    <a:cubicBezTo>
                      <a:pt x="3533" y="1023"/>
                      <a:pt x="3534" y="1020"/>
                      <a:pt x="3536" y="1018"/>
                    </a:cubicBezTo>
                    <a:cubicBezTo>
                      <a:pt x="3538" y="1015"/>
                      <a:pt x="3541" y="1014"/>
                      <a:pt x="3541" y="1011"/>
                    </a:cubicBezTo>
                    <a:cubicBezTo>
                      <a:pt x="3541" y="1008"/>
                      <a:pt x="3546" y="1009"/>
                      <a:pt x="3547" y="1009"/>
                    </a:cubicBezTo>
                    <a:cubicBezTo>
                      <a:pt x="3549" y="1009"/>
                      <a:pt x="3550" y="1009"/>
                      <a:pt x="3552" y="1005"/>
                    </a:cubicBezTo>
                    <a:cubicBezTo>
                      <a:pt x="3554" y="1001"/>
                      <a:pt x="3556" y="1004"/>
                      <a:pt x="3559" y="1005"/>
                    </a:cubicBezTo>
                    <a:cubicBezTo>
                      <a:pt x="3561" y="1005"/>
                      <a:pt x="3565" y="1007"/>
                      <a:pt x="3564" y="1010"/>
                    </a:cubicBezTo>
                    <a:cubicBezTo>
                      <a:pt x="3564" y="1013"/>
                      <a:pt x="3568" y="1014"/>
                      <a:pt x="3570" y="1016"/>
                    </a:cubicBezTo>
                    <a:cubicBezTo>
                      <a:pt x="3572" y="1017"/>
                      <a:pt x="3572" y="1017"/>
                      <a:pt x="3571" y="1019"/>
                    </a:cubicBezTo>
                    <a:cubicBezTo>
                      <a:pt x="3570" y="1020"/>
                      <a:pt x="3570" y="1023"/>
                      <a:pt x="3574" y="1022"/>
                    </a:cubicBezTo>
                    <a:cubicBezTo>
                      <a:pt x="3579" y="1022"/>
                      <a:pt x="3579" y="1022"/>
                      <a:pt x="3580" y="1024"/>
                    </a:cubicBezTo>
                    <a:cubicBezTo>
                      <a:pt x="3580" y="1025"/>
                      <a:pt x="3582" y="1027"/>
                      <a:pt x="3589" y="1025"/>
                    </a:cubicBezTo>
                    <a:cubicBezTo>
                      <a:pt x="3596" y="1023"/>
                      <a:pt x="3597" y="1022"/>
                      <a:pt x="3599" y="1024"/>
                    </a:cubicBezTo>
                    <a:cubicBezTo>
                      <a:pt x="3602" y="1025"/>
                      <a:pt x="3603" y="1027"/>
                      <a:pt x="3608" y="1026"/>
                    </a:cubicBezTo>
                    <a:cubicBezTo>
                      <a:pt x="3613" y="1024"/>
                      <a:pt x="3617" y="1027"/>
                      <a:pt x="3619" y="1024"/>
                    </a:cubicBezTo>
                    <a:cubicBezTo>
                      <a:pt x="3622" y="1022"/>
                      <a:pt x="3623" y="1021"/>
                      <a:pt x="3624" y="1021"/>
                    </a:cubicBezTo>
                    <a:cubicBezTo>
                      <a:pt x="3626" y="1020"/>
                      <a:pt x="3631" y="1020"/>
                      <a:pt x="3634" y="1023"/>
                    </a:cubicBezTo>
                    <a:cubicBezTo>
                      <a:pt x="3637" y="1026"/>
                      <a:pt x="3637" y="1029"/>
                      <a:pt x="3639" y="1024"/>
                    </a:cubicBezTo>
                    <a:cubicBezTo>
                      <a:pt x="3642" y="1020"/>
                      <a:pt x="3642" y="1021"/>
                      <a:pt x="3643" y="1018"/>
                    </a:cubicBezTo>
                    <a:cubicBezTo>
                      <a:pt x="3645" y="1014"/>
                      <a:pt x="3644" y="1015"/>
                      <a:pt x="3645" y="1010"/>
                    </a:cubicBezTo>
                    <a:cubicBezTo>
                      <a:pt x="3646" y="1005"/>
                      <a:pt x="3645" y="1000"/>
                      <a:pt x="3644" y="999"/>
                    </a:cubicBezTo>
                    <a:cubicBezTo>
                      <a:pt x="3643" y="998"/>
                      <a:pt x="3637" y="995"/>
                      <a:pt x="3634" y="994"/>
                    </a:cubicBezTo>
                    <a:cubicBezTo>
                      <a:pt x="3632" y="992"/>
                      <a:pt x="3631" y="987"/>
                      <a:pt x="3627" y="982"/>
                    </a:cubicBezTo>
                    <a:cubicBezTo>
                      <a:pt x="3621" y="973"/>
                      <a:pt x="3624" y="980"/>
                      <a:pt x="3619" y="975"/>
                    </a:cubicBezTo>
                    <a:cubicBezTo>
                      <a:pt x="3617" y="972"/>
                      <a:pt x="3621" y="967"/>
                      <a:pt x="3623" y="967"/>
                    </a:cubicBezTo>
                    <a:cubicBezTo>
                      <a:pt x="3626" y="967"/>
                      <a:pt x="3639" y="965"/>
                      <a:pt x="3640" y="967"/>
                    </a:cubicBezTo>
                    <a:cubicBezTo>
                      <a:pt x="3645" y="966"/>
                      <a:pt x="3648" y="966"/>
                      <a:pt x="3650" y="966"/>
                    </a:cubicBezTo>
                    <a:cubicBezTo>
                      <a:pt x="3653" y="966"/>
                      <a:pt x="3656" y="965"/>
                      <a:pt x="3659" y="963"/>
                    </a:cubicBezTo>
                    <a:cubicBezTo>
                      <a:pt x="3662" y="960"/>
                      <a:pt x="3671" y="957"/>
                      <a:pt x="3675" y="959"/>
                    </a:cubicBezTo>
                    <a:cubicBezTo>
                      <a:pt x="3678" y="960"/>
                      <a:pt x="3681" y="955"/>
                      <a:pt x="3682" y="952"/>
                    </a:cubicBezTo>
                    <a:cubicBezTo>
                      <a:pt x="3683" y="949"/>
                      <a:pt x="3689" y="943"/>
                      <a:pt x="3691" y="940"/>
                    </a:cubicBezTo>
                    <a:cubicBezTo>
                      <a:pt x="3692" y="937"/>
                      <a:pt x="3692" y="934"/>
                      <a:pt x="3692" y="929"/>
                    </a:cubicBezTo>
                    <a:cubicBezTo>
                      <a:pt x="3692" y="925"/>
                      <a:pt x="3693" y="923"/>
                      <a:pt x="3698" y="918"/>
                    </a:cubicBezTo>
                    <a:cubicBezTo>
                      <a:pt x="3703" y="913"/>
                      <a:pt x="3708" y="915"/>
                      <a:pt x="3709" y="918"/>
                    </a:cubicBezTo>
                    <a:cubicBezTo>
                      <a:pt x="3711" y="920"/>
                      <a:pt x="3713" y="919"/>
                      <a:pt x="3715" y="916"/>
                    </a:cubicBezTo>
                    <a:cubicBezTo>
                      <a:pt x="3717" y="913"/>
                      <a:pt x="3718" y="910"/>
                      <a:pt x="3720" y="912"/>
                    </a:cubicBezTo>
                    <a:cubicBezTo>
                      <a:pt x="3721" y="914"/>
                      <a:pt x="3722" y="906"/>
                      <a:pt x="3723" y="901"/>
                    </a:cubicBezTo>
                    <a:cubicBezTo>
                      <a:pt x="3723" y="896"/>
                      <a:pt x="3723" y="879"/>
                      <a:pt x="3722" y="870"/>
                    </a:cubicBezTo>
                    <a:cubicBezTo>
                      <a:pt x="3722" y="861"/>
                      <a:pt x="3727" y="856"/>
                      <a:pt x="3728" y="857"/>
                    </a:cubicBezTo>
                    <a:cubicBezTo>
                      <a:pt x="3729" y="858"/>
                      <a:pt x="3734" y="861"/>
                      <a:pt x="3737" y="858"/>
                    </a:cubicBezTo>
                    <a:cubicBezTo>
                      <a:pt x="3740" y="855"/>
                      <a:pt x="3740" y="857"/>
                      <a:pt x="3740" y="860"/>
                    </a:cubicBezTo>
                    <a:cubicBezTo>
                      <a:pt x="3740" y="863"/>
                      <a:pt x="3745" y="863"/>
                      <a:pt x="3748" y="863"/>
                    </a:cubicBezTo>
                    <a:cubicBezTo>
                      <a:pt x="3751" y="863"/>
                      <a:pt x="3749" y="867"/>
                      <a:pt x="3748" y="872"/>
                    </a:cubicBezTo>
                    <a:cubicBezTo>
                      <a:pt x="3747" y="876"/>
                      <a:pt x="3761" y="886"/>
                      <a:pt x="3761" y="886"/>
                    </a:cubicBezTo>
                    <a:cubicBezTo>
                      <a:pt x="3761" y="886"/>
                      <a:pt x="3766" y="890"/>
                      <a:pt x="3768" y="890"/>
                    </a:cubicBezTo>
                    <a:cubicBezTo>
                      <a:pt x="3771" y="890"/>
                      <a:pt x="3769" y="888"/>
                      <a:pt x="3771" y="886"/>
                    </a:cubicBezTo>
                    <a:cubicBezTo>
                      <a:pt x="3773" y="885"/>
                      <a:pt x="3776" y="892"/>
                      <a:pt x="3777" y="896"/>
                    </a:cubicBezTo>
                    <a:cubicBezTo>
                      <a:pt x="3777" y="897"/>
                      <a:pt x="3778" y="898"/>
                      <a:pt x="3780" y="899"/>
                    </a:cubicBezTo>
                    <a:cubicBezTo>
                      <a:pt x="3781" y="899"/>
                      <a:pt x="3781" y="898"/>
                      <a:pt x="3782" y="897"/>
                    </a:cubicBezTo>
                    <a:cubicBezTo>
                      <a:pt x="3784" y="894"/>
                      <a:pt x="3784" y="895"/>
                      <a:pt x="3783" y="892"/>
                    </a:cubicBezTo>
                    <a:cubicBezTo>
                      <a:pt x="3781" y="889"/>
                      <a:pt x="3779" y="888"/>
                      <a:pt x="3779" y="884"/>
                    </a:cubicBezTo>
                    <a:cubicBezTo>
                      <a:pt x="3779" y="880"/>
                      <a:pt x="3774" y="879"/>
                      <a:pt x="3775" y="875"/>
                    </a:cubicBezTo>
                    <a:cubicBezTo>
                      <a:pt x="3775" y="873"/>
                      <a:pt x="3772" y="873"/>
                      <a:pt x="3770" y="874"/>
                    </a:cubicBezTo>
                    <a:cubicBezTo>
                      <a:pt x="3768" y="875"/>
                      <a:pt x="3765" y="877"/>
                      <a:pt x="3762" y="875"/>
                    </a:cubicBezTo>
                    <a:cubicBezTo>
                      <a:pt x="3760" y="872"/>
                      <a:pt x="3764" y="871"/>
                      <a:pt x="3766" y="869"/>
                    </a:cubicBezTo>
                    <a:cubicBezTo>
                      <a:pt x="3769" y="867"/>
                      <a:pt x="3769" y="864"/>
                      <a:pt x="3773" y="864"/>
                    </a:cubicBezTo>
                    <a:cubicBezTo>
                      <a:pt x="3776" y="864"/>
                      <a:pt x="3780" y="862"/>
                      <a:pt x="3783" y="859"/>
                    </a:cubicBezTo>
                    <a:cubicBezTo>
                      <a:pt x="3785" y="856"/>
                      <a:pt x="3789" y="856"/>
                      <a:pt x="3791" y="855"/>
                    </a:cubicBezTo>
                    <a:cubicBezTo>
                      <a:pt x="3794" y="855"/>
                      <a:pt x="3798" y="851"/>
                      <a:pt x="3800" y="849"/>
                    </a:cubicBezTo>
                    <a:cubicBezTo>
                      <a:pt x="3801" y="847"/>
                      <a:pt x="3802" y="845"/>
                      <a:pt x="3801" y="843"/>
                    </a:cubicBezTo>
                    <a:cubicBezTo>
                      <a:pt x="3799" y="840"/>
                      <a:pt x="3801" y="834"/>
                      <a:pt x="3802" y="832"/>
                    </a:cubicBezTo>
                    <a:cubicBezTo>
                      <a:pt x="3804" y="829"/>
                      <a:pt x="3803" y="828"/>
                      <a:pt x="3803" y="826"/>
                    </a:cubicBezTo>
                    <a:cubicBezTo>
                      <a:pt x="3803" y="823"/>
                      <a:pt x="3803" y="820"/>
                      <a:pt x="3802" y="819"/>
                    </a:cubicBezTo>
                    <a:cubicBezTo>
                      <a:pt x="3801" y="818"/>
                      <a:pt x="3802" y="815"/>
                      <a:pt x="3804" y="811"/>
                    </a:cubicBezTo>
                    <a:cubicBezTo>
                      <a:pt x="3806" y="807"/>
                      <a:pt x="3805" y="798"/>
                      <a:pt x="3805" y="798"/>
                    </a:cubicBezTo>
                    <a:cubicBezTo>
                      <a:pt x="3805" y="798"/>
                      <a:pt x="3804" y="793"/>
                      <a:pt x="3798" y="793"/>
                    </a:cubicBezTo>
                    <a:cubicBezTo>
                      <a:pt x="3793" y="793"/>
                      <a:pt x="3795" y="791"/>
                      <a:pt x="3795" y="785"/>
                    </a:cubicBezTo>
                    <a:cubicBezTo>
                      <a:pt x="3795" y="778"/>
                      <a:pt x="3794" y="776"/>
                      <a:pt x="3792" y="772"/>
                    </a:cubicBezTo>
                    <a:cubicBezTo>
                      <a:pt x="3790" y="768"/>
                      <a:pt x="3789" y="767"/>
                      <a:pt x="3790" y="762"/>
                    </a:cubicBezTo>
                    <a:cubicBezTo>
                      <a:pt x="3791" y="757"/>
                      <a:pt x="3790" y="756"/>
                      <a:pt x="3790" y="754"/>
                    </a:cubicBezTo>
                    <a:cubicBezTo>
                      <a:pt x="3790" y="752"/>
                      <a:pt x="3788" y="750"/>
                      <a:pt x="3791" y="747"/>
                    </a:cubicBezTo>
                    <a:cubicBezTo>
                      <a:pt x="3794" y="745"/>
                      <a:pt x="3793" y="738"/>
                      <a:pt x="3793" y="739"/>
                    </a:cubicBezTo>
                    <a:cubicBezTo>
                      <a:pt x="3783" y="720"/>
                      <a:pt x="3783" y="720"/>
                      <a:pt x="3783" y="720"/>
                    </a:cubicBezTo>
                    <a:cubicBezTo>
                      <a:pt x="3783" y="720"/>
                      <a:pt x="3766" y="690"/>
                      <a:pt x="3764" y="686"/>
                    </a:cubicBezTo>
                    <a:cubicBezTo>
                      <a:pt x="3761" y="682"/>
                      <a:pt x="3759" y="684"/>
                      <a:pt x="3757" y="684"/>
                    </a:cubicBezTo>
                    <a:cubicBezTo>
                      <a:pt x="3755" y="684"/>
                      <a:pt x="3757" y="678"/>
                      <a:pt x="3761" y="672"/>
                    </a:cubicBezTo>
                    <a:cubicBezTo>
                      <a:pt x="3765" y="666"/>
                      <a:pt x="3766" y="669"/>
                      <a:pt x="3768" y="669"/>
                    </a:cubicBezTo>
                    <a:cubicBezTo>
                      <a:pt x="3770" y="669"/>
                      <a:pt x="3771" y="670"/>
                      <a:pt x="3772" y="668"/>
                    </a:cubicBezTo>
                    <a:cubicBezTo>
                      <a:pt x="3773" y="666"/>
                      <a:pt x="3776" y="668"/>
                      <a:pt x="3781" y="666"/>
                    </a:cubicBezTo>
                    <a:cubicBezTo>
                      <a:pt x="3786" y="664"/>
                      <a:pt x="3787" y="662"/>
                      <a:pt x="3787" y="660"/>
                    </a:cubicBezTo>
                    <a:cubicBezTo>
                      <a:pt x="3787" y="657"/>
                      <a:pt x="3787" y="657"/>
                      <a:pt x="3789" y="654"/>
                    </a:cubicBezTo>
                    <a:cubicBezTo>
                      <a:pt x="3791" y="651"/>
                      <a:pt x="3792" y="648"/>
                      <a:pt x="3793" y="646"/>
                    </a:cubicBezTo>
                    <a:cubicBezTo>
                      <a:pt x="3793" y="643"/>
                      <a:pt x="3794" y="639"/>
                      <a:pt x="3796" y="637"/>
                    </a:cubicBezTo>
                    <a:cubicBezTo>
                      <a:pt x="3798" y="634"/>
                      <a:pt x="3801" y="630"/>
                      <a:pt x="3801" y="628"/>
                    </a:cubicBezTo>
                    <a:cubicBezTo>
                      <a:pt x="3801" y="626"/>
                      <a:pt x="3803" y="623"/>
                      <a:pt x="3805" y="625"/>
                    </a:cubicBezTo>
                    <a:cubicBezTo>
                      <a:pt x="3806" y="627"/>
                      <a:pt x="3808" y="628"/>
                      <a:pt x="3813" y="630"/>
                    </a:cubicBezTo>
                    <a:cubicBezTo>
                      <a:pt x="3817" y="632"/>
                      <a:pt x="3824" y="632"/>
                      <a:pt x="3830" y="633"/>
                    </a:cubicBezTo>
                    <a:cubicBezTo>
                      <a:pt x="3835" y="633"/>
                      <a:pt x="3856" y="635"/>
                      <a:pt x="3865" y="636"/>
                    </a:cubicBezTo>
                    <a:cubicBezTo>
                      <a:pt x="3868" y="637"/>
                      <a:pt x="3870" y="637"/>
                      <a:pt x="3873" y="636"/>
                    </a:cubicBezTo>
                    <a:cubicBezTo>
                      <a:pt x="3876" y="636"/>
                      <a:pt x="3879" y="635"/>
                      <a:pt x="3881" y="632"/>
                    </a:cubicBezTo>
                    <a:cubicBezTo>
                      <a:pt x="3884" y="628"/>
                      <a:pt x="3886" y="621"/>
                      <a:pt x="3884" y="618"/>
                    </a:cubicBezTo>
                    <a:cubicBezTo>
                      <a:pt x="3883" y="618"/>
                      <a:pt x="3883" y="617"/>
                      <a:pt x="3883" y="617"/>
                    </a:cubicBezTo>
                    <a:cubicBezTo>
                      <a:pt x="3878" y="614"/>
                      <a:pt x="3878" y="610"/>
                      <a:pt x="3879" y="604"/>
                    </a:cubicBezTo>
                    <a:cubicBezTo>
                      <a:pt x="3880" y="598"/>
                      <a:pt x="3879" y="590"/>
                      <a:pt x="3884" y="587"/>
                    </a:cubicBezTo>
                    <a:cubicBezTo>
                      <a:pt x="3889" y="583"/>
                      <a:pt x="3891" y="582"/>
                      <a:pt x="3892" y="576"/>
                    </a:cubicBezTo>
                    <a:cubicBezTo>
                      <a:pt x="3892" y="576"/>
                      <a:pt x="3892" y="575"/>
                      <a:pt x="3892" y="575"/>
                    </a:cubicBezTo>
                    <a:cubicBezTo>
                      <a:pt x="3892" y="570"/>
                      <a:pt x="3891" y="569"/>
                      <a:pt x="3892" y="566"/>
                    </a:cubicBezTo>
                    <a:cubicBezTo>
                      <a:pt x="3892" y="562"/>
                      <a:pt x="3893" y="562"/>
                      <a:pt x="3891" y="560"/>
                    </a:cubicBezTo>
                    <a:cubicBezTo>
                      <a:pt x="3889" y="558"/>
                      <a:pt x="3889" y="557"/>
                      <a:pt x="3890" y="555"/>
                    </a:cubicBezTo>
                    <a:cubicBezTo>
                      <a:pt x="3891" y="555"/>
                      <a:pt x="3891" y="555"/>
                      <a:pt x="3891" y="555"/>
                    </a:cubicBezTo>
                    <a:cubicBezTo>
                      <a:pt x="3894" y="554"/>
                      <a:pt x="3896" y="553"/>
                      <a:pt x="3896" y="552"/>
                    </a:cubicBezTo>
                    <a:cubicBezTo>
                      <a:pt x="3896" y="550"/>
                      <a:pt x="3897" y="547"/>
                      <a:pt x="3899" y="545"/>
                    </a:cubicBezTo>
                    <a:cubicBezTo>
                      <a:pt x="3900" y="542"/>
                      <a:pt x="3901" y="537"/>
                      <a:pt x="3899" y="533"/>
                    </a:cubicBezTo>
                    <a:cubicBezTo>
                      <a:pt x="3896" y="529"/>
                      <a:pt x="3898" y="526"/>
                      <a:pt x="3902" y="523"/>
                    </a:cubicBezTo>
                    <a:cubicBezTo>
                      <a:pt x="3905" y="520"/>
                      <a:pt x="3905" y="515"/>
                      <a:pt x="3904" y="512"/>
                    </a:cubicBezTo>
                    <a:cubicBezTo>
                      <a:pt x="3904" y="510"/>
                      <a:pt x="3904" y="507"/>
                      <a:pt x="3902" y="504"/>
                    </a:cubicBezTo>
                    <a:cubicBezTo>
                      <a:pt x="3901" y="502"/>
                      <a:pt x="3900" y="499"/>
                      <a:pt x="3899" y="497"/>
                    </a:cubicBezTo>
                    <a:cubicBezTo>
                      <a:pt x="3898" y="495"/>
                      <a:pt x="3899" y="488"/>
                      <a:pt x="3902" y="483"/>
                    </a:cubicBezTo>
                    <a:cubicBezTo>
                      <a:pt x="3904" y="479"/>
                      <a:pt x="3904" y="477"/>
                      <a:pt x="3903" y="474"/>
                    </a:cubicBezTo>
                    <a:cubicBezTo>
                      <a:pt x="3903" y="472"/>
                      <a:pt x="3902" y="466"/>
                      <a:pt x="3900" y="458"/>
                    </a:cubicBezTo>
                    <a:cubicBezTo>
                      <a:pt x="3899" y="450"/>
                      <a:pt x="3900" y="443"/>
                      <a:pt x="3904" y="440"/>
                    </a:cubicBezTo>
                    <a:cubicBezTo>
                      <a:pt x="3908" y="436"/>
                      <a:pt x="3904" y="430"/>
                      <a:pt x="3902" y="428"/>
                    </a:cubicBezTo>
                    <a:cubicBezTo>
                      <a:pt x="3900" y="425"/>
                      <a:pt x="3901" y="421"/>
                      <a:pt x="3904" y="415"/>
                    </a:cubicBezTo>
                    <a:cubicBezTo>
                      <a:pt x="3907" y="410"/>
                      <a:pt x="3913" y="406"/>
                      <a:pt x="3915" y="405"/>
                    </a:cubicBezTo>
                    <a:cubicBezTo>
                      <a:pt x="3917" y="405"/>
                      <a:pt x="3919" y="405"/>
                      <a:pt x="3920" y="401"/>
                    </a:cubicBezTo>
                    <a:cubicBezTo>
                      <a:pt x="3920" y="398"/>
                      <a:pt x="3920" y="397"/>
                      <a:pt x="3921" y="394"/>
                    </a:cubicBezTo>
                    <a:cubicBezTo>
                      <a:pt x="3922" y="391"/>
                      <a:pt x="3924" y="391"/>
                      <a:pt x="3925" y="383"/>
                    </a:cubicBezTo>
                    <a:cubicBezTo>
                      <a:pt x="3925" y="376"/>
                      <a:pt x="3924" y="375"/>
                      <a:pt x="3922" y="373"/>
                    </a:cubicBezTo>
                    <a:cubicBezTo>
                      <a:pt x="3920" y="372"/>
                      <a:pt x="3918" y="372"/>
                      <a:pt x="3918" y="370"/>
                    </a:cubicBezTo>
                    <a:cubicBezTo>
                      <a:pt x="3917" y="369"/>
                      <a:pt x="3918" y="366"/>
                      <a:pt x="3914" y="366"/>
                    </a:cubicBezTo>
                    <a:cubicBezTo>
                      <a:pt x="3911" y="365"/>
                      <a:pt x="3910" y="362"/>
                      <a:pt x="3909" y="359"/>
                    </a:cubicBezTo>
                    <a:cubicBezTo>
                      <a:pt x="3908" y="356"/>
                      <a:pt x="3908" y="354"/>
                      <a:pt x="3910" y="350"/>
                    </a:cubicBezTo>
                    <a:cubicBezTo>
                      <a:pt x="3912" y="347"/>
                      <a:pt x="3911" y="342"/>
                      <a:pt x="3910" y="340"/>
                    </a:cubicBezTo>
                    <a:cubicBezTo>
                      <a:pt x="3910" y="338"/>
                      <a:pt x="3911" y="335"/>
                      <a:pt x="3912" y="331"/>
                    </a:cubicBezTo>
                    <a:cubicBezTo>
                      <a:pt x="3914" y="328"/>
                      <a:pt x="3922" y="323"/>
                      <a:pt x="3926" y="317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4" name="íṣļíde">
                <a:extLst>
                  <a:ext uri="{FF2B5EF4-FFF2-40B4-BE49-F238E27FC236}">
                    <a16:creationId xmlns:a16="http://schemas.microsoft.com/office/drawing/2014/main" id="{627FD867-AAC7-498F-89E0-2F3F62772160}"/>
                  </a:ext>
                </a:extLst>
              </p:cNvPr>
              <p:cNvSpPr/>
              <p:nvPr/>
            </p:nvSpPr>
            <p:spPr bwMode="auto">
              <a:xfrm>
                <a:off x="3732213" y="4791075"/>
                <a:ext cx="25400" cy="7938"/>
              </a:xfrm>
              <a:custGeom>
                <a:avLst/>
                <a:gdLst>
                  <a:gd name="T0" fmla="*/ 0 w 12"/>
                  <a:gd name="T1" fmla="*/ 4 h 4"/>
                  <a:gd name="T2" fmla="*/ 10 w 12"/>
                  <a:gd name="T3" fmla="*/ 0 h 4"/>
                  <a:gd name="T4" fmla="*/ 12 w 12"/>
                  <a:gd name="T5" fmla="*/ 1 h 4"/>
                  <a:gd name="T6" fmla="*/ 0 w 1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cubicBezTo>
                      <a:pt x="5" y="2"/>
                      <a:pt x="10" y="1"/>
                      <a:pt x="10" y="0"/>
                    </a:cubicBezTo>
                    <a:cubicBezTo>
                      <a:pt x="10" y="1"/>
                      <a:pt x="11" y="1"/>
                      <a:pt x="12" y="1"/>
                    </a:cubicBezTo>
                    <a:cubicBezTo>
                      <a:pt x="10" y="2"/>
                      <a:pt x="5" y="3"/>
                      <a:pt x="0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iṡļídê">
                <a:extLst>
                  <a:ext uri="{FF2B5EF4-FFF2-40B4-BE49-F238E27FC236}">
                    <a16:creationId xmlns:a16="http://schemas.microsoft.com/office/drawing/2014/main" id="{67C6C7DC-278B-444B-A422-857933578B0E}"/>
                  </a:ext>
                </a:extLst>
              </p:cNvPr>
              <p:cNvSpPr/>
              <p:nvPr/>
            </p:nvSpPr>
            <p:spPr bwMode="auto">
              <a:xfrm>
                <a:off x="8097838" y="131603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iśļidé">
                <a:extLst>
                  <a:ext uri="{FF2B5EF4-FFF2-40B4-BE49-F238E27FC236}">
                    <a16:creationId xmlns:a16="http://schemas.microsoft.com/office/drawing/2014/main" id="{19A24F93-196D-43C0-9ED0-419EB55E3E33}"/>
                  </a:ext>
                </a:extLst>
              </p:cNvPr>
              <p:cNvSpPr/>
              <p:nvPr/>
            </p:nvSpPr>
            <p:spPr bwMode="auto">
              <a:xfrm>
                <a:off x="8582025" y="5387975"/>
                <a:ext cx="312738" cy="681038"/>
              </a:xfrm>
              <a:custGeom>
                <a:avLst/>
                <a:gdLst>
                  <a:gd name="T0" fmla="*/ 132 w 146"/>
                  <a:gd name="T1" fmla="*/ 21 h 318"/>
                  <a:gd name="T2" fmla="*/ 115 w 146"/>
                  <a:gd name="T3" fmla="*/ 10 h 318"/>
                  <a:gd name="T4" fmla="*/ 107 w 146"/>
                  <a:gd name="T5" fmla="*/ 4 h 318"/>
                  <a:gd name="T6" fmla="*/ 88 w 146"/>
                  <a:gd name="T7" fmla="*/ 25 h 318"/>
                  <a:gd name="T8" fmla="*/ 61 w 146"/>
                  <a:gd name="T9" fmla="*/ 49 h 318"/>
                  <a:gd name="T10" fmla="*/ 49 w 146"/>
                  <a:gd name="T11" fmla="*/ 72 h 318"/>
                  <a:gd name="T12" fmla="*/ 41 w 146"/>
                  <a:gd name="T13" fmla="*/ 83 h 318"/>
                  <a:gd name="T14" fmla="*/ 39 w 146"/>
                  <a:gd name="T15" fmla="*/ 91 h 318"/>
                  <a:gd name="T16" fmla="*/ 35 w 146"/>
                  <a:gd name="T17" fmla="*/ 98 h 318"/>
                  <a:gd name="T18" fmla="*/ 31 w 146"/>
                  <a:gd name="T19" fmla="*/ 106 h 318"/>
                  <a:gd name="T20" fmla="*/ 28 w 146"/>
                  <a:gd name="T21" fmla="*/ 115 h 318"/>
                  <a:gd name="T22" fmla="*/ 24 w 146"/>
                  <a:gd name="T23" fmla="*/ 126 h 318"/>
                  <a:gd name="T24" fmla="*/ 18 w 146"/>
                  <a:gd name="T25" fmla="*/ 137 h 318"/>
                  <a:gd name="T26" fmla="*/ 15 w 146"/>
                  <a:gd name="T27" fmla="*/ 144 h 318"/>
                  <a:gd name="T28" fmla="*/ 5 w 146"/>
                  <a:gd name="T29" fmla="*/ 173 h 318"/>
                  <a:gd name="T30" fmla="*/ 7 w 146"/>
                  <a:gd name="T31" fmla="*/ 187 h 318"/>
                  <a:gd name="T32" fmla="*/ 4 w 146"/>
                  <a:gd name="T33" fmla="*/ 206 h 318"/>
                  <a:gd name="T34" fmla="*/ 5 w 146"/>
                  <a:gd name="T35" fmla="*/ 214 h 318"/>
                  <a:gd name="T36" fmla="*/ 3 w 146"/>
                  <a:gd name="T37" fmla="*/ 220 h 318"/>
                  <a:gd name="T38" fmla="*/ 10 w 146"/>
                  <a:gd name="T39" fmla="*/ 227 h 318"/>
                  <a:gd name="T40" fmla="*/ 18 w 146"/>
                  <a:gd name="T41" fmla="*/ 244 h 318"/>
                  <a:gd name="T42" fmla="*/ 26 w 146"/>
                  <a:gd name="T43" fmla="*/ 258 h 318"/>
                  <a:gd name="T44" fmla="*/ 48 w 146"/>
                  <a:gd name="T45" fmla="*/ 276 h 318"/>
                  <a:gd name="T46" fmla="*/ 59 w 146"/>
                  <a:gd name="T47" fmla="*/ 291 h 318"/>
                  <a:gd name="T48" fmla="*/ 65 w 146"/>
                  <a:gd name="T49" fmla="*/ 309 h 318"/>
                  <a:gd name="T50" fmla="*/ 72 w 146"/>
                  <a:gd name="T51" fmla="*/ 316 h 318"/>
                  <a:gd name="T52" fmla="*/ 80 w 146"/>
                  <a:gd name="T53" fmla="*/ 309 h 318"/>
                  <a:gd name="T54" fmla="*/ 80 w 146"/>
                  <a:gd name="T55" fmla="*/ 289 h 318"/>
                  <a:gd name="T56" fmla="*/ 86 w 146"/>
                  <a:gd name="T57" fmla="*/ 264 h 318"/>
                  <a:gd name="T58" fmla="*/ 93 w 146"/>
                  <a:gd name="T59" fmla="*/ 252 h 318"/>
                  <a:gd name="T60" fmla="*/ 101 w 146"/>
                  <a:gd name="T61" fmla="*/ 233 h 318"/>
                  <a:gd name="T62" fmla="*/ 107 w 146"/>
                  <a:gd name="T63" fmla="*/ 223 h 318"/>
                  <a:gd name="T64" fmla="*/ 116 w 146"/>
                  <a:gd name="T65" fmla="*/ 213 h 318"/>
                  <a:gd name="T66" fmla="*/ 118 w 146"/>
                  <a:gd name="T67" fmla="*/ 200 h 318"/>
                  <a:gd name="T68" fmla="*/ 122 w 146"/>
                  <a:gd name="T69" fmla="*/ 183 h 318"/>
                  <a:gd name="T70" fmla="*/ 125 w 146"/>
                  <a:gd name="T71" fmla="*/ 167 h 318"/>
                  <a:gd name="T72" fmla="*/ 123 w 146"/>
                  <a:gd name="T73" fmla="*/ 166 h 318"/>
                  <a:gd name="T74" fmla="*/ 123 w 146"/>
                  <a:gd name="T75" fmla="*/ 166 h 318"/>
                  <a:gd name="T76" fmla="*/ 125 w 146"/>
                  <a:gd name="T77" fmla="*/ 159 h 318"/>
                  <a:gd name="T78" fmla="*/ 128 w 146"/>
                  <a:gd name="T79" fmla="*/ 132 h 318"/>
                  <a:gd name="T80" fmla="*/ 133 w 146"/>
                  <a:gd name="T81" fmla="*/ 106 h 318"/>
                  <a:gd name="T82" fmla="*/ 139 w 146"/>
                  <a:gd name="T83" fmla="*/ 83 h 318"/>
                  <a:gd name="T84" fmla="*/ 139 w 146"/>
                  <a:gd name="T85" fmla="*/ 70 h 318"/>
                  <a:gd name="T86" fmla="*/ 136 w 146"/>
                  <a:gd name="T87" fmla="*/ 50 h 318"/>
                  <a:gd name="T88" fmla="*/ 144 w 146"/>
                  <a:gd name="T89" fmla="*/ 37 h 318"/>
                  <a:gd name="T90" fmla="*/ 132 w 146"/>
                  <a:gd name="T91" fmla="*/ 2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318">
                    <a:moveTo>
                      <a:pt x="132" y="21"/>
                    </a:moveTo>
                    <a:cubicBezTo>
                      <a:pt x="128" y="20"/>
                      <a:pt x="114" y="14"/>
                      <a:pt x="115" y="10"/>
                    </a:cubicBezTo>
                    <a:cubicBezTo>
                      <a:pt x="116" y="5"/>
                      <a:pt x="111" y="0"/>
                      <a:pt x="107" y="4"/>
                    </a:cubicBezTo>
                    <a:cubicBezTo>
                      <a:pt x="102" y="9"/>
                      <a:pt x="93" y="22"/>
                      <a:pt x="88" y="25"/>
                    </a:cubicBezTo>
                    <a:cubicBezTo>
                      <a:pt x="84" y="27"/>
                      <a:pt x="65" y="36"/>
                      <a:pt x="61" y="49"/>
                    </a:cubicBezTo>
                    <a:cubicBezTo>
                      <a:pt x="58" y="62"/>
                      <a:pt x="52" y="68"/>
                      <a:pt x="49" y="72"/>
                    </a:cubicBezTo>
                    <a:cubicBezTo>
                      <a:pt x="46" y="76"/>
                      <a:pt x="40" y="79"/>
                      <a:pt x="41" y="83"/>
                    </a:cubicBezTo>
                    <a:cubicBezTo>
                      <a:pt x="42" y="88"/>
                      <a:pt x="41" y="88"/>
                      <a:pt x="39" y="91"/>
                    </a:cubicBezTo>
                    <a:cubicBezTo>
                      <a:pt x="36" y="94"/>
                      <a:pt x="36" y="94"/>
                      <a:pt x="35" y="98"/>
                    </a:cubicBezTo>
                    <a:cubicBezTo>
                      <a:pt x="35" y="102"/>
                      <a:pt x="33" y="103"/>
                      <a:pt x="31" y="106"/>
                    </a:cubicBezTo>
                    <a:cubicBezTo>
                      <a:pt x="29" y="108"/>
                      <a:pt x="28" y="112"/>
                      <a:pt x="28" y="115"/>
                    </a:cubicBezTo>
                    <a:cubicBezTo>
                      <a:pt x="28" y="118"/>
                      <a:pt x="26" y="123"/>
                      <a:pt x="24" y="126"/>
                    </a:cubicBezTo>
                    <a:cubicBezTo>
                      <a:pt x="22" y="129"/>
                      <a:pt x="20" y="134"/>
                      <a:pt x="18" y="137"/>
                    </a:cubicBezTo>
                    <a:cubicBezTo>
                      <a:pt x="17" y="140"/>
                      <a:pt x="16" y="142"/>
                      <a:pt x="15" y="144"/>
                    </a:cubicBezTo>
                    <a:cubicBezTo>
                      <a:pt x="12" y="147"/>
                      <a:pt x="5" y="171"/>
                      <a:pt x="5" y="173"/>
                    </a:cubicBezTo>
                    <a:cubicBezTo>
                      <a:pt x="7" y="177"/>
                      <a:pt x="7" y="179"/>
                      <a:pt x="7" y="187"/>
                    </a:cubicBezTo>
                    <a:cubicBezTo>
                      <a:pt x="7" y="192"/>
                      <a:pt x="5" y="200"/>
                      <a:pt x="4" y="206"/>
                    </a:cubicBezTo>
                    <a:cubicBezTo>
                      <a:pt x="4" y="208"/>
                      <a:pt x="4" y="211"/>
                      <a:pt x="5" y="214"/>
                    </a:cubicBezTo>
                    <a:cubicBezTo>
                      <a:pt x="6" y="217"/>
                      <a:pt x="5" y="218"/>
                      <a:pt x="3" y="220"/>
                    </a:cubicBezTo>
                    <a:cubicBezTo>
                      <a:pt x="0" y="225"/>
                      <a:pt x="9" y="223"/>
                      <a:pt x="10" y="227"/>
                    </a:cubicBezTo>
                    <a:cubicBezTo>
                      <a:pt x="12" y="234"/>
                      <a:pt x="18" y="238"/>
                      <a:pt x="18" y="244"/>
                    </a:cubicBezTo>
                    <a:cubicBezTo>
                      <a:pt x="18" y="250"/>
                      <a:pt x="26" y="251"/>
                      <a:pt x="26" y="258"/>
                    </a:cubicBezTo>
                    <a:cubicBezTo>
                      <a:pt x="25" y="273"/>
                      <a:pt x="42" y="269"/>
                      <a:pt x="48" y="276"/>
                    </a:cubicBezTo>
                    <a:cubicBezTo>
                      <a:pt x="52" y="280"/>
                      <a:pt x="57" y="284"/>
                      <a:pt x="59" y="291"/>
                    </a:cubicBezTo>
                    <a:cubicBezTo>
                      <a:pt x="61" y="297"/>
                      <a:pt x="61" y="304"/>
                      <a:pt x="65" y="309"/>
                    </a:cubicBezTo>
                    <a:cubicBezTo>
                      <a:pt x="68" y="314"/>
                      <a:pt x="70" y="315"/>
                      <a:pt x="72" y="316"/>
                    </a:cubicBezTo>
                    <a:cubicBezTo>
                      <a:pt x="75" y="316"/>
                      <a:pt x="80" y="318"/>
                      <a:pt x="80" y="309"/>
                    </a:cubicBezTo>
                    <a:cubicBezTo>
                      <a:pt x="80" y="301"/>
                      <a:pt x="81" y="298"/>
                      <a:pt x="80" y="289"/>
                    </a:cubicBezTo>
                    <a:cubicBezTo>
                      <a:pt x="79" y="280"/>
                      <a:pt x="85" y="269"/>
                      <a:pt x="86" y="264"/>
                    </a:cubicBezTo>
                    <a:cubicBezTo>
                      <a:pt x="88" y="259"/>
                      <a:pt x="88" y="257"/>
                      <a:pt x="93" y="252"/>
                    </a:cubicBezTo>
                    <a:cubicBezTo>
                      <a:pt x="97" y="247"/>
                      <a:pt x="99" y="237"/>
                      <a:pt x="101" y="233"/>
                    </a:cubicBezTo>
                    <a:cubicBezTo>
                      <a:pt x="104" y="228"/>
                      <a:pt x="104" y="227"/>
                      <a:pt x="107" y="223"/>
                    </a:cubicBezTo>
                    <a:cubicBezTo>
                      <a:pt x="111" y="220"/>
                      <a:pt x="112" y="219"/>
                      <a:pt x="116" y="213"/>
                    </a:cubicBezTo>
                    <a:cubicBezTo>
                      <a:pt x="120" y="207"/>
                      <a:pt x="118" y="207"/>
                      <a:pt x="118" y="200"/>
                    </a:cubicBezTo>
                    <a:cubicBezTo>
                      <a:pt x="118" y="194"/>
                      <a:pt x="118" y="194"/>
                      <a:pt x="122" y="183"/>
                    </a:cubicBezTo>
                    <a:cubicBezTo>
                      <a:pt x="124" y="175"/>
                      <a:pt x="125" y="173"/>
                      <a:pt x="125" y="167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5" y="165"/>
                      <a:pt x="125" y="163"/>
                      <a:pt x="125" y="159"/>
                    </a:cubicBezTo>
                    <a:cubicBezTo>
                      <a:pt x="124" y="147"/>
                      <a:pt x="126" y="141"/>
                      <a:pt x="128" y="132"/>
                    </a:cubicBezTo>
                    <a:cubicBezTo>
                      <a:pt x="130" y="119"/>
                      <a:pt x="127" y="120"/>
                      <a:pt x="133" y="106"/>
                    </a:cubicBezTo>
                    <a:cubicBezTo>
                      <a:pt x="136" y="98"/>
                      <a:pt x="138" y="88"/>
                      <a:pt x="139" y="83"/>
                    </a:cubicBezTo>
                    <a:cubicBezTo>
                      <a:pt x="140" y="78"/>
                      <a:pt x="141" y="72"/>
                      <a:pt x="139" y="70"/>
                    </a:cubicBezTo>
                    <a:cubicBezTo>
                      <a:pt x="137" y="67"/>
                      <a:pt x="131" y="55"/>
                      <a:pt x="136" y="50"/>
                    </a:cubicBezTo>
                    <a:cubicBezTo>
                      <a:pt x="141" y="45"/>
                      <a:pt x="143" y="41"/>
                      <a:pt x="144" y="37"/>
                    </a:cubicBezTo>
                    <a:cubicBezTo>
                      <a:pt x="146" y="30"/>
                      <a:pt x="137" y="23"/>
                      <a:pt x="132" y="21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ïśḻîdè">
                <a:extLst>
                  <a:ext uri="{FF2B5EF4-FFF2-40B4-BE49-F238E27FC236}">
                    <a16:creationId xmlns:a16="http://schemas.microsoft.com/office/drawing/2014/main" id="{F6592CA8-004F-467D-8D03-DDFCA4A44E94}"/>
                  </a:ext>
                </a:extLst>
              </p:cNvPr>
              <p:cNvSpPr/>
              <p:nvPr/>
            </p:nvSpPr>
            <p:spPr bwMode="auto">
              <a:xfrm>
                <a:off x="6540500" y="6489700"/>
                <a:ext cx="463550" cy="366713"/>
              </a:xfrm>
              <a:custGeom>
                <a:avLst/>
                <a:gdLst>
                  <a:gd name="T0" fmla="*/ 211 w 216"/>
                  <a:gd name="T1" fmla="*/ 34 h 171"/>
                  <a:gd name="T2" fmla="*/ 206 w 216"/>
                  <a:gd name="T3" fmla="*/ 20 h 171"/>
                  <a:gd name="T4" fmla="*/ 187 w 216"/>
                  <a:gd name="T5" fmla="*/ 15 h 171"/>
                  <a:gd name="T6" fmla="*/ 178 w 216"/>
                  <a:gd name="T7" fmla="*/ 6 h 171"/>
                  <a:gd name="T8" fmla="*/ 176 w 216"/>
                  <a:gd name="T9" fmla="*/ 17 h 171"/>
                  <a:gd name="T10" fmla="*/ 166 w 216"/>
                  <a:gd name="T11" fmla="*/ 14 h 171"/>
                  <a:gd name="T12" fmla="*/ 145 w 216"/>
                  <a:gd name="T13" fmla="*/ 11 h 171"/>
                  <a:gd name="T14" fmla="*/ 123 w 216"/>
                  <a:gd name="T15" fmla="*/ 24 h 171"/>
                  <a:gd name="T16" fmla="*/ 106 w 216"/>
                  <a:gd name="T17" fmla="*/ 21 h 171"/>
                  <a:gd name="T18" fmla="*/ 85 w 216"/>
                  <a:gd name="T19" fmla="*/ 24 h 171"/>
                  <a:gd name="T20" fmla="*/ 68 w 216"/>
                  <a:gd name="T21" fmla="*/ 25 h 171"/>
                  <a:gd name="T22" fmla="*/ 53 w 216"/>
                  <a:gd name="T23" fmla="*/ 36 h 171"/>
                  <a:gd name="T24" fmla="*/ 63 w 216"/>
                  <a:gd name="T25" fmla="*/ 36 h 171"/>
                  <a:gd name="T26" fmla="*/ 26 w 216"/>
                  <a:gd name="T27" fmla="*/ 61 h 171"/>
                  <a:gd name="T28" fmla="*/ 6 w 216"/>
                  <a:gd name="T29" fmla="*/ 76 h 171"/>
                  <a:gd name="T30" fmla="*/ 5 w 216"/>
                  <a:gd name="T31" fmla="*/ 94 h 171"/>
                  <a:gd name="T32" fmla="*/ 7 w 216"/>
                  <a:gd name="T33" fmla="*/ 124 h 171"/>
                  <a:gd name="T34" fmla="*/ 9 w 216"/>
                  <a:gd name="T35" fmla="*/ 134 h 171"/>
                  <a:gd name="T36" fmla="*/ 21 w 216"/>
                  <a:gd name="T37" fmla="*/ 146 h 171"/>
                  <a:gd name="T38" fmla="*/ 33 w 216"/>
                  <a:gd name="T39" fmla="*/ 155 h 171"/>
                  <a:gd name="T40" fmla="*/ 43 w 216"/>
                  <a:gd name="T41" fmla="*/ 158 h 171"/>
                  <a:gd name="T42" fmla="*/ 67 w 216"/>
                  <a:gd name="T43" fmla="*/ 165 h 171"/>
                  <a:gd name="T44" fmla="*/ 92 w 216"/>
                  <a:gd name="T45" fmla="*/ 170 h 171"/>
                  <a:gd name="T46" fmla="*/ 102 w 216"/>
                  <a:gd name="T47" fmla="*/ 159 h 171"/>
                  <a:gd name="T48" fmla="*/ 122 w 216"/>
                  <a:gd name="T49" fmla="*/ 149 h 171"/>
                  <a:gd name="T50" fmla="*/ 133 w 216"/>
                  <a:gd name="T51" fmla="*/ 146 h 171"/>
                  <a:gd name="T52" fmla="*/ 155 w 216"/>
                  <a:gd name="T53" fmla="*/ 126 h 171"/>
                  <a:gd name="T54" fmla="*/ 166 w 216"/>
                  <a:gd name="T55" fmla="*/ 123 h 171"/>
                  <a:gd name="T56" fmla="*/ 168 w 216"/>
                  <a:gd name="T57" fmla="*/ 111 h 171"/>
                  <a:gd name="T58" fmla="*/ 172 w 216"/>
                  <a:gd name="T59" fmla="*/ 94 h 171"/>
                  <a:gd name="T60" fmla="*/ 179 w 216"/>
                  <a:gd name="T61" fmla="*/ 76 h 171"/>
                  <a:gd name="T62" fmla="*/ 190 w 216"/>
                  <a:gd name="T63" fmla="*/ 57 h 171"/>
                  <a:gd name="T64" fmla="*/ 201 w 216"/>
                  <a:gd name="T65" fmla="*/ 57 h 171"/>
                  <a:gd name="T66" fmla="*/ 212 w 216"/>
                  <a:gd name="T67" fmla="*/ 4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71">
                    <a:moveTo>
                      <a:pt x="212" y="45"/>
                    </a:moveTo>
                    <a:cubicBezTo>
                      <a:pt x="209" y="43"/>
                      <a:pt x="211" y="41"/>
                      <a:pt x="211" y="34"/>
                    </a:cubicBezTo>
                    <a:cubicBezTo>
                      <a:pt x="211" y="27"/>
                      <a:pt x="211" y="29"/>
                      <a:pt x="210" y="28"/>
                    </a:cubicBezTo>
                    <a:cubicBezTo>
                      <a:pt x="210" y="27"/>
                      <a:pt x="207" y="25"/>
                      <a:pt x="206" y="20"/>
                    </a:cubicBezTo>
                    <a:cubicBezTo>
                      <a:pt x="205" y="16"/>
                      <a:pt x="201" y="16"/>
                      <a:pt x="198" y="16"/>
                    </a:cubicBezTo>
                    <a:cubicBezTo>
                      <a:pt x="196" y="16"/>
                      <a:pt x="190" y="16"/>
                      <a:pt x="187" y="15"/>
                    </a:cubicBezTo>
                    <a:cubicBezTo>
                      <a:pt x="184" y="13"/>
                      <a:pt x="183" y="10"/>
                      <a:pt x="182" y="5"/>
                    </a:cubicBezTo>
                    <a:cubicBezTo>
                      <a:pt x="182" y="0"/>
                      <a:pt x="180" y="3"/>
                      <a:pt x="178" y="6"/>
                    </a:cubicBezTo>
                    <a:cubicBezTo>
                      <a:pt x="175" y="9"/>
                      <a:pt x="177" y="7"/>
                      <a:pt x="174" y="9"/>
                    </a:cubicBezTo>
                    <a:cubicBezTo>
                      <a:pt x="171" y="11"/>
                      <a:pt x="172" y="14"/>
                      <a:pt x="176" y="17"/>
                    </a:cubicBezTo>
                    <a:cubicBezTo>
                      <a:pt x="179" y="20"/>
                      <a:pt x="173" y="20"/>
                      <a:pt x="172" y="19"/>
                    </a:cubicBezTo>
                    <a:cubicBezTo>
                      <a:pt x="171" y="18"/>
                      <a:pt x="170" y="16"/>
                      <a:pt x="166" y="14"/>
                    </a:cubicBezTo>
                    <a:cubicBezTo>
                      <a:pt x="162" y="12"/>
                      <a:pt x="162" y="8"/>
                      <a:pt x="159" y="9"/>
                    </a:cubicBezTo>
                    <a:cubicBezTo>
                      <a:pt x="156" y="10"/>
                      <a:pt x="151" y="12"/>
                      <a:pt x="145" y="11"/>
                    </a:cubicBezTo>
                    <a:cubicBezTo>
                      <a:pt x="139" y="10"/>
                      <a:pt x="135" y="12"/>
                      <a:pt x="134" y="18"/>
                    </a:cubicBezTo>
                    <a:cubicBezTo>
                      <a:pt x="133" y="24"/>
                      <a:pt x="124" y="26"/>
                      <a:pt x="123" y="24"/>
                    </a:cubicBezTo>
                    <a:cubicBezTo>
                      <a:pt x="121" y="22"/>
                      <a:pt x="121" y="24"/>
                      <a:pt x="115" y="20"/>
                    </a:cubicBezTo>
                    <a:cubicBezTo>
                      <a:pt x="109" y="17"/>
                      <a:pt x="112" y="21"/>
                      <a:pt x="106" y="21"/>
                    </a:cubicBezTo>
                    <a:cubicBezTo>
                      <a:pt x="100" y="21"/>
                      <a:pt x="98" y="19"/>
                      <a:pt x="93" y="19"/>
                    </a:cubicBezTo>
                    <a:cubicBezTo>
                      <a:pt x="89" y="19"/>
                      <a:pt x="84" y="19"/>
                      <a:pt x="85" y="24"/>
                    </a:cubicBezTo>
                    <a:cubicBezTo>
                      <a:pt x="86" y="28"/>
                      <a:pt x="81" y="27"/>
                      <a:pt x="78" y="27"/>
                    </a:cubicBezTo>
                    <a:cubicBezTo>
                      <a:pt x="76" y="27"/>
                      <a:pt x="74" y="27"/>
                      <a:pt x="68" y="25"/>
                    </a:cubicBezTo>
                    <a:cubicBezTo>
                      <a:pt x="62" y="23"/>
                      <a:pt x="61" y="26"/>
                      <a:pt x="57" y="29"/>
                    </a:cubicBezTo>
                    <a:cubicBezTo>
                      <a:pt x="54" y="33"/>
                      <a:pt x="53" y="36"/>
                      <a:pt x="53" y="36"/>
                    </a:cubicBezTo>
                    <a:cubicBezTo>
                      <a:pt x="53" y="36"/>
                      <a:pt x="54" y="39"/>
                      <a:pt x="58" y="36"/>
                    </a:cubicBezTo>
                    <a:cubicBezTo>
                      <a:pt x="63" y="33"/>
                      <a:pt x="63" y="33"/>
                      <a:pt x="63" y="36"/>
                    </a:cubicBezTo>
                    <a:cubicBezTo>
                      <a:pt x="64" y="38"/>
                      <a:pt x="62" y="39"/>
                      <a:pt x="55" y="44"/>
                    </a:cubicBezTo>
                    <a:cubicBezTo>
                      <a:pt x="47" y="48"/>
                      <a:pt x="29" y="58"/>
                      <a:pt x="26" y="61"/>
                    </a:cubicBezTo>
                    <a:cubicBezTo>
                      <a:pt x="23" y="63"/>
                      <a:pt x="18" y="69"/>
                      <a:pt x="13" y="69"/>
                    </a:cubicBezTo>
                    <a:cubicBezTo>
                      <a:pt x="8" y="70"/>
                      <a:pt x="10" y="70"/>
                      <a:pt x="6" y="76"/>
                    </a:cubicBezTo>
                    <a:cubicBezTo>
                      <a:pt x="3" y="82"/>
                      <a:pt x="7" y="79"/>
                      <a:pt x="7" y="85"/>
                    </a:cubicBezTo>
                    <a:cubicBezTo>
                      <a:pt x="8" y="90"/>
                      <a:pt x="5" y="91"/>
                      <a:pt x="5" y="94"/>
                    </a:cubicBezTo>
                    <a:cubicBezTo>
                      <a:pt x="6" y="97"/>
                      <a:pt x="8" y="101"/>
                      <a:pt x="4" y="109"/>
                    </a:cubicBezTo>
                    <a:cubicBezTo>
                      <a:pt x="0" y="117"/>
                      <a:pt x="7" y="124"/>
                      <a:pt x="7" y="124"/>
                    </a:cubicBezTo>
                    <a:cubicBezTo>
                      <a:pt x="7" y="124"/>
                      <a:pt x="8" y="125"/>
                      <a:pt x="9" y="126"/>
                    </a:cubicBezTo>
                    <a:cubicBezTo>
                      <a:pt x="11" y="127"/>
                      <a:pt x="12" y="128"/>
                      <a:pt x="9" y="134"/>
                    </a:cubicBezTo>
                    <a:cubicBezTo>
                      <a:pt x="6" y="140"/>
                      <a:pt x="10" y="143"/>
                      <a:pt x="12" y="143"/>
                    </a:cubicBezTo>
                    <a:cubicBezTo>
                      <a:pt x="14" y="144"/>
                      <a:pt x="21" y="144"/>
                      <a:pt x="21" y="146"/>
                    </a:cubicBezTo>
                    <a:cubicBezTo>
                      <a:pt x="22" y="149"/>
                      <a:pt x="27" y="153"/>
                      <a:pt x="30" y="153"/>
                    </a:cubicBezTo>
                    <a:cubicBezTo>
                      <a:pt x="33" y="153"/>
                      <a:pt x="33" y="153"/>
                      <a:pt x="33" y="155"/>
                    </a:cubicBezTo>
                    <a:cubicBezTo>
                      <a:pt x="33" y="157"/>
                      <a:pt x="34" y="157"/>
                      <a:pt x="37" y="157"/>
                    </a:cubicBezTo>
                    <a:cubicBezTo>
                      <a:pt x="40" y="156"/>
                      <a:pt x="41" y="157"/>
                      <a:pt x="43" y="158"/>
                    </a:cubicBezTo>
                    <a:cubicBezTo>
                      <a:pt x="45" y="159"/>
                      <a:pt x="45" y="162"/>
                      <a:pt x="56" y="162"/>
                    </a:cubicBezTo>
                    <a:cubicBezTo>
                      <a:pt x="68" y="163"/>
                      <a:pt x="58" y="164"/>
                      <a:pt x="67" y="165"/>
                    </a:cubicBezTo>
                    <a:cubicBezTo>
                      <a:pt x="76" y="166"/>
                      <a:pt x="74" y="164"/>
                      <a:pt x="82" y="165"/>
                    </a:cubicBezTo>
                    <a:cubicBezTo>
                      <a:pt x="89" y="166"/>
                      <a:pt x="89" y="168"/>
                      <a:pt x="92" y="170"/>
                    </a:cubicBezTo>
                    <a:cubicBezTo>
                      <a:pt x="94" y="171"/>
                      <a:pt x="100" y="170"/>
                      <a:pt x="98" y="166"/>
                    </a:cubicBezTo>
                    <a:cubicBezTo>
                      <a:pt x="96" y="162"/>
                      <a:pt x="102" y="160"/>
                      <a:pt x="102" y="159"/>
                    </a:cubicBezTo>
                    <a:cubicBezTo>
                      <a:pt x="102" y="158"/>
                      <a:pt x="101" y="156"/>
                      <a:pt x="103" y="154"/>
                    </a:cubicBezTo>
                    <a:cubicBezTo>
                      <a:pt x="106" y="152"/>
                      <a:pt x="122" y="148"/>
                      <a:pt x="122" y="149"/>
                    </a:cubicBezTo>
                    <a:cubicBezTo>
                      <a:pt x="122" y="151"/>
                      <a:pt x="121" y="154"/>
                      <a:pt x="126" y="154"/>
                    </a:cubicBezTo>
                    <a:cubicBezTo>
                      <a:pt x="131" y="154"/>
                      <a:pt x="132" y="151"/>
                      <a:pt x="133" y="146"/>
                    </a:cubicBezTo>
                    <a:cubicBezTo>
                      <a:pt x="134" y="141"/>
                      <a:pt x="136" y="138"/>
                      <a:pt x="140" y="134"/>
                    </a:cubicBezTo>
                    <a:cubicBezTo>
                      <a:pt x="144" y="130"/>
                      <a:pt x="150" y="126"/>
                      <a:pt x="155" y="126"/>
                    </a:cubicBezTo>
                    <a:cubicBezTo>
                      <a:pt x="159" y="126"/>
                      <a:pt x="158" y="128"/>
                      <a:pt x="160" y="127"/>
                    </a:cubicBezTo>
                    <a:cubicBezTo>
                      <a:pt x="162" y="126"/>
                      <a:pt x="163" y="124"/>
                      <a:pt x="166" y="123"/>
                    </a:cubicBezTo>
                    <a:cubicBezTo>
                      <a:pt x="169" y="121"/>
                      <a:pt x="168" y="119"/>
                      <a:pt x="168" y="119"/>
                    </a:cubicBezTo>
                    <a:cubicBezTo>
                      <a:pt x="168" y="119"/>
                      <a:pt x="169" y="115"/>
                      <a:pt x="168" y="111"/>
                    </a:cubicBezTo>
                    <a:cubicBezTo>
                      <a:pt x="166" y="108"/>
                      <a:pt x="169" y="104"/>
                      <a:pt x="170" y="100"/>
                    </a:cubicBezTo>
                    <a:cubicBezTo>
                      <a:pt x="171" y="97"/>
                      <a:pt x="173" y="96"/>
                      <a:pt x="172" y="94"/>
                    </a:cubicBezTo>
                    <a:cubicBezTo>
                      <a:pt x="171" y="92"/>
                      <a:pt x="173" y="91"/>
                      <a:pt x="176" y="89"/>
                    </a:cubicBezTo>
                    <a:cubicBezTo>
                      <a:pt x="179" y="87"/>
                      <a:pt x="179" y="80"/>
                      <a:pt x="179" y="76"/>
                    </a:cubicBezTo>
                    <a:cubicBezTo>
                      <a:pt x="180" y="72"/>
                      <a:pt x="182" y="67"/>
                      <a:pt x="184" y="65"/>
                    </a:cubicBezTo>
                    <a:cubicBezTo>
                      <a:pt x="187" y="63"/>
                      <a:pt x="189" y="61"/>
                      <a:pt x="190" y="57"/>
                    </a:cubicBezTo>
                    <a:cubicBezTo>
                      <a:pt x="191" y="53"/>
                      <a:pt x="193" y="52"/>
                      <a:pt x="195" y="54"/>
                    </a:cubicBezTo>
                    <a:cubicBezTo>
                      <a:pt x="197" y="55"/>
                      <a:pt x="199" y="60"/>
                      <a:pt x="201" y="57"/>
                    </a:cubicBezTo>
                    <a:cubicBezTo>
                      <a:pt x="204" y="54"/>
                      <a:pt x="206" y="51"/>
                      <a:pt x="211" y="50"/>
                    </a:cubicBezTo>
                    <a:cubicBezTo>
                      <a:pt x="216" y="49"/>
                      <a:pt x="215" y="47"/>
                      <a:pt x="212" y="4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ïślïḋé">
                <a:extLst>
                  <a:ext uri="{FF2B5EF4-FFF2-40B4-BE49-F238E27FC236}">
                    <a16:creationId xmlns:a16="http://schemas.microsoft.com/office/drawing/2014/main" id="{05DC8730-B4D6-4077-A2DE-80E163BD6DE9}"/>
                  </a:ext>
                </a:extLst>
              </p:cNvPr>
              <p:cNvSpPr/>
              <p:nvPr/>
            </p:nvSpPr>
            <p:spPr bwMode="auto">
              <a:xfrm>
                <a:off x="8599488" y="4149725"/>
                <a:ext cx="122238" cy="73025"/>
              </a:xfrm>
              <a:custGeom>
                <a:avLst/>
                <a:gdLst>
                  <a:gd name="T0" fmla="*/ 35 w 57"/>
                  <a:gd name="T1" fmla="*/ 17 h 34"/>
                  <a:gd name="T2" fmla="*/ 24 w 57"/>
                  <a:gd name="T3" fmla="*/ 11 h 34"/>
                  <a:gd name="T4" fmla="*/ 17 w 57"/>
                  <a:gd name="T5" fmla="*/ 6 h 34"/>
                  <a:gd name="T6" fmla="*/ 5 w 57"/>
                  <a:gd name="T7" fmla="*/ 4 h 34"/>
                  <a:gd name="T8" fmla="*/ 1 w 57"/>
                  <a:gd name="T9" fmla="*/ 10 h 34"/>
                  <a:gd name="T10" fmla="*/ 4 w 57"/>
                  <a:gd name="T11" fmla="*/ 14 h 34"/>
                  <a:gd name="T12" fmla="*/ 7 w 57"/>
                  <a:gd name="T13" fmla="*/ 14 h 34"/>
                  <a:gd name="T14" fmla="*/ 20 w 57"/>
                  <a:gd name="T15" fmla="*/ 23 h 34"/>
                  <a:gd name="T16" fmla="*/ 35 w 57"/>
                  <a:gd name="T17" fmla="*/ 29 h 34"/>
                  <a:gd name="T18" fmla="*/ 51 w 57"/>
                  <a:gd name="T19" fmla="*/ 33 h 34"/>
                  <a:gd name="T20" fmla="*/ 56 w 57"/>
                  <a:gd name="T21" fmla="*/ 29 h 34"/>
                  <a:gd name="T22" fmla="*/ 52 w 57"/>
                  <a:gd name="T23" fmla="*/ 23 h 34"/>
                  <a:gd name="T24" fmla="*/ 35 w 57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34">
                    <a:moveTo>
                      <a:pt x="35" y="17"/>
                    </a:moveTo>
                    <a:cubicBezTo>
                      <a:pt x="33" y="14"/>
                      <a:pt x="27" y="13"/>
                      <a:pt x="24" y="11"/>
                    </a:cubicBezTo>
                    <a:cubicBezTo>
                      <a:pt x="22" y="10"/>
                      <a:pt x="18" y="7"/>
                      <a:pt x="17" y="6"/>
                    </a:cubicBezTo>
                    <a:cubicBezTo>
                      <a:pt x="16" y="4"/>
                      <a:pt x="9" y="0"/>
                      <a:pt x="5" y="4"/>
                    </a:cubicBezTo>
                    <a:cubicBezTo>
                      <a:pt x="2" y="7"/>
                      <a:pt x="0" y="9"/>
                      <a:pt x="1" y="10"/>
                    </a:cubicBezTo>
                    <a:cubicBezTo>
                      <a:pt x="1" y="12"/>
                      <a:pt x="3" y="15"/>
                      <a:pt x="4" y="14"/>
                    </a:cubicBezTo>
                    <a:cubicBezTo>
                      <a:pt x="6" y="13"/>
                      <a:pt x="4" y="11"/>
                      <a:pt x="7" y="14"/>
                    </a:cubicBezTo>
                    <a:cubicBezTo>
                      <a:pt x="9" y="16"/>
                      <a:pt x="16" y="21"/>
                      <a:pt x="20" y="23"/>
                    </a:cubicBezTo>
                    <a:cubicBezTo>
                      <a:pt x="24" y="24"/>
                      <a:pt x="31" y="27"/>
                      <a:pt x="35" y="29"/>
                    </a:cubicBezTo>
                    <a:cubicBezTo>
                      <a:pt x="39" y="30"/>
                      <a:pt x="49" y="34"/>
                      <a:pt x="51" y="33"/>
                    </a:cubicBezTo>
                    <a:cubicBezTo>
                      <a:pt x="53" y="33"/>
                      <a:pt x="54" y="32"/>
                      <a:pt x="56" y="29"/>
                    </a:cubicBezTo>
                    <a:cubicBezTo>
                      <a:pt x="57" y="26"/>
                      <a:pt x="56" y="24"/>
                      <a:pt x="52" y="23"/>
                    </a:cubicBezTo>
                    <a:cubicBezTo>
                      <a:pt x="49" y="23"/>
                      <a:pt x="37" y="19"/>
                      <a:pt x="35" y="17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îṥlíḓe">
                <a:extLst>
                  <a:ext uri="{FF2B5EF4-FFF2-40B4-BE49-F238E27FC236}">
                    <a16:creationId xmlns:a16="http://schemas.microsoft.com/office/drawing/2014/main" id="{8A76EB4A-B760-4A5C-9676-2C45E80BC48B}"/>
                  </a:ext>
                </a:extLst>
              </p:cNvPr>
              <p:cNvSpPr/>
              <p:nvPr/>
            </p:nvSpPr>
            <p:spPr bwMode="auto">
              <a:xfrm>
                <a:off x="9420225" y="5037138"/>
                <a:ext cx="876300" cy="271463"/>
              </a:xfrm>
              <a:custGeom>
                <a:avLst/>
                <a:gdLst>
                  <a:gd name="T0" fmla="*/ 14 w 408"/>
                  <a:gd name="T1" fmla="*/ 18 h 127"/>
                  <a:gd name="T2" fmla="*/ 28 w 408"/>
                  <a:gd name="T3" fmla="*/ 29 h 127"/>
                  <a:gd name="T4" fmla="*/ 33 w 408"/>
                  <a:gd name="T5" fmla="*/ 40 h 127"/>
                  <a:gd name="T6" fmla="*/ 37 w 408"/>
                  <a:gd name="T7" fmla="*/ 57 h 127"/>
                  <a:gd name="T8" fmla="*/ 62 w 408"/>
                  <a:gd name="T9" fmla="*/ 76 h 127"/>
                  <a:gd name="T10" fmla="*/ 82 w 408"/>
                  <a:gd name="T11" fmla="*/ 82 h 127"/>
                  <a:gd name="T12" fmla="*/ 94 w 408"/>
                  <a:gd name="T13" fmla="*/ 81 h 127"/>
                  <a:gd name="T14" fmla="*/ 106 w 408"/>
                  <a:gd name="T15" fmla="*/ 77 h 127"/>
                  <a:gd name="T16" fmla="*/ 118 w 408"/>
                  <a:gd name="T17" fmla="*/ 82 h 127"/>
                  <a:gd name="T18" fmla="*/ 128 w 408"/>
                  <a:gd name="T19" fmla="*/ 83 h 127"/>
                  <a:gd name="T20" fmla="*/ 144 w 408"/>
                  <a:gd name="T21" fmla="*/ 84 h 127"/>
                  <a:gd name="T22" fmla="*/ 144 w 408"/>
                  <a:gd name="T23" fmla="*/ 85 h 127"/>
                  <a:gd name="T24" fmla="*/ 144 w 408"/>
                  <a:gd name="T25" fmla="*/ 89 h 127"/>
                  <a:gd name="T26" fmla="*/ 144 w 408"/>
                  <a:gd name="T27" fmla="*/ 90 h 127"/>
                  <a:gd name="T28" fmla="*/ 143 w 408"/>
                  <a:gd name="T29" fmla="*/ 91 h 127"/>
                  <a:gd name="T30" fmla="*/ 141 w 408"/>
                  <a:gd name="T31" fmla="*/ 93 h 127"/>
                  <a:gd name="T32" fmla="*/ 140 w 408"/>
                  <a:gd name="T33" fmla="*/ 96 h 127"/>
                  <a:gd name="T34" fmla="*/ 144 w 408"/>
                  <a:gd name="T35" fmla="*/ 112 h 127"/>
                  <a:gd name="T36" fmla="*/ 157 w 408"/>
                  <a:gd name="T37" fmla="*/ 127 h 127"/>
                  <a:gd name="T38" fmla="*/ 169 w 408"/>
                  <a:gd name="T39" fmla="*/ 118 h 127"/>
                  <a:gd name="T40" fmla="*/ 161 w 408"/>
                  <a:gd name="T41" fmla="*/ 106 h 127"/>
                  <a:gd name="T42" fmla="*/ 160 w 408"/>
                  <a:gd name="T43" fmla="*/ 101 h 127"/>
                  <a:gd name="T44" fmla="*/ 168 w 408"/>
                  <a:gd name="T45" fmla="*/ 98 h 127"/>
                  <a:gd name="T46" fmla="*/ 168 w 408"/>
                  <a:gd name="T47" fmla="*/ 95 h 127"/>
                  <a:gd name="T48" fmla="*/ 176 w 408"/>
                  <a:gd name="T49" fmla="*/ 87 h 127"/>
                  <a:gd name="T50" fmla="*/ 206 w 408"/>
                  <a:gd name="T51" fmla="*/ 82 h 127"/>
                  <a:gd name="T52" fmla="*/ 224 w 408"/>
                  <a:gd name="T53" fmla="*/ 76 h 127"/>
                  <a:gd name="T54" fmla="*/ 250 w 408"/>
                  <a:gd name="T55" fmla="*/ 68 h 127"/>
                  <a:gd name="T56" fmla="*/ 272 w 408"/>
                  <a:gd name="T57" fmla="*/ 59 h 127"/>
                  <a:gd name="T58" fmla="*/ 271 w 408"/>
                  <a:gd name="T59" fmla="*/ 37 h 127"/>
                  <a:gd name="T60" fmla="*/ 282 w 408"/>
                  <a:gd name="T61" fmla="*/ 44 h 127"/>
                  <a:gd name="T62" fmla="*/ 292 w 408"/>
                  <a:gd name="T63" fmla="*/ 51 h 127"/>
                  <a:gd name="T64" fmla="*/ 310 w 408"/>
                  <a:gd name="T65" fmla="*/ 46 h 127"/>
                  <a:gd name="T66" fmla="*/ 333 w 408"/>
                  <a:gd name="T67" fmla="*/ 38 h 127"/>
                  <a:gd name="T68" fmla="*/ 358 w 408"/>
                  <a:gd name="T69" fmla="*/ 34 h 127"/>
                  <a:gd name="T70" fmla="*/ 381 w 408"/>
                  <a:gd name="T71" fmla="*/ 18 h 127"/>
                  <a:gd name="T72" fmla="*/ 393 w 408"/>
                  <a:gd name="T73" fmla="*/ 6 h 127"/>
                  <a:gd name="T74" fmla="*/ 408 w 408"/>
                  <a:gd name="T75" fmla="*/ 2 h 127"/>
                  <a:gd name="T76" fmla="*/ 0 w 408"/>
                  <a:gd name="T77" fmla="*/ 0 h 127"/>
                  <a:gd name="T78" fmla="*/ 14 w 408"/>
                  <a:gd name="T79" fmla="*/ 1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8" h="127">
                    <a:moveTo>
                      <a:pt x="14" y="18"/>
                    </a:moveTo>
                    <a:cubicBezTo>
                      <a:pt x="18" y="24"/>
                      <a:pt x="19" y="24"/>
                      <a:pt x="28" y="29"/>
                    </a:cubicBezTo>
                    <a:cubicBezTo>
                      <a:pt x="37" y="35"/>
                      <a:pt x="37" y="32"/>
                      <a:pt x="33" y="40"/>
                    </a:cubicBezTo>
                    <a:cubicBezTo>
                      <a:pt x="28" y="47"/>
                      <a:pt x="33" y="46"/>
                      <a:pt x="37" y="57"/>
                    </a:cubicBezTo>
                    <a:cubicBezTo>
                      <a:pt x="40" y="67"/>
                      <a:pt x="52" y="71"/>
                      <a:pt x="62" y="76"/>
                    </a:cubicBezTo>
                    <a:cubicBezTo>
                      <a:pt x="72" y="82"/>
                      <a:pt x="82" y="82"/>
                      <a:pt x="82" y="82"/>
                    </a:cubicBezTo>
                    <a:cubicBezTo>
                      <a:pt x="82" y="82"/>
                      <a:pt x="89" y="84"/>
                      <a:pt x="94" y="81"/>
                    </a:cubicBezTo>
                    <a:cubicBezTo>
                      <a:pt x="99" y="78"/>
                      <a:pt x="102" y="75"/>
                      <a:pt x="106" y="77"/>
                    </a:cubicBezTo>
                    <a:cubicBezTo>
                      <a:pt x="111" y="79"/>
                      <a:pt x="118" y="78"/>
                      <a:pt x="118" y="82"/>
                    </a:cubicBezTo>
                    <a:cubicBezTo>
                      <a:pt x="119" y="86"/>
                      <a:pt x="123" y="84"/>
                      <a:pt x="128" y="83"/>
                    </a:cubicBezTo>
                    <a:cubicBezTo>
                      <a:pt x="132" y="82"/>
                      <a:pt x="142" y="80"/>
                      <a:pt x="144" y="84"/>
                    </a:cubicBezTo>
                    <a:cubicBezTo>
                      <a:pt x="144" y="84"/>
                      <a:pt x="144" y="85"/>
                      <a:pt x="144" y="85"/>
                    </a:cubicBezTo>
                    <a:cubicBezTo>
                      <a:pt x="145" y="87"/>
                      <a:pt x="145" y="88"/>
                      <a:pt x="144" y="89"/>
                    </a:cubicBezTo>
                    <a:cubicBezTo>
                      <a:pt x="144" y="89"/>
                      <a:pt x="144" y="89"/>
                      <a:pt x="144" y="90"/>
                    </a:cubicBezTo>
                    <a:cubicBezTo>
                      <a:pt x="144" y="90"/>
                      <a:pt x="144" y="91"/>
                      <a:pt x="143" y="91"/>
                    </a:cubicBezTo>
                    <a:cubicBezTo>
                      <a:pt x="143" y="92"/>
                      <a:pt x="142" y="92"/>
                      <a:pt x="141" y="93"/>
                    </a:cubicBezTo>
                    <a:cubicBezTo>
                      <a:pt x="141" y="94"/>
                      <a:pt x="140" y="95"/>
                      <a:pt x="140" y="96"/>
                    </a:cubicBezTo>
                    <a:cubicBezTo>
                      <a:pt x="140" y="99"/>
                      <a:pt x="142" y="105"/>
                      <a:pt x="144" y="112"/>
                    </a:cubicBezTo>
                    <a:cubicBezTo>
                      <a:pt x="145" y="120"/>
                      <a:pt x="147" y="127"/>
                      <a:pt x="157" y="127"/>
                    </a:cubicBezTo>
                    <a:cubicBezTo>
                      <a:pt x="167" y="127"/>
                      <a:pt x="168" y="121"/>
                      <a:pt x="169" y="118"/>
                    </a:cubicBezTo>
                    <a:cubicBezTo>
                      <a:pt x="169" y="115"/>
                      <a:pt x="164" y="110"/>
                      <a:pt x="161" y="106"/>
                    </a:cubicBezTo>
                    <a:cubicBezTo>
                      <a:pt x="160" y="105"/>
                      <a:pt x="159" y="102"/>
                      <a:pt x="160" y="101"/>
                    </a:cubicBezTo>
                    <a:cubicBezTo>
                      <a:pt x="165" y="99"/>
                      <a:pt x="168" y="102"/>
                      <a:pt x="168" y="98"/>
                    </a:cubicBezTo>
                    <a:cubicBezTo>
                      <a:pt x="168" y="97"/>
                      <a:pt x="168" y="96"/>
                      <a:pt x="168" y="95"/>
                    </a:cubicBezTo>
                    <a:cubicBezTo>
                      <a:pt x="167" y="93"/>
                      <a:pt x="169" y="90"/>
                      <a:pt x="176" y="87"/>
                    </a:cubicBezTo>
                    <a:cubicBezTo>
                      <a:pt x="184" y="84"/>
                      <a:pt x="201" y="85"/>
                      <a:pt x="206" y="82"/>
                    </a:cubicBezTo>
                    <a:cubicBezTo>
                      <a:pt x="211" y="80"/>
                      <a:pt x="215" y="78"/>
                      <a:pt x="224" y="76"/>
                    </a:cubicBezTo>
                    <a:cubicBezTo>
                      <a:pt x="233" y="73"/>
                      <a:pt x="242" y="71"/>
                      <a:pt x="250" y="68"/>
                    </a:cubicBezTo>
                    <a:cubicBezTo>
                      <a:pt x="258" y="66"/>
                      <a:pt x="270" y="63"/>
                      <a:pt x="272" y="59"/>
                    </a:cubicBezTo>
                    <a:cubicBezTo>
                      <a:pt x="275" y="54"/>
                      <a:pt x="272" y="42"/>
                      <a:pt x="271" y="37"/>
                    </a:cubicBezTo>
                    <a:cubicBezTo>
                      <a:pt x="270" y="32"/>
                      <a:pt x="281" y="37"/>
                      <a:pt x="282" y="44"/>
                    </a:cubicBezTo>
                    <a:cubicBezTo>
                      <a:pt x="284" y="50"/>
                      <a:pt x="287" y="55"/>
                      <a:pt x="292" y="51"/>
                    </a:cubicBezTo>
                    <a:cubicBezTo>
                      <a:pt x="297" y="48"/>
                      <a:pt x="301" y="50"/>
                      <a:pt x="310" y="46"/>
                    </a:cubicBezTo>
                    <a:cubicBezTo>
                      <a:pt x="318" y="41"/>
                      <a:pt x="326" y="35"/>
                      <a:pt x="333" y="38"/>
                    </a:cubicBezTo>
                    <a:cubicBezTo>
                      <a:pt x="340" y="42"/>
                      <a:pt x="349" y="36"/>
                      <a:pt x="358" y="34"/>
                    </a:cubicBezTo>
                    <a:cubicBezTo>
                      <a:pt x="367" y="32"/>
                      <a:pt x="376" y="24"/>
                      <a:pt x="381" y="18"/>
                    </a:cubicBezTo>
                    <a:cubicBezTo>
                      <a:pt x="386" y="13"/>
                      <a:pt x="388" y="7"/>
                      <a:pt x="393" y="6"/>
                    </a:cubicBezTo>
                    <a:cubicBezTo>
                      <a:pt x="399" y="5"/>
                      <a:pt x="401" y="8"/>
                      <a:pt x="408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11"/>
                      <a:pt x="14" y="18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iṣḻïḑè">
                <a:extLst>
                  <a:ext uri="{FF2B5EF4-FFF2-40B4-BE49-F238E27FC236}">
                    <a16:creationId xmlns:a16="http://schemas.microsoft.com/office/drawing/2014/main" id="{9FD6C051-28F5-4496-99AD-A68D6865C8DD}"/>
                  </a:ext>
                </a:extLst>
              </p:cNvPr>
              <p:cNvSpPr/>
              <p:nvPr/>
            </p:nvSpPr>
            <p:spPr bwMode="auto">
              <a:xfrm>
                <a:off x="10479088" y="5038725"/>
                <a:ext cx="106363" cy="138113"/>
              </a:xfrm>
              <a:custGeom>
                <a:avLst/>
                <a:gdLst>
                  <a:gd name="T0" fmla="*/ 2 w 50"/>
                  <a:gd name="T1" fmla="*/ 0 h 64"/>
                  <a:gd name="T2" fmla="*/ 1 w 50"/>
                  <a:gd name="T3" fmla="*/ 12 h 64"/>
                  <a:gd name="T4" fmla="*/ 5 w 50"/>
                  <a:gd name="T5" fmla="*/ 28 h 64"/>
                  <a:gd name="T6" fmla="*/ 15 w 50"/>
                  <a:gd name="T7" fmla="*/ 45 h 64"/>
                  <a:gd name="T8" fmla="*/ 26 w 50"/>
                  <a:gd name="T9" fmla="*/ 57 h 64"/>
                  <a:gd name="T10" fmla="*/ 28 w 50"/>
                  <a:gd name="T11" fmla="*/ 63 h 64"/>
                  <a:gd name="T12" fmla="*/ 31 w 50"/>
                  <a:gd name="T13" fmla="*/ 57 h 64"/>
                  <a:gd name="T14" fmla="*/ 33 w 50"/>
                  <a:gd name="T15" fmla="*/ 41 h 64"/>
                  <a:gd name="T16" fmla="*/ 46 w 50"/>
                  <a:gd name="T17" fmla="*/ 18 h 64"/>
                  <a:gd name="T18" fmla="*/ 50 w 50"/>
                  <a:gd name="T19" fmla="*/ 0 h 64"/>
                  <a:gd name="T20" fmla="*/ 2 w 50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64">
                    <a:moveTo>
                      <a:pt x="2" y="0"/>
                    </a:moveTo>
                    <a:cubicBezTo>
                      <a:pt x="2" y="0"/>
                      <a:pt x="3" y="8"/>
                      <a:pt x="1" y="12"/>
                    </a:cubicBezTo>
                    <a:cubicBezTo>
                      <a:pt x="0" y="17"/>
                      <a:pt x="3" y="24"/>
                      <a:pt x="5" y="28"/>
                    </a:cubicBezTo>
                    <a:cubicBezTo>
                      <a:pt x="6" y="32"/>
                      <a:pt x="12" y="42"/>
                      <a:pt x="15" y="45"/>
                    </a:cubicBezTo>
                    <a:cubicBezTo>
                      <a:pt x="19" y="47"/>
                      <a:pt x="27" y="53"/>
                      <a:pt x="26" y="57"/>
                    </a:cubicBezTo>
                    <a:cubicBezTo>
                      <a:pt x="25" y="62"/>
                      <a:pt x="26" y="62"/>
                      <a:pt x="28" y="63"/>
                    </a:cubicBezTo>
                    <a:cubicBezTo>
                      <a:pt x="29" y="64"/>
                      <a:pt x="32" y="62"/>
                      <a:pt x="31" y="57"/>
                    </a:cubicBezTo>
                    <a:cubicBezTo>
                      <a:pt x="29" y="52"/>
                      <a:pt x="29" y="44"/>
                      <a:pt x="33" y="41"/>
                    </a:cubicBezTo>
                    <a:cubicBezTo>
                      <a:pt x="36" y="38"/>
                      <a:pt x="43" y="28"/>
                      <a:pt x="46" y="18"/>
                    </a:cubicBezTo>
                    <a:cubicBezTo>
                      <a:pt x="49" y="8"/>
                      <a:pt x="50" y="9"/>
                      <a:pt x="5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îṡ1íḋé">
                <a:extLst>
                  <a:ext uri="{FF2B5EF4-FFF2-40B4-BE49-F238E27FC236}">
                    <a16:creationId xmlns:a16="http://schemas.microsoft.com/office/drawing/2014/main" id="{EEAA435A-B197-4F09-B4C8-1F93F5478D03}"/>
                  </a:ext>
                </a:extLst>
              </p:cNvPr>
              <p:cNvSpPr/>
              <p:nvPr/>
            </p:nvSpPr>
            <p:spPr bwMode="auto">
              <a:xfrm>
                <a:off x="9637713" y="5321300"/>
                <a:ext cx="182563" cy="157163"/>
              </a:xfrm>
              <a:custGeom>
                <a:avLst/>
                <a:gdLst>
                  <a:gd name="T0" fmla="*/ 67 w 85"/>
                  <a:gd name="T1" fmla="*/ 5 h 73"/>
                  <a:gd name="T2" fmla="*/ 38 w 85"/>
                  <a:gd name="T3" fmla="*/ 5 h 73"/>
                  <a:gd name="T4" fmla="*/ 21 w 85"/>
                  <a:gd name="T5" fmla="*/ 12 h 73"/>
                  <a:gd name="T6" fmla="*/ 7 w 85"/>
                  <a:gd name="T7" fmla="*/ 26 h 73"/>
                  <a:gd name="T8" fmla="*/ 2 w 85"/>
                  <a:gd name="T9" fmla="*/ 46 h 73"/>
                  <a:gd name="T10" fmla="*/ 12 w 85"/>
                  <a:gd name="T11" fmla="*/ 64 h 73"/>
                  <a:gd name="T12" fmla="*/ 39 w 85"/>
                  <a:gd name="T13" fmla="*/ 69 h 73"/>
                  <a:gd name="T14" fmla="*/ 64 w 85"/>
                  <a:gd name="T15" fmla="*/ 52 h 73"/>
                  <a:gd name="T16" fmla="*/ 71 w 85"/>
                  <a:gd name="T17" fmla="*/ 31 h 73"/>
                  <a:gd name="T18" fmla="*/ 82 w 85"/>
                  <a:gd name="T19" fmla="*/ 8 h 73"/>
                  <a:gd name="T20" fmla="*/ 67 w 85"/>
                  <a:gd name="T21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73">
                    <a:moveTo>
                      <a:pt x="67" y="5"/>
                    </a:moveTo>
                    <a:cubicBezTo>
                      <a:pt x="61" y="5"/>
                      <a:pt x="42" y="4"/>
                      <a:pt x="38" y="5"/>
                    </a:cubicBezTo>
                    <a:cubicBezTo>
                      <a:pt x="34" y="6"/>
                      <a:pt x="24" y="9"/>
                      <a:pt x="21" y="12"/>
                    </a:cubicBezTo>
                    <a:cubicBezTo>
                      <a:pt x="17" y="15"/>
                      <a:pt x="14" y="20"/>
                      <a:pt x="7" y="26"/>
                    </a:cubicBezTo>
                    <a:cubicBezTo>
                      <a:pt x="0" y="32"/>
                      <a:pt x="0" y="40"/>
                      <a:pt x="2" y="46"/>
                    </a:cubicBezTo>
                    <a:cubicBezTo>
                      <a:pt x="5" y="53"/>
                      <a:pt x="6" y="62"/>
                      <a:pt x="12" y="64"/>
                    </a:cubicBezTo>
                    <a:cubicBezTo>
                      <a:pt x="19" y="66"/>
                      <a:pt x="33" y="73"/>
                      <a:pt x="39" y="69"/>
                    </a:cubicBezTo>
                    <a:cubicBezTo>
                      <a:pt x="46" y="65"/>
                      <a:pt x="59" y="56"/>
                      <a:pt x="64" y="52"/>
                    </a:cubicBezTo>
                    <a:cubicBezTo>
                      <a:pt x="69" y="47"/>
                      <a:pt x="65" y="38"/>
                      <a:pt x="71" y="31"/>
                    </a:cubicBezTo>
                    <a:cubicBezTo>
                      <a:pt x="78" y="23"/>
                      <a:pt x="85" y="16"/>
                      <a:pt x="82" y="8"/>
                    </a:cubicBezTo>
                    <a:cubicBezTo>
                      <a:pt x="80" y="0"/>
                      <a:pt x="73" y="5"/>
                      <a:pt x="67" y="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ïṥlíḍê">
                <a:extLst>
                  <a:ext uri="{FF2B5EF4-FFF2-40B4-BE49-F238E27FC236}">
                    <a16:creationId xmlns:a16="http://schemas.microsoft.com/office/drawing/2014/main" id="{B9D18440-8772-42B0-88A3-F29E6EB694AC}"/>
                  </a:ext>
                </a:extLst>
              </p:cNvPr>
              <p:cNvSpPr/>
              <p:nvPr/>
            </p:nvSpPr>
            <p:spPr bwMode="auto">
              <a:xfrm>
                <a:off x="8751888" y="4462463"/>
                <a:ext cx="63500" cy="42863"/>
              </a:xfrm>
              <a:custGeom>
                <a:avLst/>
                <a:gdLst>
                  <a:gd name="T0" fmla="*/ 22 w 30"/>
                  <a:gd name="T1" fmla="*/ 8 h 20"/>
                  <a:gd name="T2" fmla="*/ 15 w 30"/>
                  <a:gd name="T3" fmla="*/ 5 h 20"/>
                  <a:gd name="T4" fmla="*/ 5 w 30"/>
                  <a:gd name="T5" fmla="*/ 8 h 20"/>
                  <a:gd name="T6" fmla="*/ 9 w 30"/>
                  <a:gd name="T7" fmla="*/ 16 h 20"/>
                  <a:gd name="T8" fmla="*/ 15 w 30"/>
                  <a:gd name="T9" fmla="*/ 20 h 20"/>
                  <a:gd name="T10" fmla="*/ 29 w 30"/>
                  <a:gd name="T11" fmla="*/ 14 h 20"/>
                  <a:gd name="T12" fmla="*/ 22 w 30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22" y="8"/>
                    </a:moveTo>
                    <a:cubicBezTo>
                      <a:pt x="18" y="7"/>
                      <a:pt x="17" y="7"/>
                      <a:pt x="15" y="5"/>
                    </a:cubicBezTo>
                    <a:cubicBezTo>
                      <a:pt x="14" y="4"/>
                      <a:pt x="0" y="0"/>
                      <a:pt x="5" y="8"/>
                    </a:cubicBezTo>
                    <a:cubicBezTo>
                      <a:pt x="8" y="14"/>
                      <a:pt x="8" y="12"/>
                      <a:pt x="9" y="16"/>
                    </a:cubicBezTo>
                    <a:cubicBezTo>
                      <a:pt x="10" y="20"/>
                      <a:pt x="12" y="19"/>
                      <a:pt x="15" y="20"/>
                    </a:cubicBezTo>
                    <a:cubicBezTo>
                      <a:pt x="18" y="20"/>
                      <a:pt x="30" y="18"/>
                      <a:pt x="29" y="14"/>
                    </a:cubicBezTo>
                    <a:cubicBezTo>
                      <a:pt x="29" y="12"/>
                      <a:pt x="27" y="9"/>
                      <a:pt x="22" y="8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íšļíḑê">
                <a:extLst>
                  <a:ext uri="{FF2B5EF4-FFF2-40B4-BE49-F238E27FC236}">
                    <a16:creationId xmlns:a16="http://schemas.microsoft.com/office/drawing/2014/main" id="{716B34FF-9481-451C-8EE5-A45FD325BCAF}"/>
                  </a:ext>
                </a:extLst>
              </p:cNvPr>
              <p:cNvSpPr/>
              <p:nvPr/>
            </p:nvSpPr>
            <p:spPr bwMode="auto">
              <a:xfrm>
                <a:off x="7294563" y="6188075"/>
                <a:ext cx="34925" cy="46038"/>
              </a:xfrm>
              <a:custGeom>
                <a:avLst/>
                <a:gdLst>
                  <a:gd name="T0" fmla="*/ 14 w 16"/>
                  <a:gd name="T1" fmla="*/ 1 h 22"/>
                  <a:gd name="T2" fmla="*/ 8 w 16"/>
                  <a:gd name="T3" fmla="*/ 3 h 22"/>
                  <a:gd name="T4" fmla="*/ 4 w 16"/>
                  <a:gd name="T5" fmla="*/ 6 h 22"/>
                  <a:gd name="T6" fmla="*/ 2 w 16"/>
                  <a:gd name="T7" fmla="*/ 12 h 22"/>
                  <a:gd name="T8" fmla="*/ 3 w 16"/>
                  <a:gd name="T9" fmla="*/ 15 h 22"/>
                  <a:gd name="T10" fmla="*/ 3 w 16"/>
                  <a:gd name="T11" fmla="*/ 19 h 22"/>
                  <a:gd name="T12" fmla="*/ 6 w 16"/>
                  <a:gd name="T13" fmla="*/ 21 h 22"/>
                  <a:gd name="T14" fmla="*/ 8 w 16"/>
                  <a:gd name="T15" fmla="*/ 17 h 22"/>
                  <a:gd name="T16" fmla="*/ 8 w 16"/>
                  <a:gd name="T17" fmla="*/ 9 h 22"/>
                  <a:gd name="T18" fmla="*/ 13 w 16"/>
                  <a:gd name="T19" fmla="*/ 5 h 22"/>
                  <a:gd name="T20" fmla="*/ 14 w 16"/>
                  <a:gd name="T2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2">
                    <a:moveTo>
                      <a:pt x="14" y="1"/>
                    </a:moveTo>
                    <a:cubicBezTo>
                      <a:pt x="12" y="0"/>
                      <a:pt x="9" y="1"/>
                      <a:pt x="8" y="3"/>
                    </a:cubicBezTo>
                    <a:cubicBezTo>
                      <a:pt x="6" y="4"/>
                      <a:pt x="7" y="5"/>
                      <a:pt x="4" y="6"/>
                    </a:cubicBezTo>
                    <a:cubicBezTo>
                      <a:pt x="0" y="8"/>
                      <a:pt x="0" y="12"/>
                      <a:pt x="2" y="12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2" y="16"/>
                      <a:pt x="3" y="15"/>
                      <a:pt x="3" y="19"/>
                    </a:cubicBezTo>
                    <a:cubicBezTo>
                      <a:pt x="3" y="22"/>
                      <a:pt x="5" y="22"/>
                      <a:pt x="6" y="21"/>
                    </a:cubicBezTo>
                    <a:cubicBezTo>
                      <a:pt x="7" y="19"/>
                      <a:pt x="7" y="19"/>
                      <a:pt x="8" y="17"/>
                    </a:cubicBezTo>
                    <a:cubicBezTo>
                      <a:pt x="9" y="15"/>
                      <a:pt x="8" y="11"/>
                      <a:pt x="8" y="9"/>
                    </a:cubicBezTo>
                    <a:cubicBezTo>
                      <a:pt x="8" y="7"/>
                      <a:pt x="11" y="6"/>
                      <a:pt x="13" y="5"/>
                    </a:cubicBezTo>
                    <a:cubicBezTo>
                      <a:pt x="15" y="4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ï$lïḑé">
                <a:extLst>
                  <a:ext uri="{FF2B5EF4-FFF2-40B4-BE49-F238E27FC236}">
                    <a16:creationId xmlns:a16="http://schemas.microsoft.com/office/drawing/2014/main" id="{300F688C-9E24-4048-AFBC-FA6960F85220}"/>
                  </a:ext>
                </a:extLst>
              </p:cNvPr>
              <p:cNvSpPr/>
              <p:nvPr/>
            </p:nvSpPr>
            <p:spPr bwMode="auto">
              <a:xfrm>
                <a:off x="7258050" y="6196013"/>
                <a:ext cx="30163" cy="31750"/>
              </a:xfrm>
              <a:custGeom>
                <a:avLst/>
                <a:gdLst>
                  <a:gd name="T0" fmla="*/ 8 w 14"/>
                  <a:gd name="T1" fmla="*/ 3 h 15"/>
                  <a:gd name="T2" fmla="*/ 3 w 14"/>
                  <a:gd name="T3" fmla="*/ 9 h 15"/>
                  <a:gd name="T4" fmla="*/ 2 w 14"/>
                  <a:gd name="T5" fmla="*/ 15 h 15"/>
                  <a:gd name="T6" fmla="*/ 7 w 14"/>
                  <a:gd name="T7" fmla="*/ 12 h 15"/>
                  <a:gd name="T8" fmla="*/ 12 w 14"/>
                  <a:gd name="T9" fmla="*/ 10 h 15"/>
                  <a:gd name="T10" fmla="*/ 13 w 14"/>
                  <a:gd name="T11" fmla="*/ 6 h 15"/>
                  <a:gd name="T12" fmla="*/ 8 w 14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8" y="3"/>
                    </a:moveTo>
                    <a:cubicBezTo>
                      <a:pt x="5" y="6"/>
                      <a:pt x="5" y="6"/>
                      <a:pt x="3" y="9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4"/>
                      <a:pt x="4" y="12"/>
                      <a:pt x="7" y="12"/>
                    </a:cubicBezTo>
                    <a:cubicBezTo>
                      <a:pt x="10" y="12"/>
                      <a:pt x="11" y="12"/>
                      <a:pt x="12" y="10"/>
                    </a:cubicBezTo>
                    <a:cubicBezTo>
                      <a:pt x="12" y="8"/>
                      <a:pt x="13" y="8"/>
                      <a:pt x="13" y="6"/>
                    </a:cubicBezTo>
                    <a:cubicBezTo>
                      <a:pt x="14" y="3"/>
                      <a:pt x="10" y="0"/>
                      <a:pt x="8" y="3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îṧľîdè">
                <a:extLst>
                  <a:ext uri="{FF2B5EF4-FFF2-40B4-BE49-F238E27FC236}">
                    <a16:creationId xmlns:a16="http://schemas.microsoft.com/office/drawing/2014/main" id="{74A32B8A-B6C9-4A30-923A-58BC7F3FE349}"/>
                  </a:ext>
                </a:extLst>
              </p:cNvPr>
              <p:cNvSpPr/>
              <p:nvPr/>
            </p:nvSpPr>
            <p:spPr bwMode="auto">
              <a:xfrm>
                <a:off x="7402513" y="6121400"/>
                <a:ext cx="20638" cy="26988"/>
              </a:xfrm>
              <a:custGeom>
                <a:avLst/>
                <a:gdLst>
                  <a:gd name="T0" fmla="*/ 1 w 10"/>
                  <a:gd name="T1" fmla="*/ 4 h 13"/>
                  <a:gd name="T2" fmla="*/ 1 w 10"/>
                  <a:gd name="T3" fmla="*/ 9 h 13"/>
                  <a:gd name="T4" fmla="*/ 2 w 10"/>
                  <a:gd name="T5" fmla="*/ 11 h 13"/>
                  <a:gd name="T6" fmla="*/ 7 w 10"/>
                  <a:gd name="T7" fmla="*/ 12 h 13"/>
                  <a:gd name="T8" fmla="*/ 8 w 10"/>
                  <a:gd name="T9" fmla="*/ 9 h 13"/>
                  <a:gd name="T10" fmla="*/ 9 w 10"/>
                  <a:gd name="T11" fmla="*/ 5 h 13"/>
                  <a:gd name="T12" fmla="*/ 1 w 10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1" y="4"/>
                    </a:moveTo>
                    <a:cubicBezTo>
                      <a:pt x="1" y="7"/>
                      <a:pt x="2" y="8"/>
                      <a:pt x="1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" y="10"/>
                      <a:pt x="5" y="13"/>
                      <a:pt x="7" y="12"/>
                    </a:cubicBezTo>
                    <a:cubicBezTo>
                      <a:pt x="8" y="12"/>
                      <a:pt x="7" y="11"/>
                      <a:pt x="8" y="9"/>
                    </a:cubicBezTo>
                    <a:cubicBezTo>
                      <a:pt x="10" y="7"/>
                      <a:pt x="10" y="6"/>
                      <a:pt x="9" y="5"/>
                    </a:cubicBezTo>
                    <a:cubicBezTo>
                      <a:pt x="8" y="4"/>
                      <a:pt x="1" y="0"/>
                      <a:pt x="1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îSḷîďé">
                <a:extLst>
                  <a:ext uri="{FF2B5EF4-FFF2-40B4-BE49-F238E27FC236}">
                    <a16:creationId xmlns:a16="http://schemas.microsoft.com/office/drawing/2014/main" id="{0F3275E8-830F-4890-BE21-6A2A79C762D7}"/>
                  </a:ext>
                </a:extLst>
              </p:cNvPr>
              <p:cNvSpPr/>
              <p:nvPr/>
            </p:nvSpPr>
            <p:spPr bwMode="auto">
              <a:xfrm>
                <a:off x="7496175" y="6065838"/>
                <a:ext cx="42863" cy="44450"/>
              </a:xfrm>
              <a:custGeom>
                <a:avLst/>
                <a:gdLst>
                  <a:gd name="T0" fmla="*/ 4 w 20"/>
                  <a:gd name="T1" fmla="*/ 11 h 21"/>
                  <a:gd name="T2" fmla="*/ 1 w 20"/>
                  <a:gd name="T3" fmla="*/ 15 h 21"/>
                  <a:gd name="T4" fmla="*/ 3 w 20"/>
                  <a:gd name="T5" fmla="*/ 18 h 21"/>
                  <a:gd name="T6" fmla="*/ 3 w 20"/>
                  <a:gd name="T7" fmla="*/ 18 h 21"/>
                  <a:gd name="T8" fmla="*/ 8 w 20"/>
                  <a:gd name="T9" fmla="*/ 16 h 21"/>
                  <a:gd name="T10" fmla="*/ 12 w 20"/>
                  <a:gd name="T11" fmla="*/ 15 h 21"/>
                  <a:gd name="T12" fmla="*/ 4 w 20"/>
                  <a:gd name="T13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1">
                    <a:moveTo>
                      <a:pt x="4" y="11"/>
                    </a:moveTo>
                    <a:cubicBezTo>
                      <a:pt x="2" y="13"/>
                      <a:pt x="2" y="13"/>
                      <a:pt x="1" y="15"/>
                    </a:cubicBezTo>
                    <a:cubicBezTo>
                      <a:pt x="0" y="16"/>
                      <a:pt x="2" y="19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7" y="18"/>
                      <a:pt x="8" y="16"/>
                    </a:cubicBezTo>
                    <a:cubicBezTo>
                      <a:pt x="10" y="15"/>
                      <a:pt x="11" y="14"/>
                      <a:pt x="12" y="15"/>
                    </a:cubicBezTo>
                    <a:cubicBezTo>
                      <a:pt x="20" y="21"/>
                      <a:pt x="17" y="0"/>
                      <a:pt x="4" y="1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íṥ1îdé">
                <a:extLst>
                  <a:ext uri="{FF2B5EF4-FFF2-40B4-BE49-F238E27FC236}">
                    <a16:creationId xmlns:a16="http://schemas.microsoft.com/office/drawing/2014/main" id="{ED063B88-7BCB-4328-A8B9-3AE1FA0BFB53}"/>
                  </a:ext>
                </a:extLst>
              </p:cNvPr>
              <p:cNvSpPr/>
              <p:nvPr/>
            </p:nvSpPr>
            <p:spPr bwMode="auto">
              <a:xfrm>
                <a:off x="6400800" y="5033963"/>
                <a:ext cx="4202113" cy="1450975"/>
              </a:xfrm>
              <a:custGeom>
                <a:avLst/>
                <a:gdLst>
                  <a:gd name="T0" fmla="*/ 185 w 1959"/>
                  <a:gd name="T1" fmla="*/ 661 h 677"/>
                  <a:gd name="T2" fmla="*/ 165 w 1959"/>
                  <a:gd name="T3" fmla="*/ 627 h 677"/>
                  <a:gd name="T4" fmla="*/ 176 w 1959"/>
                  <a:gd name="T5" fmla="*/ 572 h 677"/>
                  <a:gd name="T6" fmla="*/ 153 w 1959"/>
                  <a:gd name="T7" fmla="*/ 555 h 677"/>
                  <a:gd name="T8" fmla="*/ 105 w 1959"/>
                  <a:gd name="T9" fmla="*/ 558 h 677"/>
                  <a:gd name="T10" fmla="*/ 67 w 1959"/>
                  <a:gd name="T11" fmla="*/ 533 h 677"/>
                  <a:gd name="T12" fmla="*/ 0 w 1959"/>
                  <a:gd name="T13" fmla="*/ 552 h 677"/>
                  <a:gd name="T14" fmla="*/ 64 w 1959"/>
                  <a:gd name="T15" fmla="*/ 529 h 677"/>
                  <a:gd name="T16" fmla="*/ 98 w 1959"/>
                  <a:gd name="T17" fmla="*/ 546 h 677"/>
                  <a:gd name="T18" fmla="*/ 148 w 1959"/>
                  <a:gd name="T19" fmla="*/ 559 h 677"/>
                  <a:gd name="T20" fmla="*/ 185 w 1959"/>
                  <a:gd name="T21" fmla="*/ 571 h 677"/>
                  <a:gd name="T22" fmla="*/ 165 w 1959"/>
                  <a:gd name="T23" fmla="*/ 620 h 677"/>
                  <a:gd name="T24" fmla="*/ 189 w 1959"/>
                  <a:gd name="T25" fmla="*/ 668 h 677"/>
                  <a:gd name="T26" fmla="*/ 183 w 1959"/>
                  <a:gd name="T27" fmla="*/ 672 h 677"/>
                  <a:gd name="T28" fmla="*/ 217 w 1959"/>
                  <a:gd name="T29" fmla="*/ 632 h 677"/>
                  <a:gd name="T30" fmla="*/ 211 w 1959"/>
                  <a:gd name="T31" fmla="*/ 599 h 677"/>
                  <a:gd name="T32" fmla="*/ 236 w 1959"/>
                  <a:gd name="T33" fmla="*/ 585 h 677"/>
                  <a:gd name="T34" fmla="*/ 291 w 1959"/>
                  <a:gd name="T35" fmla="*/ 568 h 677"/>
                  <a:gd name="T36" fmla="*/ 225 w 1959"/>
                  <a:gd name="T37" fmla="*/ 582 h 677"/>
                  <a:gd name="T38" fmla="*/ 234 w 1959"/>
                  <a:gd name="T39" fmla="*/ 604 h 677"/>
                  <a:gd name="T40" fmla="*/ 213 w 1959"/>
                  <a:gd name="T41" fmla="*/ 604 h 677"/>
                  <a:gd name="T42" fmla="*/ 221 w 1959"/>
                  <a:gd name="T43" fmla="*/ 634 h 677"/>
                  <a:gd name="T44" fmla="*/ 205 w 1959"/>
                  <a:gd name="T45" fmla="*/ 675 h 677"/>
                  <a:gd name="T46" fmla="*/ 218 w 1959"/>
                  <a:gd name="T47" fmla="*/ 602 h 677"/>
                  <a:gd name="T48" fmla="*/ 213 w 1959"/>
                  <a:gd name="T49" fmla="*/ 603 h 677"/>
                  <a:gd name="T50" fmla="*/ 1535 w 1959"/>
                  <a:gd name="T51" fmla="*/ 86 h 677"/>
                  <a:gd name="T52" fmla="*/ 1468 w 1959"/>
                  <a:gd name="T53" fmla="*/ 79 h 677"/>
                  <a:gd name="T54" fmla="*/ 1435 w 1959"/>
                  <a:gd name="T55" fmla="*/ 32 h 677"/>
                  <a:gd name="T56" fmla="*/ 1442 w 1959"/>
                  <a:gd name="T57" fmla="*/ 31 h 677"/>
                  <a:gd name="T58" fmla="*/ 1490 w 1959"/>
                  <a:gd name="T59" fmla="*/ 80 h 677"/>
                  <a:gd name="T60" fmla="*/ 1529 w 1959"/>
                  <a:gd name="T61" fmla="*/ 83 h 677"/>
                  <a:gd name="T62" fmla="*/ 1574 w 1959"/>
                  <a:gd name="T63" fmla="*/ 119 h 677"/>
                  <a:gd name="T64" fmla="*/ 1583 w 1959"/>
                  <a:gd name="T65" fmla="*/ 86 h 677"/>
                  <a:gd name="T66" fmla="*/ 1677 w 1959"/>
                  <a:gd name="T67" fmla="*/ 39 h 677"/>
                  <a:gd name="T68" fmla="*/ 1716 w 1959"/>
                  <a:gd name="T69" fmla="*/ 45 h 677"/>
                  <a:gd name="T70" fmla="*/ 1806 w 1959"/>
                  <a:gd name="T71" fmla="*/ 4 h 677"/>
                  <a:gd name="T72" fmla="*/ 1796 w 1959"/>
                  <a:gd name="T73" fmla="*/ 13 h 677"/>
                  <a:gd name="T74" fmla="*/ 1708 w 1959"/>
                  <a:gd name="T75" fmla="*/ 52 h 677"/>
                  <a:gd name="T76" fmla="*/ 1659 w 1959"/>
                  <a:gd name="T77" fmla="*/ 72 h 677"/>
                  <a:gd name="T78" fmla="*/ 1573 w 1959"/>
                  <a:gd name="T79" fmla="*/ 103 h 677"/>
                  <a:gd name="T80" fmla="*/ 1799 w 1959"/>
                  <a:gd name="T81" fmla="*/ 15 h 677"/>
                  <a:gd name="T82" fmla="*/ 1579 w 1959"/>
                  <a:gd name="T83" fmla="*/ 102 h 677"/>
                  <a:gd name="T84" fmla="*/ 1526 w 1959"/>
                  <a:gd name="T85" fmla="*/ 96 h 677"/>
                  <a:gd name="T86" fmla="*/ 1526 w 1959"/>
                  <a:gd name="T87" fmla="*/ 102 h 677"/>
                  <a:gd name="T88" fmla="*/ 1524 w 1959"/>
                  <a:gd name="T89" fmla="*/ 94 h 677"/>
                  <a:gd name="T90" fmla="*/ 1526 w 1959"/>
                  <a:gd name="T91" fmla="*/ 91 h 677"/>
                  <a:gd name="T92" fmla="*/ 1903 w 1959"/>
                  <a:gd name="T93" fmla="*/ 30 h 677"/>
                  <a:gd name="T94" fmla="*/ 1919 w 1959"/>
                  <a:gd name="T95" fmla="*/ 46 h 677"/>
                  <a:gd name="T96" fmla="*/ 1953 w 1959"/>
                  <a:gd name="T97" fmla="*/ 2 h 677"/>
                  <a:gd name="T98" fmla="*/ 1930 w 1959"/>
                  <a:gd name="T99" fmla="*/ 63 h 677"/>
                  <a:gd name="T100" fmla="*/ 1954 w 1959"/>
                  <a:gd name="T101" fmla="*/ 60 h 677"/>
                  <a:gd name="T102" fmla="*/ 1949 w 1959"/>
                  <a:gd name="T103" fmla="*/ 41 h 677"/>
                  <a:gd name="T104" fmla="*/ 1876 w 1959"/>
                  <a:gd name="T105" fmla="*/ 23 h 677"/>
                  <a:gd name="T106" fmla="*/ 1873 w 1959"/>
                  <a:gd name="T107" fmla="*/ 22 h 677"/>
                  <a:gd name="T108" fmla="*/ 1874 w 1959"/>
                  <a:gd name="T109" fmla="*/ 19 h 677"/>
                  <a:gd name="T110" fmla="*/ 1882 w 1959"/>
                  <a:gd name="T111" fmla="*/ 9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9" h="677">
                    <a:moveTo>
                      <a:pt x="183" y="677"/>
                    </a:moveTo>
                    <a:cubicBezTo>
                      <a:pt x="182" y="677"/>
                      <a:pt x="181" y="677"/>
                      <a:pt x="181" y="676"/>
                    </a:cubicBezTo>
                    <a:cubicBezTo>
                      <a:pt x="179" y="675"/>
                      <a:pt x="178" y="673"/>
                      <a:pt x="178" y="671"/>
                    </a:cubicBezTo>
                    <a:cubicBezTo>
                      <a:pt x="178" y="670"/>
                      <a:pt x="178" y="669"/>
                      <a:pt x="177" y="668"/>
                    </a:cubicBezTo>
                    <a:cubicBezTo>
                      <a:pt x="177" y="668"/>
                      <a:pt x="176" y="667"/>
                      <a:pt x="176" y="667"/>
                    </a:cubicBezTo>
                    <a:cubicBezTo>
                      <a:pt x="174" y="665"/>
                      <a:pt x="171" y="662"/>
                      <a:pt x="174" y="659"/>
                    </a:cubicBezTo>
                    <a:cubicBezTo>
                      <a:pt x="175" y="658"/>
                      <a:pt x="176" y="657"/>
                      <a:pt x="178" y="657"/>
                    </a:cubicBezTo>
                    <a:cubicBezTo>
                      <a:pt x="180" y="657"/>
                      <a:pt x="183" y="659"/>
                      <a:pt x="185" y="661"/>
                    </a:cubicBezTo>
                    <a:cubicBezTo>
                      <a:pt x="186" y="662"/>
                      <a:pt x="186" y="662"/>
                      <a:pt x="187" y="662"/>
                    </a:cubicBezTo>
                    <a:cubicBezTo>
                      <a:pt x="187" y="662"/>
                      <a:pt x="187" y="661"/>
                      <a:pt x="186" y="661"/>
                    </a:cubicBezTo>
                    <a:cubicBezTo>
                      <a:pt x="185" y="659"/>
                      <a:pt x="182" y="657"/>
                      <a:pt x="180" y="657"/>
                    </a:cubicBezTo>
                    <a:cubicBezTo>
                      <a:pt x="175" y="656"/>
                      <a:pt x="172" y="655"/>
                      <a:pt x="171" y="653"/>
                    </a:cubicBezTo>
                    <a:cubicBezTo>
                      <a:pt x="170" y="651"/>
                      <a:pt x="170" y="650"/>
                      <a:pt x="171" y="649"/>
                    </a:cubicBezTo>
                    <a:cubicBezTo>
                      <a:pt x="171" y="648"/>
                      <a:pt x="170" y="645"/>
                      <a:pt x="168" y="643"/>
                    </a:cubicBezTo>
                    <a:cubicBezTo>
                      <a:pt x="165" y="641"/>
                      <a:pt x="165" y="637"/>
                      <a:pt x="165" y="633"/>
                    </a:cubicBezTo>
                    <a:cubicBezTo>
                      <a:pt x="165" y="631"/>
                      <a:pt x="165" y="629"/>
                      <a:pt x="165" y="627"/>
                    </a:cubicBezTo>
                    <a:cubicBezTo>
                      <a:pt x="164" y="625"/>
                      <a:pt x="163" y="624"/>
                      <a:pt x="162" y="623"/>
                    </a:cubicBezTo>
                    <a:cubicBezTo>
                      <a:pt x="161" y="622"/>
                      <a:pt x="159" y="621"/>
                      <a:pt x="158" y="618"/>
                    </a:cubicBezTo>
                    <a:cubicBezTo>
                      <a:pt x="157" y="614"/>
                      <a:pt x="159" y="612"/>
                      <a:pt x="160" y="610"/>
                    </a:cubicBezTo>
                    <a:cubicBezTo>
                      <a:pt x="161" y="608"/>
                      <a:pt x="161" y="607"/>
                      <a:pt x="161" y="606"/>
                    </a:cubicBezTo>
                    <a:cubicBezTo>
                      <a:pt x="158" y="599"/>
                      <a:pt x="159" y="594"/>
                      <a:pt x="164" y="592"/>
                    </a:cubicBezTo>
                    <a:cubicBezTo>
                      <a:pt x="165" y="591"/>
                      <a:pt x="166" y="590"/>
                      <a:pt x="166" y="586"/>
                    </a:cubicBezTo>
                    <a:cubicBezTo>
                      <a:pt x="166" y="584"/>
                      <a:pt x="166" y="582"/>
                      <a:pt x="167" y="580"/>
                    </a:cubicBezTo>
                    <a:cubicBezTo>
                      <a:pt x="168" y="576"/>
                      <a:pt x="172" y="574"/>
                      <a:pt x="176" y="572"/>
                    </a:cubicBezTo>
                    <a:cubicBezTo>
                      <a:pt x="178" y="571"/>
                      <a:pt x="180" y="570"/>
                      <a:pt x="181" y="569"/>
                    </a:cubicBezTo>
                    <a:cubicBezTo>
                      <a:pt x="180" y="569"/>
                      <a:pt x="179" y="568"/>
                      <a:pt x="178" y="567"/>
                    </a:cubicBezTo>
                    <a:cubicBezTo>
                      <a:pt x="179" y="565"/>
                      <a:pt x="179" y="565"/>
                      <a:pt x="179" y="565"/>
                    </a:cubicBezTo>
                    <a:cubicBezTo>
                      <a:pt x="178" y="567"/>
                      <a:pt x="178" y="567"/>
                      <a:pt x="178" y="567"/>
                    </a:cubicBezTo>
                    <a:cubicBezTo>
                      <a:pt x="176" y="566"/>
                      <a:pt x="172" y="566"/>
                      <a:pt x="170" y="568"/>
                    </a:cubicBezTo>
                    <a:cubicBezTo>
                      <a:pt x="164" y="571"/>
                      <a:pt x="161" y="566"/>
                      <a:pt x="158" y="561"/>
                    </a:cubicBezTo>
                    <a:cubicBezTo>
                      <a:pt x="157" y="560"/>
                      <a:pt x="157" y="560"/>
                      <a:pt x="157" y="560"/>
                    </a:cubicBezTo>
                    <a:cubicBezTo>
                      <a:pt x="156" y="557"/>
                      <a:pt x="154" y="556"/>
                      <a:pt x="153" y="555"/>
                    </a:cubicBezTo>
                    <a:cubicBezTo>
                      <a:pt x="153" y="556"/>
                      <a:pt x="153" y="557"/>
                      <a:pt x="153" y="559"/>
                    </a:cubicBezTo>
                    <a:cubicBezTo>
                      <a:pt x="153" y="571"/>
                      <a:pt x="140" y="572"/>
                      <a:pt x="133" y="572"/>
                    </a:cubicBezTo>
                    <a:cubicBezTo>
                      <a:pt x="133" y="572"/>
                      <a:pt x="133" y="572"/>
                      <a:pt x="133" y="572"/>
                    </a:cubicBezTo>
                    <a:cubicBezTo>
                      <a:pt x="118" y="573"/>
                      <a:pt x="110" y="572"/>
                      <a:pt x="107" y="569"/>
                    </a:cubicBezTo>
                    <a:cubicBezTo>
                      <a:pt x="105" y="565"/>
                      <a:pt x="108" y="562"/>
                      <a:pt x="111" y="561"/>
                    </a:cubicBezTo>
                    <a:cubicBezTo>
                      <a:pt x="111" y="560"/>
                      <a:pt x="112" y="560"/>
                      <a:pt x="113" y="559"/>
                    </a:cubicBezTo>
                    <a:cubicBezTo>
                      <a:pt x="112" y="559"/>
                      <a:pt x="111" y="559"/>
                      <a:pt x="110" y="559"/>
                    </a:cubicBezTo>
                    <a:cubicBezTo>
                      <a:pt x="109" y="559"/>
                      <a:pt x="107" y="558"/>
                      <a:pt x="105" y="558"/>
                    </a:cubicBezTo>
                    <a:cubicBezTo>
                      <a:pt x="98" y="557"/>
                      <a:pt x="93" y="556"/>
                      <a:pt x="93" y="546"/>
                    </a:cubicBezTo>
                    <a:cubicBezTo>
                      <a:pt x="93" y="543"/>
                      <a:pt x="93" y="542"/>
                      <a:pt x="92" y="542"/>
                    </a:cubicBezTo>
                    <a:cubicBezTo>
                      <a:pt x="93" y="542"/>
                      <a:pt x="92" y="543"/>
                      <a:pt x="92" y="545"/>
                    </a:cubicBezTo>
                    <a:cubicBezTo>
                      <a:pt x="92" y="550"/>
                      <a:pt x="90" y="554"/>
                      <a:pt x="87" y="555"/>
                    </a:cubicBezTo>
                    <a:cubicBezTo>
                      <a:pt x="85" y="556"/>
                      <a:pt x="83" y="555"/>
                      <a:pt x="81" y="554"/>
                    </a:cubicBezTo>
                    <a:cubicBezTo>
                      <a:pt x="77" y="550"/>
                      <a:pt x="74" y="543"/>
                      <a:pt x="72" y="535"/>
                    </a:cubicBezTo>
                    <a:cubicBezTo>
                      <a:pt x="72" y="534"/>
                      <a:pt x="71" y="532"/>
                      <a:pt x="70" y="532"/>
                    </a:cubicBezTo>
                    <a:cubicBezTo>
                      <a:pt x="69" y="532"/>
                      <a:pt x="68" y="532"/>
                      <a:pt x="67" y="533"/>
                    </a:cubicBezTo>
                    <a:cubicBezTo>
                      <a:pt x="67" y="533"/>
                      <a:pt x="65" y="535"/>
                      <a:pt x="66" y="538"/>
                    </a:cubicBezTo>
                    <a:cubicBezTo>
                      <a:pt x="66" y="540"/>
                      <a:pt x="67" y="542"/>
                      <a:pt x="67" y="543"/>
                    </a:cubicBezTo>
                    <a:cubicBezTo>
                      <a:pt x="69" y="547"/>
                      <a:pt x="70" y="551"/>
                      <a:pt x="66" y="556"/>
                    </a:cubicBezTo>
                    <a:cubicBezTo>
                      <a:pt x="63" y="563"/>
                      <a:pt x="54" y="562"/>
                      <a:pt x="47" y="561"/>
                    </a:cubicBezTo>
                    <a:cubicBezTo>
                      <a:pt x="45" y="561"/>
                      <a:pt x="44" y="561"/>
                      <a:pt x="42" y="561"/>
                    </a:cubicBezTo>
                    <a:cubicBezTo>
                      <a:pt x="40" y="561"/>
                      <a:pt x="38" y="561"/>
                      <a:pt x="36" y="561"/>
                    </a:cubicBezTo>
                    <a:cubicBezTo>
                      <a:pt x="33" y="561"/>
                      <a:pt x="28" y="561"/>
                      <a:pt x="22" y="561"/>
                    </a:cubicBezTo>
                    <a:cubicBezTo>
                      <a:pt x="12" y="560"/>
                      <a:pt x="1" y="552"/>
                      <a:pt x="0" y="552"/>
                    </a:cubicBezTo>
                    <a:cubicBezTo>
                      <a:pt x="3" y="548"/>
                      <a:pt x="3" y="548"/>
                      <a:pt x="3" y="548"/>
                    </a:cubicBezTo>
                    <a:cubicBezTo>
                      <a:pt x="3" y="548"/>
                      <a:pt x="13" y="555"/>
                      <a:pt x="22" y="556"/>
                    </a:cubicBezTo>
                    <a:cubicBezTo>
                      <a:pt x="29" y="556"/>
                      <a:pt x="32" y="556"/>
                      <a:pt x="36" y="556"/>
                    </a:cubicBezTo>
                    <a:cubicBezTo>
                      <a:pt x="40" y="556"/>
                      <a:pt x="43" y="556"/>
                      <a:pt x="48" y="557"/>
                    </a:cubicBezTo>
                    <a:cubicBezTo>
                      <a:pt x="53" y="557"/>
                      <a:pt x="60" y="558"/>
                      <a:pt x="62" y="554"/>
                    </a:cubicBezTo>
                    <a:cubicBezTo>
                      <a:pt x="65" y="550"/>
                      <a:pt x="64" y="548"/>
                      <a:pt x="63" y="544"/>
                    </a:cubicBezTo>
                    <a:cubicBezTo>
                      <a:pt x="62" y="543"/>
                      <a:pt x="62" y="541"/>
                      <a:pt x="61" y="539"/>
                    </a:cubicBezTo>
                    <a:cubicBezTo>
                      <a:pt x="60" y="535"/>
                      <a:pt x="61" y="532"/>
                      <a:pt x="64" y="529"/>
                    </a:cubicBezTo>
                    <a:cubicBezTo>
                      <a:pt x="66" y="527"/>
                      <a:pt x="69" y="527"/>
                      <a:pt x="71" y="527"/>
                    </a:cubicBezTo>
                    <a:cubicBezTo>
                      <a:pt x="73" y="528"/>
                      <a:pt x="76" y="529"/>
                      <a:pt x="76" y="534"/>
                    </a:cubicBezTo>
                    <a:cubicBezTo>
                      <a:pt x="78" y="541"/>
                      <a:pt x="81" y="547"/>
                      <a:pt x="84" y="550"/>
                    </a:cubicBezTo>
                    <a:cubicBezTo>
                      <a:pt x="85" y="551"/>
                      <a:pt x="85" y="551"/>
                      <a:pt x="85" y="551"/>
                    </a:cubicBezTo>
                    <a:cubicBezTo>
                      <a:pt x="86" y="550"/>
                      <a:pt x="87" y="548"/>
                      <a:pt x="87" y="545"/>
                    </a:cubicBezTo>
                    <a:cubicBezTo>
                      <a:pt x="87" y="540"/>
                      <a:pt x="90" y="537"/>
                      <a:pt x="93" y="537"/>
                    </a:cubicBezTo>
                    <a:cubicBezTo>
                      <a:pt x="94" y="537"/>
                      <a:pt x="96" y="538"/>
                      <a:pt x="97" y="540"/>
                    </a:cubicBezTo>
                    <a:cubicBezTo>
                      <a:pt x="98" y="541"/>
                      <a:pt x="98" y="544"/>
                      <a:pt x="98" y="546"/>
                    </a:cubicBezTo>
                    <a:cubicBezTo>
                      <a:pt x="98" y="552"/>
                      <a:pt x="99" y="553"/>
                      <a:pt x="106" y="554"/>
                    </a:cubicBezTo>
                    <a:cubicBezTo>
                      <a:pt x="108" y="554"/>
                      <a:pt x="109" y="554"/>
                      <a:pt x="111" y="554"/>
                    </a:cubicBezTo>
                    <a:cubicBezTo>
                      <a:pt x="114" y="554"/>
                      <a:pt x="118" y="555"/>
                      <a:pt x="118" y="559"/>
                    </a:cubicBezTo>
                    <a:cubicBezTo>
                      <a:pt x="118" y="561"/>
                      <a:pt x="116" y="563"/>
                      <a:pt x="114" y="564"/>
                    </a:cubicBezTo>
                    <a:cubicBezTo>
                      <a:pt x="113" y="565"/>
                      <a:pt x="112" y="566"/>
                      <a:pt x="111" y="566"/>
                    </a:cubicBezTo>
                    <a:cubicBezTo>
                      <a:pt x="113" y="568"/>
                      <a:pt x="120" y="568"/>
                      <a:pt x="132" y="567"/>
                    </a:cubicBezTo>
                    <a:cubicBezTo>
                      <a:pt x="133" y="567"/>
                      <a:pt x="133" y="567"/>
                      <a:pt x="133" y="567"/>
                    </a:cubicBezTo>
                    <a:cubicBezTo>
                      <a:pt x="142" y="567"/>
                      <a:pt x="148" y="566"/>
                      <a:pt x="148" y="559"/>
                    </a:cubicBezTo>
                    <a:cubicBezTo>
                      <a:pt x="148" y="557"/>
                      <a:pt x="148" y="552"/>
                      <a:pt x="151" y="551"/>
                    </a:cubicBezTo>
                    <a:cubicBezTo>
                      <a:pt x="155" y="549"/>
                      <a:pt x="159" y="555"/>
                      <a:pt x="161" y="558"/>
                    </a:cubicBezTo>
                    <a:cubicBezTo>
                      <a:pt x="162" y="559"/>
                      <a:pt x="162" y="559"/>
                      <a:pt x="162" y="559"/>
                    </a:cubicBezTo>
                    <a:cubicBezTo>
                      <a:pt x="166" y="564"/>
                      <a:pt x="166" y="564"/>
                      <a:pt x="168" y="564"/>
                    </a:cubicBezTo>
                    <a:cubicBezTo>
                      <a:pt x="171" y="562"/>
                      <a:pt x="176" y="561"/>
                      <a:pt x="180" y="563"/>
                    </a:cubicBezTo>
                    <a:cubicBezTo>
                      <a:pt x="180" y="563"/>
                      <a:pt x="180" y="563"/>
                      <a:pt x="180" y="563"/>
                    </a:cubicBezTo>
                    <a:cubicBezTo>
                      <a:pt x="182" y="564"/>
                      <a:pt x="184" y="565"/>
                      <a:pt x="185" y="567"/>
                    </a:cubicBezTo>
                    <a:cubicBezTo>
                      <a:pt x="186" y="568"/>
                      <a:pt x="186" y="570"/>
                      <a:pt x="185" y="571"/>
                    </a:cubicBezTo>
                    <a:cubicBezTo>
                      <a:pt x="184" y="573"/>
                      <a:pt x="181" y="575"/>
                      <a:pt x="178" y="576"/>
                    </a:cubicBezTo>
                    <a:cubicBezTo>
                      <a:pt x="175" y="578"/>
                      <a:pt x="172" y="579"/>
                      <a:pt x="171" y="581"/>
                    </a:cubicBezTo>
                    <a:cubicBezTo>
                      <a:pt x="171" y="583"/>
                      <a:pt x="171" y="584"/>
                      <a:pt x="171" y="586"/>
                    </a:cubicBezTo>
                    <a:cubicBezTo>
                      <a:pt x="170" y="590"/>
                      <a:pt x="170" y="594"/>
                      <a:pt x="165" y="596"/>
                    </a:cubicBezTo>
                    <a:cubicBezTo>
                      <a:pt x="165" y="596"/>
                      <a:pt x="163" y="597"/>
                      <a:pt x="165" y="605"/>
                    </a:cubicBezTo>
                    <a:cubicBezTo>
                      <a:pt x="166" y="608"/>
                      <a:pt x="165" y="610"/>
                      <a:pt x="164" y="612"/>
                    </a:cubicBezTo>
                    <a:cubicBezTo>
                      <a:pt x="163" y="614"/>
                      <a:pt x="162" y="615"/>
                      <a:pt x="162" y="617"/>
                    </a:cubicBezTo>
                    <a:cubicBezTo>
                      <a:pt x="163" y="618"/>
                      <a:pt x="164" y="619"/>
                      <a:pt x="165" y="620"/>
                    </a:cubicBezTo>
                    <a:cubicBezTo>
                      <a:pt x="166" y="621"/>
                      <a:pt x="168" y="622"/>
                      <a:pt x="169" y="626"/>
                    </a:cubicBezTo>
                    <a:cubicBezTo>
                      <a:pt x="170" y="628"/>
                      <a:pt x="170" y="631"/>
                      <a:pt x="170" y="633"/>
                    </a:cubicBezTo>
                    <a:cubicBezTo>
                      <a:pt x="170" y="636"/>
                      <a:pt x="170" y="639"/>
                      <a:pt x="171" y="639"/>
                    </a:cubicBezTo>
                    <a:cubicBezTo>
                      <a:pt x="175" y="642"/>
                      <a:pt x="177" y="647"/>
                      <a:pt x="175" y="651"/>
                    </a:cubicBezTo>
                    <a:cubicBezTo>
                      <a:pt x="176" y="651"/>
                      <a:pt x="177" y="652"/>
                      <a:pt x="180" y="652"/>
                    </a:cubicBezTo>
                    <a:cubicBezTo>
                      <a:pt x="184" y="652"/>
                      <a:pt x="188" y="655"/>
                      <a:pt x="190" y="659"/>
                    </a:cubicBezTo>
                    <a:cubicBezTo>
                      <a:pt x="192" y="661"/>
                      <a:pt x="192" y="664"/>
                      <a:pt x="191" y="666"/>
                    </a:cubicBezTo>
                    <a:cubicBezTo>
                      <a:pt x="190" y="667"/>
                      <a:pt x="189" y="668"/>
                      <a:pt x="189" y="668"/>
                    </a:cubicBezTo>
                    <a:cubicBezTo>
                      <a:pt x="187" y="668"/>
                      <a:pt x="185" y="667"/>
                      <a:pt x="182" y="665"/>
                    </a:cubicBezTo>
                    <a:cubicBezTo>
                      <a:pt x="181" y="664"/>
                      <a:pt x="179" y="662"/>
                      <a:pt x="178" y="662"/>
                    </a:cubicBezTo>
                    <a:cubicBezTo>
                      <a:pt x="178" y="662"/>
                      <a:pt x="178" y="662"/>
                      <a:pt x="178" y="662"/>
                    </a:cubicBezTo>
                    <a:cubicBezTo>
                      <a:pt x="178" y="662"/>
                      <a:pt x="179" y="663"/>
                      <a:pt x="179" y="663"/>
                    </a:cubicBezTo>
                    <a:cubicBezTo>
                      <a:pt x="180" y="664"/>
                      <a:pt x="180" y="665"/>
                      <a:pt x="181" y="666"/>
                    </a:cubicBezTo>
                    <a:cubicBezTo>
                      <a:pt x="182" y="667"/>
                      <a:pt x="182" y="669"/>
                      <a:pt x="183" y="670"/>
                    </a:cubicBezTo>
                    <a:cubicBezTo>
                      <a:pt x="183" y="671"/>
                      <a:pt x="183" y="672"/>
                      <a:pt x="183" y="672"/>
                    </a:cubicBezTo>
                    <a:cubicBezTo>
                      <a:pt x="183" y="672"/>
                      <a:pt x="183" y="672"/>
                      <a:pt x="183" y="672"/>
                    </a:cubicBezTo>
                    <a:cubicBezTo>
                      <a:pt x="190" y="670"/>
                      <a:pt x="200" y="668"/>
                      <a:pt x="207" y="671"/>
                    </a:cubicBezTo>
                    <a:cubicBezTo>
                      <a:pt x="211" y="672"/>
                      <a:pt x="213" y="671"/>
                      <a:pt x="217" y="669"/>
                    </a:cubicBezTo>
                    <a:cubicBezTo>
                      <a:pt x="219" y="668"/>
                      <a:pt x="220" y="667"/>
                      <a:pt x="222" y="667"/>
                    </a:cubicBezTo>
                    <a:cubicBezTo>
                      <a:pt x="226" y="665"/>
                      <a:pt x="228" y="661"/>
                      <a:pt x="228" y="653"/>
                    </a:cubicBezTo>
                    <a:cubicBezTo>
                      <a:pt x="228" y="647"/>
                      <a:pt x="228" y="647"/>
                      <a:pt x="221" y="644"/>
                    </a:cubicBezTo>
                    <a:cubicBezTo>
                      <a:pt x="219" y="643"/>
                      <a:pt x="219" y="643"/>
                      <a:pt x="219" y="643"/>
                    </a:cubicBezTo>
                    <a:cubicBezTo>
                      <a:pt x="216" y="642"/>
                      <a:pt x="213" y="640"/>
                      <a:pt x="213" y="637"/>
                    </a:cubicBezTo>
                    <a:cubicBezTo>
                      <a:pt x="213" y="634"/>
                      <a:pt x="215" y="633"/>
                      <a:pt x="217" y="632"/>
                    </a:cubicBezTo>
                    <a:cubicBezTo>
                      <a:pt x="217" y="631"/>
                      <a:pt x="218" y="631"/>
                      <a:pt x="218" y="631"/>
                    </a:cubicBezTo>
                    <a:cubicBezTo>
                      <a:pt x="219" y="630"/>
                      <a:pt x="219" y="629"/>
                      <a:pt x="219" y="629"/>
                    </a:cubicBezTo>
                    <a:cubicBezTo>
                      <a:pt x="219" y="629"/>
                      <a:pt x="219" y="628"/>
                      <a:pt x="217" y="626"/>
                    </a:cubicBezTo>
                    <a:cubicBezTo>
                      <a:pt x="215" y="625"/>
                      <a:pt x="212" y="625"/>
                      <a:pt x="209" y="625"/>
                    </a:cubicBezTo>
                    <a:cubicBezTo>
                      <a:pt x="206" y="626"/>
                      <a:pt x="203" y="626"/>
                      <a:pt x="200" y="624"/>
                    </a:cubicBezTo>
                    <a:cubicBezTo>
                      <a:pt x="194" y="620"/>
                      <a:pt x="198" y="613"/>
                      <a:pt x="201" y="606"/>
                    </a:cubicBezTo>
                    <a:cubicBezTo>
                      <a:pt x="205" y="600"/>
                      <a:pt x="207" y="599"/>
                      <a:pt x="210" y="599"/>
                    </a:cubicBezTo>
                    <a:cubicBezTo>
                      <a:pt x="211" y="599"/>
                      <a:pt x="211" y="599"/>
                      <a:pt x="211" y="599"/>
                    </a:cubicBezTo>
                    <a:cubicBezTo>
                      <a:pt x="213" y="598"/>
                      <a:pt x="216" y="599"/>
                      <a:pt x="217" y="601"/>
                    </a:cubicBezTo>
                    <a:cubicBezTo>
                      <a:pt x="215" y="598"/>
                      <a:pt x="215" y="596"/>
                      <a:pt x="216" y="593"/>
                    </a:cubicBezTo>
                    <a:cubicBezTo>
                      <a:pt x="216" y="592"/>
                      <a:pt x="216" y="590"/>
                      <a:pt x="216" y="589"/>
                    </a:cubicBezTo>
                    <a:cubicBezTo>
                      <a:pt x="217" y="587"/>
                      <a:pt x="216" y="584"/>
                      <a:pt x="216" y="582"/>
                    </a:cubicBezTo>
                    <a:cubicBezTo>
                      <a:pt x="216" y="578"/>
                      <a:pt x="216" y="573"/>
                      <a:pt x="220" y="572"/>
                    </a:cubicBezTo>
                    <a:cubicBezTo>
                      <a:pt x="221" y="571"/>
                      <a:pt x="223" y="571"/>
                      <a:pt x="225" y="572"/>
                    </a:cubicBezTo>
                    <a:cubicBezTo>
                      <a:pt x="228" y="574"/>
                      <a:pt x="229" y="578"/>
                      <a:pt x="230" y="582"/>
                    </a:cubicBezTo>
                    <a:cubicBezTo>
                      <a:pt x="230" y="585"/>
                      <a:pt x="230" y="585"/>
                      <a:pt x="236" y="585"/>
                    </a:cubicBezTo>
                    <a:cubicBezTo>
                      <a:pt x="237" y="585"/>
                      <a:pt x="237" y="585"/>
                      <a:pt x="237" y="585"/>
                    </a:cubicBezTo>
                    <a:cubicBezTo>
                      <a:pt x="240" y="586"/>
                      <a:pt x="241" y="583"/>
                      <a:pt x="243" y="580"/>
                    </a:cubicBezTo>
                    <a:cubicBezTo>
                      <a:pt x="244" y="578"/>
                      <a:pt x="245" y="576"/>
                      <a:pt x="247" y="574"/>
                    </a:cubicBezTo>
                    <a:cubicBezTo>
                      <a:pt x="251" y="570"/>
                      <a:pt x="256" y="570"/>
                      <a:pt x="261" y="569"/>
                    </a:cubicBezTo>
                    <a:cubicBezTo>
                      <a:pt x="263" y="569"/>
                      <a:pt x="263" y="569"/>
                      <a:pt x="263" y="569"/>
                    </a:cubicBezTo>
                    <a:cubicBezTo>
                      <a:pt x="265" y="568"/>
                      <a:pt x="268" y="568"/>
                      <a:pt x="271" y="567"/>
                    </a:cubicBezTo>
                    <a:cubicBezTo>
                      <a:pt x="278" y="565"/>
                      <a:pt x="286" y="563"/>
                      <a:pt x="291" y="563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87" y="568"/>
                      <a:pt x="279" y="570"/>
                      <a:pt x="273" y="571"/>
                    </a:cubicBezTo>
                    <a:cubicBezTo>
                      <a:pt x="269" y="572"/>
                      <a:pt x="266" y="573"/>
                      <a:pt x="264" y="573"/>
                    </a:cubicBezTo>
                    <a:cubicBezTo>
                      <a:pt x="262" y="574"/>
                      <a:pt x="262" y="574"/>
                      <a:pt x="262" y="574"/>
                    </a:cubicBezTo>
                    <a:cubicBezTo>
                      <a:pt x="257" y="574"/>
                      <a:pt x="253" y="575"/>
                      <a:pt x="250" y="578"/>
                    </a:cubicBezTo>
                    <a:cubicBezTo>
                      <a:pt x="249" y="579"/>
                      <a:pt x="248" y="580"/>
                      <a:pt x="247" y="582"/>
                    </a:cubicBezTo>
                    <a:cubicBezTo>
                      <a:pt x="245" y="586"/>
                      <a:pt x="242" y="591"/>
                      <a:pt x="237" y="590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0" y="590"/>
                      <a:pt x="225" y="589"/>
                      <a:pt x="225" y="582"/>
                    </a:cubicBezTo>
                    <a:cubicBezTo>
                      <a:pt x="225" y="579"/>
                      <a:pt x="223" y="577"/>
                      <a:pt x="222" y="576"/>
                    </a:cubicBezTo>
                    <a:cubicBezTo>
                      <a:pt x="222" y="576"/>
                      <a:pt x="222" y="576"/>
                      <a:pt x="221" y="576"/>
                    </a:cubicBezTo>
                    <a:cubicBezTo>
                      <a:pt x="221" y="576"/>
                      <a:pt x="221" y="580"/>
                      <a:pt x="221" y="582"/>
                    </a:cubicBezTo>
                    <a:cubicBezTo>
                      <a:pt x="221" y="584"/>
                      <a:pt x="221" y="587"/>
                      <a:pt x="221" y="589"/>
                    </a:cubicBezTo>
                    <a:cubicBezTo>
                      <a:pt x="221" y="591"/>
                      <a:pt x="221" y="592"/>
                      <a:pt x="220" y="593"/>
                    </a:cubicBezTo>
                    <a:cubicBezTo>
                      <a:pt x="220" y="596"/>
                      <a:pt x="220" y="597"/>
                      <a:pt x="222" y="599"/>
                    </a:cubicBezTo>
                    <a:cubicBezTo>
                      <a:pt x="222" y="600"/>
                      <a:pt x="224" y="600"/>
                      <a:pt x="226" y="600"/>
                    </a:cubicBezTo>
                    <a:cubicBezTo>
                      <a:pt x="229" y="600"/>
                      <a:pt x="233" y="599"/>
                      <a:pt x="234" y="604"/>
                    </a:cubicBezTo>
                    <a:cubicBezTo>
                      <a:pt x="235" y="610"/>
                      <a:pt x="236" y="612"/>
                      <a:pt x="234" y="614"/>
                    </a:cubicBezTo>
                    <a:cubicBezTo>
                      <a:pt x="233" y="615"/>
                      <a:pt x="231" y="615"/>
                      <a:pt x="229" y="614"/>
                    </a:cubicBezTo>
                    <a:cubicBezTo>
                      <a:pt x="228" y="614"/>
                      <a:pt x="228" y="614"/>
                      <a:pt x="228" y="614"/>
                    </a:cubicBezTo>
                    <a:cubicBezTo>
                      <a:pt x="226" y="612"/>
                      <a:pt x="224" y="611"/>
                      <a:pt x="217" y="613"/>
                    </a:cubicBezTo>
                    <a:cubicBezTo>
                      <a:pt x="214" y="613"/>
                      <a:pt x="211" y="614"/>
                      <a:pt x="210" y="611"/>
                    </a:cubicBezTo>
                    <a:cubicBezTo>
                      <a:pt x="209" y="609"/>
                      <a:pt x="210" y="607"/>
                      <a:pt x="212" y="605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3"/>
                      <a:pt x="212" y="603"/>
                      <a:pt x="211" y="603"/>
                    </a:cubicBezTo>
                    <a:cubicBezTo>
                      <a:pt x="211" y="603"/>
                      <a:pt x="211" y="603"/>
                      <a:pt x="211" y="603"/>
                    </a:cubicBezTo>
                    <a:cubicBezTo>
                      <a:pt x="209" y="604"/>
                      <a:pt x="208" y="604"/>
                      <a:pt x="205" y="608"/>
                    </a:cubicBezTo>
                    <a:cubicBezTo>
                      <a:pt x="202" y="614"/>
                      <a:pt x="200" y="619"/>
                      <a:pt x="202" y="620"/>
                    </a:cubicBezTo>
                    <a:cubicBezTo>
                      <a:pt x="204" y="621"/>
                      <a:pt x="206" y="621"/>
                      <a:pt x="209" y="621"/>
                    </a:cubicBezTo>
                    <a:cubicBezTo>
                      <a:pt x="213" y="621"/>
                      <a:pt x="217" y="620"/>
                      <a:pt x="220" y="623"/>
                    </a:cubicBezTo>
                    <a:cubicBezTo>
                      <a:pt x="221" y="624"/>
                      <a:pt x="224" y="626"/>
                      <a:pt x="224" y="629"/>
                    </a:cubicBezTo>
                    <a:cubicBezTo>
                      <a:pt x="224" y="632"/>
                      <a:pt x="222" y="633"/>
                      <a:pt x="221" y="634"/>
                    </a:cubicBezTo>
                    <a:cubicBezTo>
                      <a:pt x="221" y="634"/>
                      <a:pt x="220" y="635"/>
                      <a:pt x="220" y="635"/>
                    </a:cubicBezTo>
                    <a:cubicBezTo>
                      <a:pt x="219" y="636"/>
                      <a:pt x="218" y="636"/>
                      <a:pt x="218" y="637"/>
                    </a:cubicBezTo>
                    <a:cubicBezTo>
                      <a:pt x="218" y="637"/>
                      <a:pt x="219" y="638"/>
                      <a:pt x="221" y="639"/>
                    </a:cubicBezTo>
                    <a:cubicBezTo>
                      <a:pt x="223" y="640"/>
                      <a:pt x="223" y="640"/>
                      <a:pt x="223" y="640"/>
                    </a:cubicBezTo>
                    <a:cubicBezTo>
                      <a:pt x="230" y="643"/>
                      <a:pt x="233" y="644"/>
                      <a:pt x="233" y="653"/>
                    </a:cubicBezTo>
                    <a:cubicBezTo>
                      <a:pt x="233" y="659"/>
                      <a:pt x="232" y="668"/>
                      <a:pt x="224" y="671"/>
                    </a:cubicBezTo>
                    <a:cubicBezTo>
                      <a:pt x="222" y="672"/>
                      <a:pt x="221" y="672"/>
                      <a:pt x="219" y="673"/>
                    </a:cubicBezTo>
                    <a:cubicBezTo>
                      <a:pt x="215" y="675"/>
                      <a:pt x="211" y="677"/>
                      <a:pt x="205" y="675"/>
                    </a:cubicBezTo>
                    <a:cubicBezTo>
                      <a:pt x="199" y="673"/>
                      <a:pt x="190" y="675"/>
                      <a:pt x="185" y="677"/>
                    </a:cubicBezTo>
                    <a:cubicBezTo>
                      <a:pt x="184" y="677"/>
                      <a:pt x="183" y="677"/>
                      <a:pt x="183" y="677"/>
                    </a:cubicBezTo>
                    <a:close/>
                    <a:moveTo>
                      <a:pt x="223" y="607"/>
                    </a:moveTo>
                    <a:cubicBezTo>
                      <a:pt x="227" y="607"/>
                      <a:pt x="228" y="608"/>
                      <a:pt x="230" y="609"/>
                    </a:cubicBezTo>
                    <a:cubicBezTo>
                      <a:pt x="231" y="609"/>
                      <a:pt x="231" y="609"/>
                      <a:pt x="231" y="609"/>
                    </a:cubicBezTo>
                    <a:cubicBezTo>
                      <a:pt x="230" y="609"/>
                      <a:pt x="230" y="607"/>
                      <a:pt x="230" y="605"/>
                    </a:cubicBezTo>
                    <a:cubicBezTo>
                      <a:pt x="230" y="605"/>
                      <a:pt x="230" y="604"/>
                      <a:pt x="226" y="604"/>
                    </a:cubicBezTo>
                    <a:cubicBezTo>
                      <a:pt x="224" y="604"/>
                      <a:pt x="220" y="605"/>
                      <a:pt x="218" y="602"/>
                    </a:cubicBezTo>
                    <a:cubicBezTo>
                      <a:pt x="218" y="602"/>
                      <a:pt x="217" y="601"/>
                      <a:pt x="217" y="601"/>
                    </a:cubicBezTo>
                    <a:cubicBezTo>
                      <a:pt x="217" y="601"/>
                      <a:pt x="217" y="601"/>
                      <a:pt x="218" y="601"/>
                    </a:cubicBezTo>
                    <a:cubicBezTo>
                      <a:pt x="218" y="602"/>
                      <a:pt x="219" y="604"/>
                      <a:pt x="217" y="607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7" y="608"/>
                    </a:cubicBezTo>
                    <a:cubicBezTo>
                      <a:pt x="219" y="608"/>
                      <a:pt x="221" y="607"/>
                      <a:pt x="223" y="607"/>
                    </a:cubicBezTo>
                    <a:close/>
                    <a:moveTo>
                      <a:pt x="213" y="603"/>
                    </a:moveTo>
                    <a:cubicBezTo>
                      <a:pt x="213" y="603"/>
                      <a:pt x="213" y="603"/>
                      <a:pt x="213" y="603"/>
                    </a:cubicBezTo>
                    <a:close/>
                    <a:moveTo>
                      <a:pt x="1565" y="130"/>
                    </a:moveTo>
                    <a:cubicBezTo>
                      <a:pt x="1553" y="130"/>
                      <a:pt x="1551" y="121"/>
                      <a:pt x="1549" y="113"/>
                    </a:cubicBezTo>
                    <a:cubicBezTo>
                      <a:pt x="1549" y="111"/>
                      <a:pt x="1548" y="109"/>
                      <a:pt x="1548" y="107"/>
                    </a:cubicBezTo>
                    <a:cubicBezTo>
                      <a:pt x="1546" y="100"/>
                      <a:pt x="1545" y="95"/>
                      <a:pt x="1548" y="92"/>
                    </a:cubicBezTo>
                    <a:cubicBezTo>
                      <a:pt x="1551" y="90"/>
                      <a:pt x="1551" y="87"/>
                      <a:pt x="1550" y="86"/>
                    </a:cubicBezTo>
                    <a:cubicBezTo>
                      <a:pt x="1549" y="84"/>
                      <a:pt x="1543" y="84"/>
                      <a:pt x="1536" y="86"/>
                    </a:cubicBezTo>
                    <a:cubicBezTo>
                      <a:pt x="1535" y="86"/>
                      <a:pt x="1535" y="86"/>
                      <a:pt x="1535" y="86"/>
                    </a:cubicBezTo>
                    <a:cubicBezTo>
                      <a:pt x="1532" y="87"/>
                      <a:pt x="1529" y="88"/>
                      <a:pt x="1526" y="87"/>
                    </a:cubicBezTo>
                    <a:cubicBezTo>
                      <a:pt x="1525" y="86"/>
                      <a:pt x="1524" y="85"/>
                      <a:pt x="1524" y="83"/>
                    </a:cubicBezTo>
                    <a:cubicBezTo>
                      <a:pt x="1524" y="82"/>
                      <a:pt x="1521" y="82"/>
                      <a:pt x="1520" y="82"/>
                    </a:cubicBezTo>
                    <a:cubicBezTo>
                      <a:pt x="1518" y="82"/>
                      <a:pt x="1515" y="81"/>
                      <a:pt x="1513" y="80"/>
                    </a:cubicBezTo>
                    <a:cubicBezTo>
                      <a:pt x="1511" y="79"/>
                      <a:pt x="1509" y="80"/>
                      <a:pt x="1506" y="83"/>
                    </a:cubicBezTo>
                    <a:cubicBezTo>
                      <a:pt x="1505" y="83"/>
                      <a:pt x="1504" y="84"/>
                      <a:pt x="1503" y="84"/>
                    </a:cubicBezTo>
                    <a:cubicBezTo>
                      <a:pt x="1498" y="88"/>
                      <a:pt x="1491" y="86"/>
                      <a:pt x="1489" y="85"/>
                    </a:cubicBezTo>
                    <a:cubicBezTo>
                      <a:pt x="1487" y="85"/>
                      <a:pt x="1478" y="84"/>
                      <a:pt x="1468" y="79"/>
                    </a:cubicBezTo>
                    <a:cubicBezTo>
                      <a:pt x="1466" y="78"/>
                      <a:pt x="1464" y="77"/>
                      <a:pt x="1462" y="76"/>
                    </a:cubicBezTo>
                    <a:cubicBezTo>
                      <a:pt x="1454" y="72"/>
                      <a:pt x="1446" y="68"/>
                      <a:pt x="1442" y="59"/>
                    </a:cubicBezTo>
                    <a:cubicBezTo>
                      <a:pt x="1441" y="55"/>
                      <a:pt x="1440" y="53"/>
                      <a:pt x="1439" y="51"/>
                    </a:cubicBezTo>
                    <a:cubicBezTo>
                      <a:pt x="1436" y="48"/>
                      <a:pt x="1435" y="45"/>
                      <a:pt x="1439" y="40"/>
                    </a:cubicBezTo>
                    <a:cubicBezTo>
                      <a:pt x="1440" y="38"/>
                      <a:pt x="1440" y="38"/>
                      <a:pt x="1440" y="38"/>
                    </a:cubicBezTo>
                    <a:cubicBezTo>
                      <a:pt x="1440" y="37"/>
                      <a:pt x="1441" y="36"/>
                      <a:pt x="1441" y="36"/>
                    </a:cubicBezTo>
                    <a:cubicBezTo>
                      <a:pt x="1441" y="36"/>
                      <a:pt x="1440" y="35"/>
                      <a:pt x="1440" y="35"/>
                    </a:cubicBezTo>
                    <a:cubicBezTo>
                      <a:pt x="1438" y="34"/>
                      <a:pt x="1437" y="34"/>
                      <a:pt x="1435" y="32"/>
                    </a:cubicBezTo>
                    <a:cubicBezTo>
                      <a:pt x="1433" y="31"/>
                      <a:pt x="1432" y="30"/>
                      <a:pt x="1431" y="30"/>
                    </a:cubicBezTo>
                    <a:cubicBezTo>
                      <a:pt x="1425" y="27"/>
                      <a:pt x="1423" y="25"/>
                      <a:pt x="1420" y="20"/>
                    </a:cubicBezTo>
                    <a:cubicBezTo>
                      <a:pt x="1417" y="14"/>
                      <a:pt x="1406" y="3"/>
                      <a:pt x="1406" y="3"/>
                    </a:cubicBezTo>
                    <a:cubicBezTo>
                      <a:pt x="1409" y="0"/>
                      <a:pt x="1409" y="0"/>
                      <a:pt x="1409" y="0"/>
                    </a:cubicBezTo>
                    <a:cubicBezTo>
                      <a:pt x="1410" y="0"/>
                      <a:pt x="1421" y="11"/>
                      <a:pt x="1424" y="18"/>
                    </a:cubicBezTo>
                    <a:cubicBezTo>
                      <a:pt x="1427" y="22"/>
                      <a:pt x="1428" y="23"/>
                      <a:pt x="1433" y="26"/>
                    </a:cubicBezTo>
                    <a:cubicBezTo>
                      <a:pt x="1434" y="26"/>
                      <a:pt x="1436" y="27"/>
                      <a:pt x="1437" y="28"/>
                    </a:cubicBezTo>
                    <a:cubicBezTo>
                      <a:pt x="1439" y="29"/>
                      <a:pt x="1441" y="30"/>
                      <a:pt x="1442" y="31"/>
                    </a:cubicBezTo>
                    <a:cubicBezTo>
                      <a:pt x="1444" y="32"/>
                      <a:pt x="1445" y="33"/>
                      <a:pt x="1446" y="34"/>
                    </a:cubicBezTo>
                    <a:cubicBezTo>
                      <a:pt x="1446" y="36"/>
                      <a:pt x="1445" y="38"/>
                      <a:pt x="1444" y="40"/>
                    </a:cubicBezTo>
                    <a:cubicBezTo>
                      <a:pt x="1443" y="42"/>
                      <a:pt x="1443" y="42"/>
                      <a:pt x="1443" y="42"/>
                    </a:cubicBezTo>
                    <a:cubicBezTo>
                      <a:pt x="1441" y="46"/>
                      <a:pt x="1441" y="46"/>
                      <a:pt x="1443" y="49"/>
                    </a:cubicBezTo>
                    <a:cubicBezTo>
                      <a:pt x="1444" y="51"/>
                      <a:pt x="1445" y="53"/>
                      <a:pt x="1447" y="57"/>
                    </a:cubicBezTo>
                    <a:cubicBezTo>
                      <a:pt x="1449" y="65"/>
                      <a:pt x="1457" y="68"/>
                      <a:pt x="1464" y="72"/>
                    </a:cubicBezTo>
                    <a:cubicBezTo>
                      <a:pt x="1467" y="73"/>
                      <a:pt x="1469" y="74"/>
                      <a:pt x="1471" y="75"/>
                    </a:cubicBezTo>
                    <a:cubicBezTo>
                      <a:pt x="1480" y="80"/>
                      <a:pt x="1489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2" y="81"/>
                      <a:pt x="1497" y="82"/>
                      <a:pt x="1501" y="80"/>
                    </a:cubicBezTo>
                    <a:cubicBezTo>
                      <a:pt x="1502" y="80"/>
                      <a:pt x="1502" y="79"/>
                      <a:pt x="1503" y="79"/>
                    </a:cubicBezTo>
                    <a:cubicBezTo>
                      <a:pt x="1507" y="76"/>
                      <a:pt x="1511" y="74"/>
                      <a:pt x="1515" y="76"/>
                    </a:cubicBezTo>
                    <a:cubicBezTo>
                      <a:pt x="1517" y="77"/>
                      <a:pt x="1519" y="77"/>
                      <a:pt x="1520" y="77"/>
                    </a:cubicBezTo>
                    <a:cubicBezTo>
                      <a:pt x="1524" y="78"/>
                      <a:pt x="1528" y="78"/>
                      <a:pt x="1529" y="82"/>
                    </a:cubicBezTo>
                    <a:cubicBezTo>
                      <a:pt x="1529" y="83"/>
                      <a:pt x="1529" y="83"/>
                      <a:pt x="1529" y="83"/>
                    </a:cubicBezTo>
                    <a:cubicBezTo>
                      <a:pt x="1529" y="83"/>
                      <a:pt x="1532" y="82"/>
                      <a:pt x="1534" y="82"/>
                    </a:cubicBezTo>
                    <a:cubicBezTo>
                      <a:pt x="1535" y="82"/>
                      <a:pt x="1535" y="82"/>
                      <a:pt x="1535" y="82"/>
                    </a:cubicBezTo>
                    <a:cubicBezTo>
                      <a:pt x="1539" y="81"/>
                      <a:pt x="1552" y="78"/>
                      <a:pt x="1554" y="84"/>
                    </a:cubicBezTo>
                    <a:cubicBezTo>
                      <a:pt x="1555" y="87"/>
                      <a:pt x="1556" y="91"/>
                      <a:pt x="1551" y="96"/>
                    </a:cubicBezTo>
                    <a:cubicBezTo>
                      <a:pt x="1550" y="97"/>
                      <a:pt x="1551" y="102"/>
                      <a:pt x="1552" y="106"/>
                    </a:cubicBezTo>
                    <a:cubicBezTo>
                      <a:pt x="1553" y="108"/>
                      <a:pt x="1553" y="110"/>
                      <a:pt x="1554" y="112"/>
                    </a:cubicBezTo>
                    <a:cubicBezTo>
                      <a:pt x="1556" y="121"/>
                      <a:pt x="1557" y="126"/>
                      <a:pt x="1565" y="126"/>
                    </a:cubicBezTo>
                    <a:cubicBezTo>
                      <a:pt x="1573" y="126"/>
                      <a:pt x="1574" y="122"/>
                      <a:pt x="1574" y="119"/>
                    </a:cubicBezTo>
                    <a:cubicBezTo>
                      <a:pt x="1574" y="118"/>
                      <a:pt x="1571" y="113"/>
                      <a:pt x="1569" y="111"/>
                    </a:cubicBezTo>
                    <a:cubicBezTo>
                      <a:pt x="1568" y="110"/>
                      <a:pt x="1568" y="109"/>
                      <a:pt x="1567" y="109"/>
                    </a:cubicBezTo>
                    <a:cubicBezTo>
                      <a:pt x="1566" y="108"/>
                      <a:pt x="1565" y="105"/>
                      <a:pt x="1565" y="103"/>
                    </a:cubicBezTo>
                    <a:cubicBezTo>
                      <a:pt x="1565" y="102"/>
                      <a:pt x="1566" y="101"/>
                      <a:pt x="1567" y="100"/>
                    </a:cubicBezTo>
                    <a:cubicBezTo>
                      <a:pt x="1570" y="99"/>
                      <a:pt x="1572" y="99"/>
                      <a:pt x="1573" y="99"/>
                    </a:cubicBezTo>
                    <a:cubicBezTo>
                      <a:pt x="1573" y="99"/>
                      <a:pt x="1573" y="99"/>
                      <a:pt x="1573" y="99"/>
                    </a:cubicBezTo>
                    <a:cubicBezTo>
                      <a:pt x="1573" y="98"/>
                      <a:pt x="1573" y="98"/>
                      <a:pt x="1573" y="97"/>
                    </a:cubicBezTo>
                    <a:cubicBezTo>
                      <a:pt x="1573" y="92"/>
                      <a:pt x="1576" y="88"/>
                      <a:pt x="1583" y="86"/>
                    </a:cubicBezTo>
                    <a:cubicBezTo>
                      <a:pt x="1587" y="84"/>
                      <a:pt x="1594" y="84"/>
                      <a:pt x="1600" y="83"/>
                    </a:cubicBezTo>
                    <a:cubicBezTo>
                      <a:pt x="1605" y="83"/>
                      <a:pt x="1611" y="82"/>
                      <a:pt x="1613" y="81"/>
                    </a:cubicBezTo>
                    <a:cubicBezTo>
                      <a:pt x="1615" y="80"/>
                      <a:pt x="1615" y="80"/>
                      <a:pt x="1615" y="80"/>
                    </a:cubicBezTo>
                    <a:cubicBezTo>
                      <a:pt x="1619" y="78"/>
                      <a:pt x="1623" y="76"/>
                      <a:pt x="1631" y="74"/>
                    </a:cubicBezTo>
                    <a:cubicBezTo>
                      <a:pt x="1639" y="72"/>
                      <a:pt x="1649" y="70"/>
                      <a:pt x="1658" y="67"/>
                    </a:cubicBezTo>
                    <a:cubicBezTo>
                      <a:pt x="1660" y="67"/>
                      <a:pt x="1660" y="67"/>
                      <a:pt x="1660" y="67"/>
                    </a:cubicBezTo>
                    <a:cubicBezTo>
                      <a:pt x="1666" y="65"/>
                      <a:pt x="1676" y="62"/>
                      <a:pt x="1678" y="58"/>
                    </a:cubicBezTo>
                    <a:cubicBezTo>
                      <a:pt x="1680" y="55"/>
                      <a:pt x="1678" y="44"/>
                      <a:pt x="1677" y="39"/>
                    </a:cubicBezTo>
                    <a:cubicBezTo>
                      <a:pt x="1677" y="38"/>
                      <a:pt x="1677" y="38"/>
                      <a:pt x="1677" y="38"/>
                    </a:cubicBezTo>
                    <a:cubicBezTo>
                      <a:pt x="1676" y="36"/>
                      <a:pt x="1677" y="35"/>
                      <a:pt x="1678" y="34"/>
                    </a:cubicBezTo>
                    <a:cubicBezTo>
                      <a:pt x="1679" y="34"/>
                      <a:pt x="1680" y="33"/>
                      <a:pt x="1683" y="34"/>
                    </a:cubicBezTo>
                    <a:cubicBezTo>
                      <a:pt x="1687" y="35"/>
                      <a:pt x="1692" y="40"/>
                      <a:pt x="1693" y="44"/>
                    </a:cubicBezTo>
                    <a:cubicBezTo>
                      <a:pt x="1693" y="48"/>
                      <a:pt x="1695" y="51"/>
                      <a:pt x="1696" y="51"/>
                    </a:cubicBezTo>
                    <a:cubicBezTo>
                      <a:pt x="1697" y="51"/>
                      <a:pt x="1697" y="52"/>
                      <a:pt x="1699" y="51"/>
                    </a:cubicBezTo>
                    <a:cubicBezTo>
                      <a:pt x="1701" y="48"/>
                      <a:pt x="1704" y="48"/>
                      <a:pt x="1707" y="48"/>
                    </a:cubicBezTo>
                    <a:cubicBezTo>
                      <a:pt x="1709" y="47"/>
                      <a:pt x="1712" y="47"/>
                      <a:pt x="1716" y="45"/>
                    </a:cubicBezTo>
                    <a:cubicBezTo>
                      <a:pt x="1718" y="44"/>
                      <a:pt x="1720" y="43"/>
                      <a:pt x="1721" y="42"/>
                    </a:cubicBezTo>
                    <a:cubicBezTo>
                      <a:pt x="1728" y="38"/>
                      <a:pt x="1736" y="34"/>
                      <a:pt x="1742" y="37"/>
                    </a:cubicBezTo>
                    <a:cubicBezTo>
                      <a:pt x="1746" y="39"/>
                      <a:pt x="1752" y="37"/>
                      <a:pt x="1757" y="35"/>
                    </a:cubicBezTo>
                    <a:cubicBezTo>
                      <a:pt x="1760" y="34"/>
                      <a:pt x="1763" y="33"/>
                      <a:pt x="1766" y="33"/>
                    </a:cubicBezTo>
                    <a:cubicBezTo>
                      <a:pt x="1773" y="31"/>
                      <a:pt x="1782" y="24"/>
                      <a:pt x="1787" y="18"/>
                    </a:cubicBezTo>
                    <a:cubicBezTo>
                      <a:pt x="1788" y="16"/>
                      <a:pt x="1790" y="15"/>
                      <a:pt x="1791" y="13"/>
                    </a:cubicBezTo>
                    <a:cubicBezTo>
                      <a:pt x="1794" y="9"/>
                      <a:pt x="1796" y="5"/>
                      <a:pt x="1801" y="4"/>
                    </a:cubicBezTo>
                    <a:cubicBezTo>
                      <a:pt x="1803" y="4"/>
                      <a:pt x="1805" y="4"/>
                      <a:pt x="1806" y="4"/>
                    </a:cubicBezTo>
                    <a:cubicBezTo>
                      <a:pt x="1809" y="4"/>
                      <a:pt x="1811" y="5"/>
                      <a:pt x="1815" y="1"/>
                    </a:cubicBezTo>
                    <a:cubicBezTo>
                      <a:pt x="1818" y="5"/>
                      <a:pt x="1818" y="5"/>
                      <a:pt x="1818" y="5"/>
                    </a:cubicBezTo>
                    <a:cubicBezTo>
                      <a:pt x="1812" y="9"/>
                      <a:pt x="1809" y="9"/>
                      <a:pt x="1806" y="9"/>
                    </a:cubicBezTo>
                    <a:cubicBezTo>
                      <a:pt x="1804" y="9"/>
                      <a:pt x="1803" y="9"/>
                      <a:pt x="1802" y="9"/>
                    </a:cubicBezTo>
                    <a:cubicBezTo>
                      <a:pt x="1801" y="9"/>
                      <a:pt x="1800" y="10"/>
                      <a:pt x="1799" y="10"/>
                    </a:cubicBezTo>
                    <a:cubicBezTo>
                      <a:pt x="1801" y="10"/>
                      <a:pt x="1802" y="12"/>
                      <a:pt x="1802" y="13"/>
                    </a:cubicBezTo>
                    <a:cubicBezTo>
                      <a:pt x="1802" y="15"/>
                      <a:pt x="1801" y="16"/>
                      <a:pt x="1799" y="16"/>
                    </a:cubicBezTo>
                    <a:cubicBezTo>
                      <a:pt x="1798" y="16"/>
                      <a:pt x="1796" y="15"/>
                      <a:pt x="1796" y="13"/>
                    </a:cubicBezTo>
                    <a:cubicBezTo>
                      <a:pt x="1796" y="14"/>
                      <a:pt x="1795" y="15"/>
                      <a:pt x="1795" y="16"/>
                    </a:cubicBezTo>
                    <a:cubicBezTo>
                      <a:pt x="1793" y="17"/>
                      <a:pt x="1792" y="19"/>
                      <a:pt x="1791" y="21"/>
                    </a:cubicBezTo>
                    <a:cubicBezTo>
                      <a:pt x="1788" y="24"/>
                      <a:pt x="1778" y="35"/>
                      <a:pt x="1767" y="37"/>
                    </a:cubicBezTo>
                    <a:cubicBezTo>
                      <a:pt x="1764" y="38"/>
                      <a:pt x="1761" y="39"/>
                      <a:pt x="1759" y="40"/>
                    </a:cubicBezTo>
                    <a:cubicBezTo>
                      <a:pt x="1752" y="42"/>
                      <a:pt x="1746" y="44"/>
                      <a:pt x="1740" y="41"/>
                    </a:cubicBezTo>
                    <a:cubicBezTo>
                      <a:pt x="1736" y="39"/>
                      <a:pt x="1730" y="42"/>
                      <a:pt x="1723" y="46"/>
                    </a:cubicBezTo>
                    <a:cubicBezTo>
                      <a:pt x="1722" y="47"/>
                      <a:pt x="1720" y="48"/>
                      <a:pt x="1719" y="49"/>
                    </a:cubicBezTo>
                    <a:cubicBezTo>
                      <a:pt x="1714" y="51"/>
                      <a:pt x="1710" y="52"/>
                      <a:pt x="1708" y="52"/>
                    </a:cubicBezTo>
                    <a:cubicBezTo>
                      <a:pt x="1705" y="53"/>
                      <a:pt x="1703" y="53"/>
                      <a:pt x="1701" y="54"/>
                    </a:cubicBezTo>
                    <a:cubicBezTo>
                      <a:pt x="1699" y="56"/>
                      <a:pt x="1697" y="56"/>
                      <a:pt x="1695" y="55"/>
                    </a:cubicBezTo>
                    <a:cubicBezTo>
                      <a:pt x="1691" y="54"/>
                      <a:pt x="1689" y="50"/>
                      <a:pt x="1688" y="45"/>
                    </a:cubicBezTo>
                    <a:cubicBezTo>
                      <a:pt x="1688" y="42"/>
                      <a:pt x="1684" y="39"/>
                      <a:pt x="1681" y="38"/>
                    </a:cubicBezTo>
                    <a:cubicBezTo>
                      <a:pt x="1681" y="39"/>
                      <a:pt x="1681" y="39"/>
                      <a:pt x="1681" y="39"/>
                    </a:cubicBezTo>
                    <a:cubicBezTo>
                      <a:pt x="1683" y="47"/>
                      <a:pt x="1685" y="56"/>
                      <a:pt x="1682" y="61"/>
                    </a:cubicBezTo>
                    <a:cubicBezTo>
                      <a:pt x="1679" y="65"/>
                      <a:pt x="1670" y="68"/>
                      <a:pt x="1661" y="71"/>
                    </a:cubicBezTo>
                    <a:cubicBezTo>
                      <a:pt x="1659" y="72"/>
                      <a:pt x="1659" y="72"/>
                      <a:pt x="1659" y="72"/>
                    </a:cubicBezTo>
                    <a:cubicBezTo>
                      <a:pt x="1650" y="74"/>
                      <a:pt x="1640" y="77"/>
                      <a:pt x="1632" y="79"/>
                    </a:cubicBezTo>
                    <a:cubicBezTo>
                      <a:pt x="1625" y="81"/>
                      <a:pt x="1621" y="82"/>
                      <a:pt x="1617" y="84"/>
                    </a:cubicBezTo>
                    <a:cubicBezTo>
                      <a:pt x="1615" y="85"/>
                      <a:pt x="1615" y="85"/>
                      <a:pt x="1615" y="85"/>
                    </a:cubicBezTo>
                    <a:cubicBezTo>
                      <a:pt x="1612" y="87"/>
                      <a:pt x="1607" y="87"/>
                      <a:pt x="1600" y="88"/>
                    </a:cubicBezTo>
                    <a:cubicBezTo>
                      <a:pt x="1594" y="88"/>
                      <a:pt x="1588" y="89"/>
                      <a:pt x="1585" y="90"/>
                    </a:cubicBezTo>
                    <a:cubicBezTo>
                      <a:pt x="1580" y="92"/>
                      <a:pt x="1578" y="94"/>
                      <a:pt x="1578" y="96"/>
                    </a:cubicBezTo>
                    <a:cubicBezTo>
                      <a:pt x="1578" y="99"/>
                      <a:pt x="1578" y="101"/>
                      <a:pt x="1577" y="102"/>
                    </a:cubicBezTo>
                    <a:cubicBezTo>
                      <a:pt x="1576" y="103"/>
                      <a:pt x="1574" y="103"/>
                      <a:pt x="1573" y="103"/>
                    </a:cubicBezTo>
                    <a:cubicBezTo>
                      <a:pt x="1572" y="103"/>
                      <a:pt x="1571" y="104"/>
                      <a:pt x="1570" y="104"/>
                    </a:cubicBezTo>
                    <a:cubicBezTo>
                      <a:pt x="1570" y="105"/>
                      <a:pt x="1570" y="105"/>
                      <a:pt x="1571" y="106"/>
                    </a:cubicBezTo>
                    <a:cubicBezTo>
                      <a:pt x="1571" y="106"/>
                      <a:pt x="1572" y="107"/>
                      <a:pt x="1573" y="108"/>
                    </a:cubicBezTo>
                    <a:cubicBezTo>
                      <a:pt x="1576" y="112"/>
                      <a:pt x="1579" y="116"/>
                      <a:pt x="1579" y="120"/>
                    </a:cubicBezTo>
                    <a:cubicBezTo>
                      <a:pt x="1578" y="123"/>
                      <a:pt x="1577" y="130"/>
                      <a:pt x="1565" y="130"/>
                    </a:cubicBezTo>
                    <a:close/>
                    <a:moveTo>
                      <a:pt x="1799" y="11"/>
                    </a:moveTo>
                    <a:cubicBezTo>
                      <a:pt x="1798" y="11"/>
                      <a:pt x="1797" y="12"/>
                      <a:pt x="1797" y="13"/>
                    </a:cubicBezTo>
                    <a:cubicBezTo>
                      <a:pt x="1797" y="14"/>
                      <a:pt x="1798" y="15"/>
                      <a:pt x="1799" y="15"/>
                    </a:cubicBezTo>
                    <a:cubicBezTo>
                      <a:pt x="1800" y="15"/>
                      <a:pt x="1801" y="14"/>
                      <a:pt x="1801" y="13"/>
                    </a:cubicBezTo>
                    <a:cubicBezTo>
                      <a:pt x="1801" y="12"/>
                      <a:pt x="1800" y="11"/>
                      <a:pt x="1799" y="11"/>
                    </a:cubicBezTo>
                    <a:close/>
                    <a:moveTo>
                      <a:pt x="1579" y="107"/>
                    </a:moveTo>
                    <a:cubicBezTo>
                      <a:pt x="1578" y="107"/>
                      <a:pt x="1576" y="106"/>
                      <a:pt x="1576" y="104"/>
                    </a:cubicBezTo>
                    <a:cubicBezTo>
                      <a:pt x="1576" y="103"/>
                      <a:pt x="1578" y="101"/>
                      <a:pt x="1579" y="101"/>
                    </a:cubicBezTo>
                    <a:cubicBezTo>
                      <a:pt x="1581" y="101"/>
                      <a:pt x="1582" y="103"/>
                      <a:pt x="1582" y="104"/>
                    </a:cubicBezTo>
                    <a:cubicBezTo>
                      <a:pt x="1582" y="106"/>
                      <a:pt x="1581" y="107"/>
                      <a:pt x="1579" y="107"/>
                    </a:cubicBezTo>
                    <a:close/>
                    <a:moveTo>
                      <a:pt x="1579" y="102"/>
                    </a:moveTo>
                    <a:cubicBezTo>
                      <a:pt x="1578" y="102"/>
                      <a:pt x="1577" y="103"/>
                      <a:pt x="1577" y="104"/>
                    </a:cubicBezTo>
                    <a:cubicBezTo>
                      <a:pt x="1577" y="105"/>
                      <a:pt x="1578" y="106"/>
                      <a:pt x="1579" y="106"/>
                    </a:cubicBezTo>
                    <a:cubicBezTo>
                      <a:pt x="1580" y="106"/>
                      <a:pt x="1581" y="105"/>
                      <a:pt x="1581" y="104"/>
                    </a:cubicBezTo>
                    <a:cubicBezTo>
                      <a:pt x="1581" y="103"/>
                      <a:pt x="1580" y="102"/>
                      <a:pt x="1579" y="102"/>
                    </a:cubicBezTo>
                    <a:close/>
                    <a:moveTo>
                      <a:pt x="1526" y="103"/>
                    </a:moveTo>
                    <a:cubicBezTo>
                      <a:pt x="1524" y="103"/>
                      <a:pt x="1523" y="102"/>
                      <a:pt x="1523" y="100"/>
                    </a:cubicBezTo>
                    <a:cubicBezTo>
                      <a:pt x="1523" y="98"/>
                      <a:pt x="1525" y="97"/>
                      <a:pt x="1527" y="97"/>
                    </a:cubicBezTo>
                    <a:cubicBezTo>
                      <a:pt x="1526" y="97"/>
                      <a:pt x="1526" y="97"/>
                      <a:pt x="1526" y="96"/>
                    </a:cubicBezTo>
                    <a:cubicBezTo>
                      <a:pt x="1526" y="95"/>
                      <a:pt x="1528" y="93"/>
                      <a:pt x="1529" y="93"/>
                    </a:cubicBezTo>
                    <a:cubicBezTo>
                      <a:pt x="1531" y="93"/>
                      <a:pt x="1532" y="95"/>
                      <a:pt x="1532" y="96"/>
                    </a:cubicBezTo>
                    <a:cubicBezTo>
                      <a:pt x="1532" y="98"/>
                      <a:pt x="1530" y="99"/>
                      <a:pt x="1529" y="99"/>
                    </a:cubicBezTo>
                    <a:cubicBezTo>
                      <a:pt x="1529" y="99"/>
                      <a:pt x="1529" y="100"/>
                      <a:pt x="1529" y="100"/>
                    </a:cubicBezTo>
                    <a:cubicBezTo>
                      <a:pt x="1529" y="102"/>
                      <a:pt x="1528" y="103"/>
                      <a:pt x="1526" y="103"/>
                    </a:cubicBezTo>
                    <a:close/>
                    <a:moveTo>
                      <a:pt x="1526" y="98"/>
                    </a:moveTo>
                    <a:cubicBezTo>
                      <a:pt x="1525" y="98"/>
                      <a:pt x="1524" y="99"/>
                      <a:pt x="1524" y="100"/>
                    </a:cubicBezTo>
                    <a:cubicBezTo>
                      <a:pt x="1524" y="101"/>
                      <a:pt x="1525" y="102"/>
                      <a:pt x="1526" y="102"/>
                    </a:cubicBezTo>
                    <a:cubicBezTo>
                      <a:pt x="1527" y="102"/>
                      <a:pt x="1528" y="101"/>
                      <a:pt x="1528" y="100"/>
                    </a:cubicBezTo>
                    <a:cubicBezTo>
                      <a:pt x="1528" y="99"/>
                      <a:pt x="1527" y="98"/>
                      <a:pt x="1526" y="98"/>
                    </a:cubicBezTo>
                    <a:close/>
                    <a:moveTo>
                      <a:pt x="1529" y="94"/>
                    </a:moveTo>
                    <a:cubicBezTo>
                      <a:pt x="1528" y="94"/>
                      <a:pt x="1527" y="95"/>
                      <a:pt x="1527" y="96"/>
                    </a:cubicBezTo>
                    <a:cubicBezTo>
                      <a:pt x="1527" y="97"/>
                      <a:pt x="1528" y="98"/>
                      <a:pt x="1529" y="98"/>
                    </a:cubicBezTo>
                    <a:cubicBezTo>
                      <a:pt x="1530" y="98"/>
                      <a:pt x="1531" y="97"/>
                      <a:pt x="1531" y="96"/>
                    </a:cubicBezTo>
                    <a:cubicBezTo>
                      <a:pt x="1531" y="95"/>
                      <a:pt x="1530" y="94"/>
                      <a:pt x="1529" y="94"/>
                    </a:cubicBezTo>
                    <a:close/>
                    <a:moveTo>
                      <a:pt x="1524" y="94"/>
                    </a:moveTo>
                    <a:cubicBezTo>
                      <a:pt x="1523" y="94"/>
                      <a:pt x="1521" y="92"/>
                      <a:pt x="1521" y="91"/>
                    </a:cubicBezTo>
                    <a:cubicBezTo>
                      <a:pt x="1521" y="89"/>
                      <a:pt x="1523" y="88"/>
                      <a:pt x="1524" y="88"/>
                    </a:cubicBezTo>
                    <a:cubicBezTo>
                      <a:pt x="1526" y="88"/>
                      <a:pt x="1527" y="89"/>
                      <a:pt x="1527" y="91"/>
                    </a:cubicBezTo>
                    <a:cubicBezTo>
                      <a:pt x="1527" y="92"/>
                      <a:pt x="1526" y="94"/>
                      <a:pt x="1524" y="94"/>
                    </a:cubicBezTo>
                    <a:close/>
                    <a:moveTo>
                      <a:pt x="1524" y="89"/>
                    </a:moveTo>
                    <a:cubicBezTo>
                      <a:pt x="1523" y="89"/>
                      <a:pt x="1522" y="90"/>
                      <a:pt x="1522" y="91"/>
                    </a:cubicBezTo>
                    <a:cubicBezTo>
                      <a:pt x="1522" y="92"/>
                      <a:pt x="1523" y="93"/>
                      <a:pt x="1524" y="93"/>
                    </a:cubicBezTo>
                    <a:cubicBezTo>
                      <a:pt x="1525" y="93"/>
                      <a:pt x="1526" y="92"/>
                      <a:pt x="1526" y="91"/>
                    </a:cubicBezTo>
                    <a:cubicBezTo>
                      <a:pt x="1526" y="90"/>
                      <a:pt x="1525" y="89"/>
                      <a:pt x="1524" y="89"/>
                    </a:cubicBezTo>
                    <a:close/>
                    <a:moveTo>
                      <a:pt x="1929" y="67"/>
                    </a:moveTo>
                    <a:cubicBezTo>
                      <a:pt x="1929" y="67"/>
                      <a:pt x="1928" y="67"/>
                      <a:pt x="1927" y="67"/>
                    </a:cubicBezTo>
                    <a:cubicBezTo>
                      <a:pt x="1925" y="66"/>
                      <a:pt x="1923" y="64"/>
                      <a:pt x="1924" y="59"/>
                    </a:cubicBezTo>
                    <a:cubicBezTo>
                      <a:pt x="1925" y="56"/>
                      <a:pt x="1918" y="51"/>
                      <a:pt x="1916" y="49"/>
                    </a:cubicBezTo>
                    <a:cubicBezTo>
                      <a:pt x="1915" y="49"/>
                      <a:pt x="1915" y="49"/>
                      <a:pt x="1915" y="49"/>
                    </a:cubicBezTo>
                    <a:cubicBezTo>
                      <a:pt x="1911" y="46"/>
                      <a:pt x="1905" y="35"/>
                      <a:pt x="1904" y="31"/>
                    </a:cubicBezTo>
                    <a:cubicBezTo>
                      <a:pt x="1903" y="30"/>
                      <a:pt x="1903" y="30"/>
                      <a:pt x="1903" y="30"/>
                    </a:cubicBezTo>
                    <a:cubicBezTo>
                      <a:pt x="1901" y="25"/>
                      <a:pt x="1899" y="18"/>
                      <a:pt x="1900" y="14"/>
                    </a:cubicBezTo>
                    <a:cubicBezTo>
                      <a:pt x="1901" y="11"/>
                      <a:pt x="1901" y="4"/>
                      <a:pt x="1901" y="2"/>
                    </a:cubicBezTo>
                    <a:cubicBezTo>
                      <a:pt x="1905" y="2"/>
                      <a:pt x="1905" y="2"/>
                      <a:pt x="1905" y="2"/>
                    </a:cubicBezTo>
                    <a:cubicBezTo>
                      <a:pt x="1906" y="3"/>
                      <a:pt x="1906" y="11"/>
                      <a:pt x="1905" y="15"/>
                    </a:cubicBezTo>
                    <a:cubicBezTo>
                      <a:pt x="1904" y="18"/>
                      <a:pt x="1906" y="25"/>
                      <a:pt x="1907" y="28"/>
                    </a:cubicBezTo>
                    <a:cubicBezTo>
                      <a:pt x="1908" y="30"/>
                      <a:pt x="1908" y="30"/>
                      <a:pt x="1908" y="30"/>
                    </a:cubicBezTo>
                    <a:cubicBezTo>
                      <a:pt x="1909" y="33"/>
                      <a:pt x="1915" y="43"/>
                      <a:pt x="1918" y="45"/>
                    </a:cubicBezTo>
                    <a:cubicBezTo>
                      <a:pt x="1919" y="46"/>
                      <a:pt x="1919" y="46"/>
                      <a:pt x="1919" y="46"/>
                    </a:cubicBezTo>
                    <a:cubicBezTo>
                      <a:pt x="1923" y="49"/>
                      <a:pt x="1930" y="54"/>
                      <a:pt x="1929" y="60"/>
                    </a:cubicBezTo>
                    <a:cubicBezTo>
                      <a:pt x="1928" y="62"/>
                      <a:pt x="1929" y="62"/>
                      <a:pt x="1929" y="63"/>
                    </a:cubicBezTo>
                    <a:cubicBezTo>
                      <a:pt x="1930" y="62"/>
                      <a:pt x="1930" y="61"/>
                      <a:pt x="1929" y="60"/>
                    </a:cubicBezTo>
                    <a:cubicBezTo>
                      <a:pt x="1928" y="54"/>
                      <a:pt x="1928" y="45"/>
                      <a:pt x="1932" y="41"/>
                    </a:cubicBezTo>
                    <a:cubicBezTo>
                      <a:pt x="1935" y="39"/>
                      <a:pt x="1942" y="29"/>
                      <a:pt x="1945" y="19"/>
                    </a:cubicBezTo>
                    <a:cubicBezTo>
                      <a:pt x="1945" y="18"/>
                      <a:pt x="1946" y="16"/>
                      <a:pt x="1946" y="15"/>
                    </a:cubicBezTo>
                    <a:cubicBezTo>
                      <a:pt x="1948" y="10"/>
                      <a:pt x="1948" y="9"/>
                      <a:pt x="1948" y="2"/>
                    </a:cubicBezTo>
                    <a:cubicBezTo>
                      <a:pt x="1953" y="2"/>
                      <a:pt x="1953" y="2"/>
                      <a:pt x="1953" y="2"/>
                    </a:cubicBezTo>
                    <a:cubicBezTo>
                      <a:pt x="1953" y="10"/>
                      <a:pt x="1953" y="11"/>
                      <a:pt x="1951" y="17"/>
                    </a:cubicBezTo>
                    <a:cubicBezTo>
                      <a:pt x="1950" y="18"/>
                      <a:pt x="1950" y="19"/>
                      <a:pt x="1949" y="21"/>
                    </a:cubicBezTo>
                    <a:cubicBezTo>
                      <a:pt x="1946" y="31"/>
                      <a:pt x="1939" y="41"/>
                      <a:pt x="1935" y="45"/>
                    </a:cubicBezTo>
                    <a:cubicBezTo>
                      <a:pt x="1933" y="47"/>
                      <a:pt x="1933" y="54"/>
                      <a:pt x="1934" y="59"/>
                    </a:cubicBezTo>
                    <a:cubicBezTo>
                      <a:pt x="1935" y="64"/>
                      <a:pt x="1933" y="66"/>
                      <a:pt x="1932" y="67"/>
                    </a:cubicBezTo>
                    <a:cubicBezTo>
                      <a:pt x="1931" y="67"/>
                      <a:pt x="1930" y="67"/>
                      <a:pt x="1929" y="67"/>
                    </a:cubicBezTo>
                    <a:close/>
                    <a:moveTo>
                      <a:pt x="1930" y="63"/>
                    </a:moveTo>
                    <a:cubicBezTo>
                      <a:pt x="1930" y="63"/>
                      <a:pt x="1930" y="63"/>
                      <a:pt x="1930" y="63"/>
                    </a:cubicBezTo>
                    <a:cubicBezTo>
                      <a:pt x="1930" y="63"/>
                      <a:pt x="1930" y="63"/>
                      <a:pt x="1930" y="63"/>
                    </a:cubicBezTo>
                    <a:close/>
                    <a:moveTo>
                      <a:pt x="1956" y="63"/>
                    </a:moveTo>
                    <a:cubicBezTo>
                      <a:pt x="1955" y="63"/>
                      <a:pt x="1953" y="62"/>
                      <a:pt x="1953" y="60"/>
                    </a:cubicBezTo>
                    <a:cubicBezTo>
                      <a:pt x="1953" y="59"/>
                      <a:pt x="1955" y="57"/>
                      <a:pt x="1956" y="57"/>
                    </a:cubicBezTo>
                    <a:cubicBezTo>
                      <a:pt x="1958" y="57"/>
                      <a:pt x="1959" y="59"/>
                      <a:pt x="1959" y="60"/>
                    </a:cubicBezTo>
                    <a:cubicBezTo>
                      <a:pt x="1959" y="62"/>
                      <a:pt x="1958" y="63"/>
                      <a:pt x="1956" y="63"/>
                    </a:cubicBezTo>
                    <a:close/>
                    <a:moveTo>
                      <a:pt x="1956" y="58"/>
                    </a:moveTo>
                    <a:cubicBezTo>
                      <a:pt x="1955" y="58"/>
                      <a:pt x="1954" y="59"/>
                      <a:pt x="1954" y="60"/>
                    </a:cubicBezTo>
                    <a:cubicBezTo>
                      <a:pt x="1954" y="61"/>
                      <a:pt x="1955" y="62"/>
                      <a:pt x="1956" y="62"/>
                    </a:cubicBezTo>
                    <a:cubicBezTo>
                      <a:pt x="1957" y="62"/>
                      <a:pt x="1958" y="61"/>
                      <a:pt x="1958" y="60"/>
                    </a:cubicBezTo>
                    <a:cubicBezTo>
                      <a:pt x="1958" y="59"/>
                      <a:pt x="1957" y="58"/>
                      <a:pt x="1956" y="58"/>
                    </a:cubicBezTo>
                    <a:close/>
                    <a:moveTo>
                      <a:pt x="1949" y="41"/>
                    </a:moveTo>
                    <a:cubicBezTo>
                      <a:pt x="1947" y="41"/>
                      <a:pt x="1946" y="40"/>
                      <a:pt x="1946" y="38"/>
                    </a:cubicBezTo>
                    <a:cubicBezTo>
                      <a:pt x="1946" y="36"/>
                      <a:pt x="1947" y="35"/>
                      <a:pt x="1949" y="35"/>
                    </a:cubicBezTo>
                    <a:cubicBezTo>
                      <a:pt x="1950" y="35"/>
                      <a:pt x="1952" y="36"/>
                      <a:pt x="1952" y="38"/>
                    </a:cubicBezTo>
                    <a:cubicBezTo>
                      <a:pt x="1952" y="40"/>
                      <a:pt x="1950" y="41"/>
                      <a:pt x="1949" y="41"/>
                    </a:cubicBezTo>
                    <a:close/>
                    <a:moveTo>
                      <a:pt x="1949" y="36"/>
                    </a:moveTo>
                    <a:cubicBezTo>
                      <a:pt x="1948" y="36"/>
                      <a:pt x="1947" y="37"/>
                      <a:pt x="1947" y="38"/>
                    </a:cubicBezTo>
                    <a:cubicBezTo>
                      <a:pt x="1947" y="39"/>
                      <a:pt x="1948" y="40"/>
                      <a:pt x="1949" y="40"/>
                    </a:cubicBezTo>
                    <a:cubicBezTo>
                      <a:pt x="1950" y="40"/>
                      <a:pt x="1951" y="39"/>
                      <a:pt x="1951" y="38"/>
                    </a:cubicBezTo>
                    <a:cubicBezTo>
                      <a:pt x="1951" y="37"/>
                      <a:pt x="1950" y="36"/>
                      <a:pt x="1949" y="36"/>
                    </a:cubicBezTo>
                    <a:close/>
                    <a:moveTo>
                      <a:pt x="1876" y="29"/>
                    </a:moveTo>
                    <a:cubicBezTo>
                      <a:pt x="1874" y="29"/>
                      <a:pt x="1873" y="28"/>
                      <a:pt x="1873" y="26"/>
                    </a:cubicBezTo>
                    <a:cubicBezTo>
                      <a:pt x="1873" y="25"/>
                      <a:pt x="1874" y="23"/>
                      <a:pt x="1876" y="23"/>
                    </a:cubicBezTo>
                    <a:cubicBezTo>
                      <a:pt x="1877" y="23"/>
                      <a:pt x="1879" y="25"/>
                      <a:pt x="1879" y="26"/>
                    </a:cubicBezTo>
                    <a:cubicBezTo>
                      <a:pt x="1879" y="28"/>
                      <a:pt x="1877" y="29"/>
                      <a:pt x="1876" y="29"/>
                    </a:cubicBezTo>
                    <a:close/>
                    <a:moveTo>
                      <a:pt x="1876" y="24"/>
                    </a:moveTo>
                    <a:cubicBezTo>
                      <a:pt x="1875" y="24"/>
                      <a:pt x="1874" y="25"/>
                      <a:pt x="1874" y="26"/>
                    </a:cubicBezTo>
                    <a:cubicBezTo>
                      <a:pt x="1874" y="27"/>
                      <a:pt x="1875" y="28"/>
                      <a:pt x="1876" y="28"/>
                    </a:cubicBezTo>
                    <a:cubicBezTo>
                      <a:pt x="1877" y="28"/>
                      <a:pt x="1878" y="27"/>
                      <a:pt x="1878" y="26"/>
                    </a:cubicBezTo>
                    <a:cubicBezTo>
                      <a:pt x="1878" y="25"/>
                      <a:pt x="1877" y="24"/>
                      <a:pt x="1876" y="24"/>
                    </a:cubicBezTo>
                    <a:close/>
                    <a:moveTo>
                      <a:pt x="1873" y="22"/>
                    </a:moveTo>
                    <a:cubicBezTo>
                      <a:pt x="1871" y="22"/>
                      <a:pt x="1870" y="21"/>
                      <a:pt x="1870" y="19"/>
                    </a:cubicBezTo>
                    <a:cubicBezTo>
                      <a:pt x="1870" y="18"/>
                      <a:pt x="1871" y="16"/>
                      <a:pt x="1873" y="16"/>
                    </a:cubicBezTo>
                    <a:cubicBezTo>
                      <a:pt x="1874" y="16"/>
                      <a:pt x="1875" y="18"/>
                      <a:pt x="1875" y="19"/>
                    </a:cubicBezTo>
                    <a:cubicBezTo>
                      <a:pt x="1875" y="21"/>
                      <a:pt x="1874" y="22"/>
                      <a:pt x="1873" y="22"/>
                    </a:cubicBezTo>
                    <a:close/>
                    <a:moveTo>
                      <a:pt x="1873" y="17"/>
                    </a:moveTo>
                    <a:cubicBezTo>
                      <a:pt x="1872" y="17"/>
                      <a:pt x="1871" y="18"/>
                      <a:pt x="1871" y="19"/>
                    </a:cubicBezTo>
                    <a:cubicBezTo>
                      <a:pt x="1871" y="20"/>
                      <a:pt x="1872" y="21"/>
                      <a:pt x="1873" y="21"/>
                    </a:cubicBezTo>
                    <a:cubicBezTo>
                      <a:pt x="1874" y="21"/>
                      <a:pt x="1874" y="20"/>
                      <a:pt x="1874" y="19"/>
                    </a:cubicBezTo>
                    <a:cubicBezTo>
                      <a:pt x="1874" y="18"/>
                      <a:pt x="1874" y="17"/>
                      <a:pt x="1873" y="17"/>
                    </a:cubicBezTo>
                    <a:close/>
                    <a:moveTo>
                      <a:pt x="1884" y="12"/>
                    </a:moveTo>
                    <a:cubicBezTo>
                      <a:pt x="1882" y="12"/>
                      <a:pt x="1881" y="11"/>
                      <a:pt x="1881" y="9"/>
                    </a:cubicBezTo>
                    <a:cubicBezTo>
                      <a:pt x="1881" y="7"/>
                      <a:pt x="1882" y="6"/>
                      <a:pt x="1884" y="6"/>
                    </a:cubicBezTo>
                    <a:cubicBezTo>
                      <a:pt x="1886" y="6"/>
                      <a:pt x="1887" y="7"/>
                      <a:pt x="1887" y="9"/>
                    </a:cubicBezTo>
                    <a:cubicBezTo>
                      <a:pt x="1887" y="11"/>
                      <a:pt x="1886" y="12"/>
                      <a:pt x="1884" y="12"/>
                    </a:cubicBezTo>
                    <a:close/>
                    <a:moveTo>
                      <a:pt x="1884" y="7"/>
                    </a:moveTo>
                    <a:cubicBezTo>
                      <a:pt x="1883" y="7"/>
                      <a:pt x="1882" y="8"/>
                      <a:pt x="1882" y="9"/>
                    </a:cubicBezTo>
                    <a:cubicBezTo>
                      <a:pt x="1882" y="10"/>
                      <a:pt x="1883" y="11"/>
                      <a:pt x="1884" y="11"/>
                    </a:cubicBezTo>
                    <a:cubicBezTo>
                      <a:pt x="1885" y="11"/>
                      <a:pt x="1886" y="10"/>
                      <a:pt x="1886" y="9"/>
                    </a:cubicBezTo>
                    <a:cubicBezTo>
                      <a:pt x="1886" y="8"/>
                      <a:pt x="1885" y="7"/>
                      <a:pt x="1884" y="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íṡ1iďê">
                <a:extLst>
                  <a:ext uri="{FF2B5EF4-FFF2-40B4-BE49-F238E27FC236}">
                    <a16:creationId xmlns:a16="http://schemas.microsoft.com/office/drawing/2014/main" id="{2D7322CA-01A8-4B52-BFC1-C79128E24664}"/>
                  </a:ext>
                </a:extLst>
              </p:cNvPr>
              <p:cNvSpPr/>
              <p:nvPr/>
            </p:nvSpPr>
            <p:spPr bwMode="auto">
              <a:xfrm>
                <a:off x="8759825" y="4651375"/>
                <a:ext cx="25400" cy="33338"/>
              </a:xfrm>
              <a:custGeom>
                <a:avLst/>
                <a:gdLst>
                  <a:gd name="T0" fmla="*/ 11 w 12"/>
                  <a:gd name="T1" fmla="*/ 16 h 16"/>
                  <a:gd name="T2" fmla="*/ 12 w 12"/>
                  <a:gd name="T3" fmla="*/ 12 h 16"/>
                  <a:gd name="T4" fmla="*/ 11 w 1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">
                    <a:moveTo>
                      <a:pt x="11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0"/>
                      <a:pt x="0" y="15"/>
                      <a:pt x="11" y="16"/>
                    </a:cubicBezTo>
                    <a:close/>
                  </a:path>
                </a:pathLst>
              </a:custGeom>
              <a:solidFill>
                <a:srgbClr val="F4F6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îṧḻiďè">
                <a:extLst>
                  <a:ext uri="{FF2B5EF4-FFF2-40B4-BE49-F238E27FC236}">
                    <a16:creationId xmlns:a16="http://schemas.microsoft.com/office/drawing/2014/main" id="{421DD2A8-87DB-4248-9840-BA8801E169A8}"/>
                  </a:ext>
                </a:extLst>
              </p:cNvPr>
              <p:cNvSpPr/>
              <p:nvPr/>
            </p:nvSpPr>
            <p:spPr bwMode="auto">
              <a:xfrm>
                <a:off x="8769350" y="4662488"/>
                <a:ext cx="22225" cy="26988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7 w 11"/>
                  <a:gd name="T5" fmla="*/ 13 h 13"/>
                  <a:gd name="T6" fmla="*/ 0 w 11"/>
                  <a:gd name="T7" fmla="*/ 7 h 13"/>
                  <a:gd name="T8" fmla="*/ 6 w 11"/>
                  <a:gd name="T9" fmla="*/ 0 h 13"/>
                  <a:gd name="T10" fmla="*/ 6 w 11"/>
                  <a:gd name="T11" fmla="*/ 0 h 13"/>
                  <a:gd name="T12" fmla="*/ 11 w 11"/>
                  <a:gd name="T13" fmla="*/ 7 h 13"/>
                  <a:gd name="T14" fmla="*/ 9 w 11"/>
                  <a:gd name="T15" fmla="*/ 12 h 13"/>
                  <a:gd name="T16" fmla="*/ 7 w 11"/>
                  <a:gd name="T17" fmla="*/ 13 h 13"/>
                  <a:gd name="T18" fmla="*/ 6 w 11"/>
                  <a:gd name="T19" fmla="*/ 5 h 13"/>
                  <a:gd name="T20" fmla="*/ 5 w 11"/>
                  <a:gd name="T21" fmla="*/ 7 h 13"/>
                  <a:gd name="T22" fmla="*/ 6 w 11"/>
                  <a:gd name="T23" fmla="*/ 8 h 13"/>
                  <a:gd name="T24" fmla="*/ 6 w 11"/>
                  <a:gd name="T25" fmla="*/ 7 h 13"/>
                  <a:gd name="T26" fmla="*/ 6 w 11"/>
                  <a:gd name="T2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" y="13"/>
                      <a:pt x="0" y="9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11" y="1"/>
                      <a:pt x="11" y="7"/>
                    </a:cubicBezTo>
                    <a:cubicBezTo>
                      <a:pt x="11" y="9"/>
                      <a:pt x="10" y="11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7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išḷíḑè">
                <a:extLst>
                  <a:ext uri="{FF2B5EF4-FFF2-40B4-BE49-F238E27FC236}">
                    <a16:creationId xmlns:a16="http://schemas.microsoft.com/office/drawing/2014/main" id="{04ED592B-EA3D-4E79-8361-927CFA5CE824}"/>
                  </a:ext>
                </a:extLst>
              </p:cNvPr>
              <p:cNvSpPr/>
              <p:nvPr/>
            </p:nvSpPr>
            <p:spPr bwMode="auto">
              <a:xfrm>
                <a:off x="6534150" y="2508250"/>
                <a:ext cx="2286000" cy="4351338"/>
              </a:xfrm>
              <a:custGeom>
                <a:avLst/>
                <a:gdLst>
                  <a:gd name="T0" fmla="*/ 59 w 1066"/>
                  <a:gd name="T1" fmla="*/ 2023 h 2031"/>
                  <a:gd name="T2" fmla="*/ 17 w 1066"/>
                  <a:gd name="T3" fmla="*/ 2004 h 2031"/>
                  <a:gd name="T4" fmla="*/ 5 w 1066"/>
                  <a:gd name="T5" fmla="*/ 1966 h 2031"/>
                  <a:gd name="T6" fmla="*/ 16 w 1066"/>
                  <a:gd name="T7" fmla="*/ 1925 h 2031"/>
                  <a:gd name="T8" fmla="*/ 53 w 1066"/>
                  <a:gd name="T9" fmla="*/ 1894 h 2031"/>
                  <a:gd name="T10" fmla="*/ 86 w 1066"/>
                  <a:gd name="T11" fmla="*/ 1882 h 2031"/>
                  <a:gd name="T12" fmla="*/ 128 w 1066"/>
                  <a:gd name="T13" fmla="*/ 1880 h 2031"/>
                  <a:gd name="T14" fmla="*/ 173 w 1066"/>
                  <a:gd name="T15" fmla="*/ 1869 h 2031"/>
                  <a:gd name="T16" fmla="*/ 211 w 1066"/>
                  <a:gd name="T17" fmla="*/ 1878 h 2031"/>
                  <a:gd name="T18" fmla="*/ 220 w 1066"/>
                  <a:gd name="T19" fmla="*/ 1906 h 2031"/>
                  <a:gd name="T20" fmla="*/ 189 w 1066"/>
                  <a:gd name="T21" fmla="*/ 1925 h 2031"/>
                  <a:gd name="T22" fmla="*/ 173 w 1066"/>
                  <a:gd name="T23" fmla="*/ 1968 h 2031"/>
                  <a:gd name="T24" fmla="*/ 138 w 1066"/>
                  <a:gd name="T25" fmla="*/ 2005 h 2031"/>
                  <a:gd name="T26" fmla="*/ 103 w 1066"/>
                  <a:gd name="T27" fmla="*/ 2023 h 2031"/>
                  <a:gd name="T28" fmla="*/ 99 w 1066"/>
                  <a:gd name="T29" fmla="*/ 2025 h 2031"/>
                  <a:gd name="T30" fmla="*/ 128 w 1066"/>
                  <a:gd name="T31" fmla="*/ 2010 h 2031"/>
                  <a:gd name="T32" fmla="*/ 169 w 1066"/>
                  <a:gd name="T33" fmla="*/ 1978 h 2031"/>
                  <a:gd name="T34" fmla="*/ 178 w 1066"/>
                  <a:gd name="T35" fmla="*/ 1945 h 2031"/>
                  <a:gd name="T36" fmla="*/ 203 w 1066"/>
                  <a:gd name="T37" fmla="*/ 1913 h 2031"/>
                  <a:gd name="T38" fmla="*/ 211 w 1066"/>
                  <a:gd name="T39" fmla="*/ 1887 h 2031"/>
                  <a:gd name="T40" fmla="*/ 178 w 1066"/>
                  <a:gd name="T41" fmla="*/ 1869 h 2031"/>
                  <a:gd name="T42" fmla="*/ 163 w 1066"/>
                  <a:gd name="T43" fmla="*/ 1869 h 2031"/>
                  <a:gd name="T44" fmla="*/ 115 w 1066"/>
                  <a:gd name="T45" fmla="*/ 1880 h 2031"/>
                  <a:gd name="T46" fmla="*/ 81 w 1066"/>
                  <a:gd name="T47" fmla="*/ 1887 h 2031"/>
                  <a:gd name="T48" fmla="*/ 68 w 1066"/>
                  <a:gd name="T49" fmla="*/ 1893 h 2031"/>
                  <a:gd name="T50" fmla="*/ 11 w 1066"/>
                  <a:gd name="T51" fmla="*/ 1935 h 2031"/>
                  <a:gd name="T52" fmla="*/ 12 w 1066"/>
                  <a:gd name="T53" fmla="*/ 1981 h 2031"/>
                  <a:gd name="T54" fmla="*/ 38 w 1066"/>
                  <a:gd name="T55" fmla="*/ 2012 h 2031"/>
                  <a:gd name="T56" fmla="*/ 78 w 1066"/>
                  <a:gd name="T57" fmla="*/ 2021 h 2031"/>
                  <a:gd name="T58" fmla="*/ 452 w 1066"/>
                  <a:gd name="T59" fmla="*/ 1669 h 2031"/>
                  <a:gd name="T60" fmla="*/ 459 w 1066"/>
                  <a:gd name="T61" fmla="*/ 1678 h 2031"/>
                  <a:gd name="T62" fmla="*/ 462 w 1066"/>
                  <a:gd name="T63" fmla="*/ 1670 h 2031"/>
                  <a:gd name="T64" fmla="*/ 466 w 1066"/>
                  <a:gd name="T65" fmla="*/ 1672 h 2031"/>
                  <a:gd name="T66" fmla="*/ 1037 w 1066"/>
                  <a:gd name="T67" fmla="*/ 921 h 2031"/>
                  <a:gd name="T68" fmla="*/ 1041 w 1066"/>
                  <a:gd name="T69" fmla="*/ 919 h 2031"/>
                  <a:gd name="T70" fmla="*/ 1040 w 1066"/>
                  <a:gd name="T71" fmla="*/ 917 h 2031"/>
                  <a:gd name="T72" fmla="*/ 997 w 1066"/>
                  <a:gd name="T73" fmla="*/ 804 h 2031"/>
                  <a:gd name="T74" fmla="*/ 1013 w 1066"/>
                  <a:gd name="T75" fmla="*/ 813 h 2031"/>
                  <a:gd name="T76" fmla="*/ 982 w 1066"/>
                  <a:gd name="T77" fmla="*/ 791 h 2031"/>
                  <a:gd name="T78" fmla="*/ 991 w 1066"/>
                  <a:gd name="T79" fmla="*/ 776 h 2031"/>
                  <a:gd name="T80" fmla="*/ 970 w 1066"/>
                  <a:gd name="T81" fmla="*/ 777 h 2031"/>
                  <a:gd name="T82" fmla="*/ 996 w 1066"/>
                  <a:gd name="T83" fmla="*/ 784 h 2031"/>
                  <a:gd name="T84" fmla="*/ 967 w 1066"/>
                  <a:gd name="T85" fmla="*/ 776 h 2031"/>
                  <a:gd name="T86" fmla="*/ 966 w 1066"/>
                  <a:gd name="T87" fmla="*/ 778 h 2031"/>
                  <a:gd name="T88" fmla="*/ 874 w 1066"/>
                  <a:gd name="T89" fmla="*/ 230 h 2031"/>
                  <a:gd name="T90" fmla="*/ 870 w 1066"/>
                  <a:gd name="T91" fmla="*/ 231 h 2031"/>
                  <a:gd name="T92" fmla="*/ 858 w 1066"/>
                  <a:gd name="T93" fmla="*/ 227 h 2031"/>
                  <a:gd name="T94" fmla="*/ 862 w 1066"/>
                  <a:gd name="T95" fmla="*/ 229 h 2031"/>
                  <a:gd name="T96" fmla="*/ 861 w 1066"/>
                  <a:gd name="T97" fmla="*/ 227 h 2031"/>
                  <a:gd name="T98" fmla="*/ 864 w 1066"/>
                  <a:gd name="T99" fmla="*/ 209 h 2031"/>
                  <a:gd name="T100" fmla="*/ 868 w 1066"/>
                  <a:gd name="T101" fmla="*/ 211 h 2031"/>
                  <a:gd name="T102" fmla="*/ 893 w 1066"/>
                  <a:gd name="T103" fmla="*/ 102 h 2031"/>
                  <a:gd name="T104" fmla="*/ 884 w 1066"/>
                  <a:gd name="T105" fmla="*/ 91 h 2031"/>
                  <a:gd name="T106" fmla="*/ 905 w 1066"/>
                  <a:gd name="T107" fmla="*/ 87 h 2031"/>
                  <a:gd name="T108" fmla="*/ 898 w 1066"/>
                  <a:gd name="T109" fmla="*/ 100 h 2031"/>
                  <a:gd name="T110" fmla="*/ 901 w 1066"/>
                  <a:gd name="T111" fmla="*/ 84 h 2031"/>
                  <a:gd name="T112" fmla="*/ 886 w 1066"/>
                  <a:gd name="T113" fmla="*/ 88 h 2031"/>
                  <a:gd name="T114" fmla="*/ 846 w 1066"/>
                  <a:gd name="T115" fmla="*/ 2 h 2031"/>
                  <a:gd name="T116" fmla="*/ 846 w 1066"/>
                  <a:gd name="T117" fmla="*/ 13 h 2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66" h="2031">
                    <a:moveTo>
                      <a:pt x="97" y="2031"/>
                    </a:moveTo>
                    <a:cubicBezTo>
                      <a:pt x="96" y="2031"/>
                      <a:pt x="94" y="2030"/>
                      <a:pt x="93" y="2030"/>
                    </a:cubicBezTo>
                    <a:cubicBezTo>
                      <a:pt x="92" y="2029"/>
                      <a:pt x="92" y="2028"/>
                      <a:pt x="91" y="2028"/>
                    </a:cubicBezTo>
                    <a:cubicBezTo>
                      <a:pt x="90" y="2027"/>
                      <a:pt x="89" y="2026"/>
                      <a:pt x="85" y="2025"/>
                    </a:cubicBezTo>
                    <a:cubicBezTo>
                      <a:pt x="81" y="2025"/>
                      <a:pt x="80" y="2025"/>
                      <a:pt x="78" y="2025"/>
                    </a:cubicBezTo>
                    <a:cubicBezTo>
                      <a:pt x="77" y="2025"/>
                      <a:pt x="75" y="2026"/>
                      <a:pt x="70" y="2025"/>
                    </a:cubicBezTo>
                    <a:cubicBezTo>
                      <a:pt x="67" y="2025"/>
                      <a:pt x="65" y="2025"/>
                      <a:pt x="64" y="2023"/>
                    </a:cubicBezTo>
                    <a:cubicBezTo>
                      <a:pt x="63" y="2023"/>
                      <a:pt x="62" y="2023"/>
                      <a:pt x="59" y="2023"/>
                    </a:cubicBezTo>
                    <a:cubicBezTo>
                      <a:pt x="50" y="2022"/>
                      <a:pt x="48" y="2021"/>
                      <a:pt x="46" y="2019"/>
                    </a:cubicBezTo>
                    <a:cubicBezTo>
                      <a:pt x="45" y="2019"/>
                      <a:pt x="45" y="2018"/>
                      <a:pt x="45" y="2018"/>
                    </a:cubicBezTo>
                    <a:cubicBezTo>
                      <a:pt x="44" y="2018"/>
                      <a:pt x="44" y="2018"/>
                      <a:pt x="44" y="2018"/>
                    </a:cubicBezTo>
                    <a:cubicBezTo>
                      <a:pt x="42" y="2017"/>
                      <a:pt x="42" y="2017"/>
                      <a:pt x="40" y="2017"/>
                    </a:cubicBezTo>
                    <a:cubicBezTo>
                      <a:pt x="38" y="2017"/>
                      <a:pt x="34" y="2017"/>
                      <a:pt x="34" y="2013"/>
                    </a:cubicBezTo>
                    <a:cubicBezTo>
                      <a:pt x="33" y="2013"/>
                      <a:pt x="33" y="2013"/>
                      <a:pt x="33" y="2013"/>
                    </a:cubicBezTo>
                    <a:cubicBezTo>
                      <a:pt x="29" y="2013"/>
                      <a:pt x="23" y="2008"/>
                      <a:pt x="22" y="2005"/>
                    </a:cubicBezTo>
                    <a:cubicBezTo>
                      <a:pt x="22" y="2004"/>
                      <a:pt x="19" y="2004"/>
                      <a:pt x="17" y="2004"/>
                    </a:cubicBezTo>
                    <a:cubicBezTo>
                      <a:pt x="16" y="2004"/>
                      <a:pt x="15" y="2004"/>
                      <a:pt x="15" y="2003"/>
                    </a:cubicBezTo>
                    <a:cubicBezTo>
                      <a:pt x="13" y="2003"/>
                      <a:pt x="11" y="2001"/>
                      <a:pt x="9" y="1999"/>
                    </a:cubicBezTo>
                    <a:cubicBezTo>
                      <a:pt x="9" y="1997"/>
                      <a:pt x="8" y="1994"/>
                      <a:pt x="10" y="1991"/>
                    </a:cubicBezTo>
                    <a:cubicBezTo>
                      <a:pt x="12" y="1987"/>
                      <a:pt x="12" y="1986"/>
                      <a:pt x="12" y="1986"/>
                    </a:cubicBezTo>
                    <a:cubicBezTo>
                      <a:pt x="12" y="1986"/>
                      <a:pt x="11" y="1986"/>
                      <a:pt x="11" y="1986"/>
                    </a:cubicBezTo>
                    <a:cubicBezTo>
                      <a:pt x="9" y="1985"/>
                      <a:pt x="9" y="1984"/>
                      <a:pt x="8" y="1984"/>
                    </a:cubicBezTo>
                    <a:cubicBezTo>
                      <a:pt x="8" y="1984"/>
                      <a:pt x="8" y="1984"/>
                      <a:pt x="8" y="1984"/>
                    </a:cubicBezTo>
                    <a:cubicBezTo>
                      <a:pt x="8" y="1983"/>
                      <a:pt x="0" y="1975"/>
                      <a:pt x="5" y="1966"/>
                    </a:cubicBezTo>
                    <a:cubicBezTo>
                      <a:pt x="8" y="1960"/>
                      <a:pt x="7" y="1957"/>
                      <a:pt x="6" y="1954"/>
                    </a:cubicBezTo>
                    <a:cubicBezTo>
                      <a:pt x="6" y="1953"/>
                      <a:pt x="6" y="1953"/>
                      <a:pt x="6" y="1952"/>
                    </a:cubicBezTo>
                    <a:cubicBezTo>
                      <a:pt x="5" y="1950"/>
                      <a:pt x="6" y="1948"/>
                      <a:pt x="7" y="1947"/>
                    </a:cubicBezTo>
                    <a:cubicBezTo>
                      <a:pt x="7" y="1946"/>
                      <a:pt x="8" y="1945"/>
                      <a:pt x="8" y="1943"/>
                    </a:cubicBezTo>
                    <a:cubicBezTo>
                      <a:pt x="8" y="1941"/>
                      <a:pt x="7" y="1941"/>
                      <a:pt x="7" y="1940"/>
                    </a:cubicBezTo>
                    <a:cubicBezTo>
                      <a:pt x="5" y="1938"/>
                      <a:pt x="5" y="1936"/>
                      <a:pt x="7" y="1933"/>
                    </a:cubicBezTo>
                    <a:cubicBezTo>
                      <a:pt x="8" y="1931"/>
                      <a:pt x="9" y="1930"/>
                      <a:pt x="9" y="1929"/>
                    </a:cubicBezTo>
                    <a:cubicBezTo>
                      <a:pt x="10" y="1926"/>
                      <a:pt x="11" y="1925"/>
                      <a:pt x="16" y="1925"/>
                    </a:cubicBezTo>
                    <a:cubicBezTo>
                      <a:pt x="19" y="1925"/>
                      <a:pt x="23" y="1921"/>
                      <a:pt x="25" y="1919"/>
                    </a:cubicBezTo>
                    <a:cubicBezTo>
                      <a:pt x="26" y="1918"/>
                      <a:pt x="27" y="1917"/>
                      <a:pt x="28" y="1917"/>
                    </a:cubicBezTo>
                    <a:cubicBezTo>
                      <a:pt x="30" y="1915"/>
                      <a:pt x="38" y="1911"/>
                      <a:pt x="46" y="1906"/>
                    </a:cubicBezTo>
                    <a:cubicBezTo>
                      <a:pt x="50" y="1904"/>
                      <a:pt x="54" y="1901"/>
                      <a:pt x="56" y="1900"/>
                    </a:cubicBezTo>
                    <a:cubicBezTo>
                      <a:pt x="59" y="1898"/>
                      <a:pt x="61" y="1897"/>
                      <a:pt x="62" y="1896"/>
                    </a:cubicBezTo>
                    <a:cubicBezTo>
                      <a:pt x="60" y="1897"/>
                      <a:pt x="58" y="1898"/>
                      <a:pt x="56" y="1897"/>
                    </a:cubicBezTo>
                    <a:cubicBezTo>
                      <a:pt x="55" y="1897"/>
                      <a:pt x="54" y="1896"/>
                      <a:pt x="54" y="1895"/>
                    </a:cubicBezTo>
                    <a:cubicBezTo>
                      <a:pt x="53" y="1894"/>
                      <a:pt x="53" y="1894"/>
                      <a:pt x="53" y="1894"/>
                    </a:cubicBezTo>
                    <a:cubicBezTo>
                      <a:pt x="54" y="1893"/>
                      <a:pt x="54" y="1893"/>
                      <a:pt x="54" y="1893"/>
                    </a:cubicBezTo>
                    <a:cubicBezTo>
                      <a:pt x="54" y="1893"/>
                      <a:pt x="55" y="1890"/>
                      <a:pt x="58" y="1886"/>
                    </a:cubicBezTo>
                    <a:cubicBezTo>
                      <a:pt x="59" y="1885"/>
                      <a:pt x="59" y="1885"/>
                      <a:pt x="60" y="1884"/>
                    </a:cubicBezTo>
                    <a:cubicBezTo>
                      <a:pt x="62" y="1881"/>
                      <a:pt x="65" y="1878"/>
                      <a:pt x="71" y="1881"/>
                    </a:cubicBezTo>
                    <a:cubicBezTo>
                      <a:pt x="77" y="1882"/>
                      <a:pt x="79" y="1883"/>
                      <a:pt x="81" y="1883"/>
                    </a:cubicBezTo>
                    <a:cubicBezTo>
                      <a:pt x="82" y="1883"/>
                      <a:pt x="82" y="1883"/>
                      <a:pt x="83" y="1883"/>
                    </a:cubicBezTo>
                    <a:cubicBezTo>
                      <a:pt x="84" y="1883"/>
                      <a:pt x="85" y="1883"/>
                      <a:pt x="86" y="1883"/>
                    </a:cubicBezTo>
                    <a:cubicBezTo>
                      <a:pt x="86" y="1883"/>
                      <a:pt x="86" y="1882"/>
                      <a:pt x="86" y="1882"/>
                    </a:cubicBezTo>
                    <a:cubicBezTo>
                      <a:pt x="86" y="1880"/>
                      <a:pt x="86" y="1878"/>
                      <a:pt x="87" y="1877"/>
                    </a:cubicBezTo>
                    <a:cubicBezTo>
                      <a:pt x="89" y="1875"/>
                      <a:pt x="93" y="1874"/>
                      <a:pt x="96" y="1874"/>
                    </a:cubicBezTo>
                    <a:cubicBezTo>
                      <a:pt x="99" y="1874"/>
                      <a:pt x="101" y="1875"/>
                      <a:pt x="102" y="1875"/>
                    </a:cubicBezTo>
                    <a:cubicBezTo>
                      <a:pt x="104" y="1876"/>
                      <a:pt x="106" y="1877"/>
                      <a:pt x="109" y="1877"/>
                    </a:cubicBezTo>
                    <a:cubicBezTo>
                      <a:pt x="111" y="1877"/>
                      <a:pt x="111" y="1876"/>
                      <a:pt x="112" y="1876"/>
                    </a:cubicBezTo>
                    <a:cubicBezTo>
                      <a:pt x="114" y="1874"/>
                      <a:pt x="116" y="1874"/>
                      <a:pt x="120" y="1876"/>
                    </a:cubicBezTo>
                    <a:cubicBezTo>
                      <a:pt x="122" y="1878"/>
                      <a:pt x="124" y="1878"/>
                      <a:pt x="125" y="1878"/>
                    </a:cubicBezTo>
                    <a:cubicBezTo>
                      <a:pt x="126" y="1878"/>
                      <a:pt x="127" y="1879"/>
                      <a:pt x="128" y="1880"/>
                    </a:cubicBezTo>
                    <a:cubicBezTo>
                      <a:pt x="128" y="1880"/>
                      <a:pt x="130" y="1880"/>
                      <a:pt x="132" y="1879"/>
                    </a:cubicBezTo>
                    <a:cubicBezTo>
                      <a:pt x="133" y="1879"/>
                      <a:pt x="134" y="1878"/>
                      <a:pt x="134" y="1876"/>
                    </a:cubicBezTo>
                    <a:cubicBezTo>
                      <a:pt x="136" y="1869"/>
                      <a:pt x="141" y="1866"/>
                      <a:pt x="148" y="1867"/>
                    </a:cubicBezTo>
                    <a:cubicBezTo>
                      <a:pt x="154" y="1867"/>
                      <a:pt x="160" y="1865"/>
                      <a:pt x="161" y="1865"/>
                    </a:cubicBezTo>
                    <a:cubicBezTo>
                      <a:pt x="165" y="1864"/>
                      <a:pt x="167" y="1866"/>
                      <a:pt x="168" y="1867"/>
                    </a:cubicBezTo>
                    <a:cubicBezTo>
                      <a:pt x="168" y="1868"/>
                      <a:pt x="169" y="1869"/>
                      <a:pt x="170" y="1870"/>
                    </a:cubicBezTo>
                    <a:cubicBezTo>
                      <a:pt x="172" y="1871"/>
                      <a:pt x="173" y="1871"/>
                      <a:pt x="174" y="1872"/>
                    </a:cubicBezTo>
                    <a:cubicBezTo>
                      <a:pt x="173" y="1871"/>
                      <a:pt x="173" y="1870"/>
                      <a:pt x="173" y="1869"/>
                    </a:cubicBezTo>
                    <a:cubicBezTo>
                      <a:pt x="173" y="1868"/>
                      <a:pt x="174" y="1866"/>
                      <a:pt x="175" y="1865"/>
                    </a:cubicBezTo>
                    <a:cubicBezTo>
                      <a:pt x="177" y="1864"/>
                      <a:pt x="177" y="1864"/>
                      <a:pt x="178" y="1864"/>
                    </a:cubicBezTo>
                    <a:cubicBezTo>
                      <a:pt x="178" y="1864"/>
                      <a:pt x="178" y="1863"/>
                      <a:pt x="179" y="1862"/>
                    </a:cubicBezTo>
                    <a:cubicBezTo>
                      <a:pt x="180" y="1860"/>
                      <a:pt x="182" y="1858"/>
                      <a:pt x="185" y="1858"/>
                    </a:cubicBezTo>
                    <a:cubicBezTo>
                      <a:pt x="187" y="1859"/>
                      <a:pt x="187" y="1862"/>
                      <a:pt x="187" y="1863"/>
                    </a:cubicBezTo>
                    <a:cubicBezTo>
                      <a:pt x="188" y="1868"/>
                      <a:pt x="189" y="1870"/>
                      <a:pt x="191" y="1871"/>
                    </a:cubicBezTo>
                    <a:cubicBezTo>
                      <a:pt x="194" y="1872"/>
                      <a:pt x="198" y="1872"/>
                      <a:pt x="201" y="1872"/>
                    </a:cubicBezTo>
                    <a:cubicBezTo>
                      <a:pt x="203" y="1872"/>
                      <a:pt x="209" y="1871"/>
                      <a:pt x="211" y="1878"/>
                    </a:cubicBezTo>
                    <a:cubicBezTo>
                      <a:pt x="212" y="1881"/>
                      <a:pt x="213" y="1882"/>
                      <a:pt x="214" y="1883"/>
                    </a:cubicBezTo>
                    <a:cubicBezTo>
                      <a:pt x="215" y="1884"/>
                      <a:pt x="215" y="1884"/>
                      <a:pt x="216" y="1885"/>
                    </a:cubicBezTo>
                    <a:cubicBezTo>
                      <a:pt x="216" y="1886"/>
                      <a:pt x="216" y="1887"/>
                      <a:pt x="216" y="1892"/>
                    </a:cubicBezTo>
                    <a:cubicBezTo>
                      <a:pt x="216" y="1895"/>
                      <a:pt x="216" y="1897"/>
                      <a:pt x="216" y="1899"/>
                    </a:cubicBezTo>
                    <a:cubicBezTo>
                      <a:pt x="216" y="1899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1"/>
                    </a:cubicBezTo>
                    <a:cubicBezTo>
                      <a:pt x="217" y="1901"/>
                      <a:pt x="221" y="1903"/>
                      <a:pt x="220" y="1906"/>
                    </a:cubicBezTo>
                    <a:cubicBezTo>
                      <a:pt x="220" y="1909"/>
                      <a:pt x="216" y="1910"/>
                      <a:pt x="215" y="1910"/>
                    </a:cubicBezTo>
                    <a:cubicBezTo>
                      <a:pt x="211" y="1911"/>
                      <a:pt x="209" y="1913"/>
                      <a:pt x="206" y="1916"/>
                    </a:cubicBezTo>
                    <a:cubicBezTo>
                      <a:pt x="206" y="1916"/>
                      <a:pt x="206" y="1916"/>
                      <a:pt x="206" y="1916"/>
                    </a:cubicBezTo>
                    <a:cubicBezTo>
                      <a:pt x="205" y="1918"/>
                      <a:pt x="204" y="1918"/>
                      <a:pt x="202" y="1918"/>
                    </a:cubicBezTo>
                    <a:cubicBezTo>
                      <a:pt x="200" y="1918"/>
                      <a:pt x="199" y="1916"/>
                      <a:pt x="198" y="1915"/>
                    </a:cubicBezTo>
                    <a:cubicBezTo>
                      <a:pt x="197" y="1914"/>
                      <a:pt x="197" y="1914"/>
                      <a:pt x="197" y="1913"/>
                    </a:cubicBezTo>
                    <a:cubicBezTo>
                      <a:pt x="197" y="1913"/>
                      <a:pt x="196" y="1914"/>
                      <a:pt x="196" y="1916"/>
                    </a:cubicBezTo>
                    <a:cubicBezTo>
                      <a:pt x="194" y="1919"/>
                      <a:pt x="192" y="1922"/>
                      <a:pt x="189" y="1925"/>
                    </a:cubicBezTo>
                    <a:cubicBezTo>
                      <a:pt x="187" y="1926"/>
                      <a:pt x="185" y="1931"/>
                      <a:pt x="185" y="1934"/>
                    </a:cubicBezTo>
                    <a:cubicBezTo>
                      <a:pt x="185" y="1936"/>
                      <a:pt x="185" y="1936"/>
                      <a:pt x="185" y="1936"/>
                    </a:cubicBezTo>
                    <a:cubicBezTo>
                      <a:pt x="184" y="1940"/>
                      <a:pt x="184" y="1946"/>
                      <a:pt x="180" y="1949"/>
                    </a:cubicBezTo>
                    <a:cubicBezTo>
                      <a:pt x="178" y="1950"/>
                      <a:pt x="177" y="1951"/>
                      <a:pt x="177" y="1951"/>
                    </a:cubicBezTo>
                    <a:cubicBezTo>
                      <a:pt x="178" y="1953"/>
                      <a:pt x="177" y="1955"/>
                      <a:pt x="177" y="1956"/>
                    </a:cubicBezTo>
                    <a:cubicBezTo>
                      <a:pt x="176" y="1957"/>
                      <a:pt x="176" y="1958"/>
                      <a:pt x="175" y="1959"/>
                    </a:cubicBezTo>
                    <a:cubicBezTo>
                      <a:pt x="175" y="1960"/>
                      <a:pt x="175" y="1961"/>
                      <a:pt x="174" y="1962"/>
                    </a:cubicBezTo>
                    <a:cubicBezTo>
                      <a:pt x="173" y="1964"/>
                      <a:pt x="172" y="1967"/>
                      <a:pt x="173" y="1968"/>
                    </a:cubicBezTo>
                    <a:cubicBezTo>
                      <a:pt x="174" y="1972"/>
                      <a:pt x="174" y="1976"/>
                      <a:pt x="173" y="1977"/>
                    </a:cubicBezTo>
                    <a:cubicBezTo>
                      <a:pt x="174" y="1979"/>
                      <a:pt x="173" y="1981"/>
                      <a:pt x="170" y="1983"/>
                    </a:cubicBezTo>
                    <a:cubicBezTo>
                      <a:pt x="169" y="1983"/>
                      <a:pt x="168" y="1984"/>
                      <a:pt x="167" y="1985"/>
                    </a:cubicBezTo>
                    <a:cubicBezTo>
                      <a:pt x="166" y="1986"/>
                      <a:pt x="165" y="1987"/>
                      <a:pt x="164" y="1987"/>
                    </a:cubicBezTo>
                    <a:cubicBezTo>
                      <a:pt x="162" y="1988"/>
                      <a:pt x="161" y="1988"/>
                      <a:pt x="160" y="1987"/>
                    </a:cubicBezTo>
                    <a:cubicBezTo>
                      <a:pt x="160" y="1987"/>
                      <a:pt x="159" y="1987"/>
                      <a:pt x="158" y="1987"/>
                    </a:cubicBezTo>
                    <a:cubicBezTo>
                      <a:pt x="154" y="1987"/>
                      <a:pt x="149" y="1990"/>
                      <a:pt x="145" y="1994"/>
                    </a:cubicBezTo>
                    <a:cubicBezTo>
                      <a:pt x="141" y="1998"/>
                      <a:pt x="139" y="2000"/>
                      <a:pt x="138" y="2005"/>
                    </a:cubicBezTo>
                    <a:cubicBezTo>
                      <a:pt x="137" y="2009"/>
                      <a:pt x="136" y="2014"/>
                      <a:pt x="129" y="2014"/>
                    </a:cubicBezTo>
                    <a:cubicBezTo>
                      <a:pt x="127" y="2015"/>
                      <a:pt x="125" y="2014"/>
                      <a:pt x="124" y="2013"/>
                    </a:cubicBezTo>
                    <a:cubicBezTo>
                      <a:pt x="123" y="2012"/>
                      <a:pt x="123" y="2011"/>
                      <a:pt x="123" y="2010"/>
                    </a:cubicBezTo>
                    <a:cubicBezTo>
                      <a:pt x="118" y="2010"/>
                      <a:pt x="109" y="2013"/>
                      <a:pt x="108" y="2014"/>
                    </a:cubicBezTo>
                    <a:cubicBezTo>
                      <a:pt x="107" y="2015"/>
                      <a:pt x="107" y="2015"/>
                      <a:pt x="107" y="2016"/>
                    </a:cubicBezTo>
                    <a:cubicBezTo>
                      <a:pt x="107" y="2016"/>
                      <a:pt x="107" y="2016"/>
                      <a:pt x="107" y="2017"/>
                    </a:cubicBezTo>
                    <a:cubicBezTo>
                      <a:pt x="108" y="2018"/>
                      <a:pt x="106" y="2019"/>
                      <a:pt x="105" y="2020"/>
                    </a:cubicBezTo>
                    <a:cubicBezTo>
                      <a:pt x="103" y="2022"/>
                      <a:pt x="103" y="2022"/>
                      <a:pt x="103" y="2023"/>
                    </a:cubicBezTo>
                    <a:cubicBezTo>
                      <a:pt x="104" y="2025"/>
                      <a:pt x="104" y="2027"/>
                      <a:pt x="102" y="2029"/>
                    </a:cubicBezTo>
                    <a:cubicBezTo>
                      <a:pt x="101" y="2030"/>
                      <a:pt x="99" y="2031"/>
                      <a:pt x="97" y="2031"/>
                    </a:cubicBezTo>
                    <a:close/>
                    <a:moveTo>
                      <a:pt x="81" y="2021"/>
                    </a:moveTo>
                    <a:cubicBezTo>
                      <a:pt x="82" y="2021"/>
                      <a:pt x="83" y="2021"/>
                      <a:pt x="85" y="2021"/>
                    </a:cubicBezTo>
                    <a:cubicBezTo>
                      <a:pt x="91" y="2021"/>
                      <a:pt x="93" y="2023"/>
                      <a:pt x="95" y="2025"/>
                    </a:cubicBezTo>
                    <a:cubicBezTo>
                      <a:pt x="95" y="2025"/>
                      <a:pt x="95" y="2026"/>
                      <a:pt x="96" y="2026"/>
                    </a:cubicBezTo>
                    <a:cubicBezTo>
                      <a:pt x="96" y="2026"/>
                      <a:pt x="98" y="2026"/>
                      <a:pt x="99" y="2025"/>
                    </a:cubicBezTo>
                    <a:cubicBezTo>
                      <a:pt x="99" y="2025"/>
                      <a:pt x="99" y="2025"/>
                      <a:pt x="99" y="2025"/>
                    </a:cubicBezTo>
                    <a:cubicBezTo>
                      <a:pt x="97" y="2020"/>
                      <a:pt x="101" y="2017"/>
                      <a:pt x="103" y="2016"/>
                    </a:cubicBezTo>
                    <a:cubicBezTo>
                      <a:pt x="102" y="2015"/>
                      <a:pt x="102" y="2012"/>
                      <a:pt x="105" y="2010"/>
                    </a:cubicBezTo>
                    <a:cubicBezTo>
                      <a:pt x="107" y="2009"/>
                      <a:pt x="123" y="2004"/>
                      <a:pt x="126" y="2005"/>
                    </a:cubicBezTo>
                    <a:cubicBezTo>
                      <a:pt x="127" y="2006"/>
                      <a:pt x="127" y="2006"/>
                      <a:pt x="127" y="2006"/>
                    </a:cubicBezTo>
                    <a:cubicBezTo>
                      <a:pt x="128" y="2007"/>
                      <a:pt x="128" y="2007"/>
                      <a:pt x="128" y="2007"/>
                    </a:cubicBezTo>
                    <a:cubicBezTo>
                      <a:pt x="128" y="2008"/>
                      <a:pt x="127" y="2008"/>
                      <a:pt x="127" y="2008"/>
                    </a:cubicBezTo>
                    <a:cubicBezTo>
                      <a:pt x="127" y="2009"/>
                      <a:pt x="127" y="2009"/>
                      <a:pt x="127" y="2010"/>
                    </a:cubicBezTo>
                    <a:cubicBezTo>
                      <a:pt x="127" y="2010"/>
                      <a:pt x="128" y="2010"/>
                      <a:pt x="128" y="2010"/>
                    </a:cubicBezTo>
                    <a:cubicBezTo>
                      <a:pt x="128" y="2010"/>
                      <a:pt x="129" y="2010"/>
                      <a:pt x="129" y="2010"/>
                    </a:cubicBezTo>
                    <a:cubicBezTo>
                      <a:pt x="132" y="2010"/>
                      <a:pt x="133" y="2009"/>
                      <a:pt x="134" y="2004"/>
                    </a:cubicBezTo>
                    <a:cubicBezTo>
                      <a:pt x="135" y="1998"/>
                      <a:pt x="137" y="1995"/>
                      <a:pt x="142" y="1990"/>
                    </a:cubicBezTo>
                    <a:cubicBezTo>
                      <a:pt x="146" y="1986"/>
                      <a:pt x="152" y="1982"/>
                      <a:pt x="158" y="1982"/>
                    </a:cubicBezTo>
                    <a:cubicBezTo>
                      <a:pt x="160" y="1982"/>
                      <a:pt x="161" y="1983"/>
                      <a:pt x="162" y="1983"/>
                    </a:cubicBezTo>
                    <a:cubicBezTo>
                      <a:pt x="163" y="1983"/>
                      <a:pt x="163" y="1982"/>
                      <a:pt x="164" y="1982"/>
                    </a:cubicBezTo>
                    <a:cubicBezTo>
                      <a:pt x="165" y="1981"/>
                      <a:pt x="166" y="1980"/>
                      <a:pt x="168" y="1979"/>
                    </a:cubicBezTo>
                    <a:cubicBezTo>
                      <a:pt x="168" y="1978"/>
                      <a:pt x="169" y="1978"/>
                      <a:pt x="169" y="1978"/>
                    </a:cubicBezTo>
                    <a:cubicBezTo>
                      <a:pt x="169" y="1978"/>
                      <a:pt x="169" y="1978"/>
                      <a:pt x="169" y="1978"/>
                    </a:cubicBezTo>
                    <a:cubicBezTo>
                      <a:pt x="169" y="1977"/>
                      <a:pt x="169" y="1977"/>
                      <a:pt x="169" y="1977"/>
                    </a:cubicBezTo>
                    <a:cubicBezTo>
                      <a:pt x="169" y="1976"/>
                      <a:pt x="170" y="1973"/>
                      <a:pt x="169" y="1970"/>
                    </a:cubicBezTo>
                    <a:cubicBezTo>
                      <a:pt x="167" y="1967"/>
                      <a:pt x="169" y="1963"/>
                      <a:pt x="170" y="1960"/>
                    </a:cubicBezTo>
                    <a:cubicBezTo>
                      <a:pt x="170" y="1959"/>
                      <a:pt x="171" y="1958"/>
                      <a:pt x="171" y="1958"/>
                    </a:cubicBezTo>
                    <a:cubicBezTo>
                      <a:pt x="171" y="1956"/>
                      <a:pt x="172" y="1955"/>
                      <a:pt x="172" y="1954"/>
                    </a:cubicBezTo>
                    <a:cubicBezTo>
                      <a:pt x="173" y="1954"/>
                      <a:pt x="173" y="1953"/>
                      <a:pt x="173" y="1953"/>
                    </a:cubicBezTo>
                    <a:cubicBezTo>
                      <a:pt x="171" y="1949"/>
                      <a:pt x="176" y="1946"/>
                      <a:pt x="178" y="1945"/>
                    </a:cubicBezTo>
                    <a:cubicBezTo>
                      <a:pt x="180" y="1943"/>
                      <a:pt x="180" y="1939"/>
                      <a:pt x="180" y="1936"/>
                    </a:cubicBezTo>
                    <a:cubicBezTo>
                      <a:pt x="180" y="1934"/>
                      <a:pt x="180" y="1934"/>
                      <a:pt x="180" y="1934"/>
                    </a:cubicBezTo>
                    <a:cubicBezTo>
                      <a:pt x="180" y="1929"/>
                      <a:pt x="183" y="1923"/>
                      <a:pt x="186" y="1921"/>
                    </a:cubicBezTo>
                    <a:cubicBezTo>
                      <a:pt x="189" y="1919"/>
                      <a:pt x="190" y="1917"/>
                      <a:pt x="191" y="1914"/>
                    </a:cubicBezTo>
                    <a:cubicBezTo>
                      <a:pt x="192" y="1911"/>
                      <a:pt x="194" y="1909"/>
                      <a:pt x="195" y="1909"/>
                    </a:cubicBezTo>
                    <a:cubicBezTo>
                      <a:pt x="197" y="1908"/>
                      <a:pt x="198" y="1909"/>
                      <a:pt x="200" y="1910"/>
                    </a:cubicBezTo>
                    <a:cubicBezTo>
                      <a:pt x="200" y="1910"/>
                      <a:pt x="201" y="1911"/>
                      <a:pt x="201" y="1912"/>
                    </a:cubicBezTo>
                    <a:cubicBezTo>
                      <a:pt x="202" y="1912"/>
                      <a:pt x="202" y="1913"/>
                      <a:pt x="203" y="1913"/>
                    </a:cubicBezTo>
                    <a:cubicBezTo>
                      <a:pt x="203" y="1913"/>
                      <a:pt x="203" y="1913"/>
                      <a:pt x="203" y="1913"/>
                    </a:cubicBezTo>
                    <a:cubicBezTo>
                      <a:pt x="205" y="1910"/>
                      <a:pt x="208" y="1907"/>
                      <a:pt x="214" y="1906"/>
                    </a:cubicBezTo>
                    <a:cubicBezTo>
                      <a:pt x="214" y="1906"/>
                      <a:pt x="215" y="1906"/>
                      <a:pt x="215" y="1905"/>
                    </a:cubicBezTo>
                    <a:cubicBezTo>
                      <a:pt x="215" y="1905"/>
                      <a:pt x="214" y="1905"/>
                      <a:pt x="214" y="1905"/>
                    </a:cubicBezTo>
                    <a:cubicBezTo>
                      <a:pt x="210" y="1902"/>
                      <a:pt x="211" y="1900"/>
                      <a:pt x="211" y="1898"/>
                    </a:cubicBezTo>
                    <a:cubicBezTo>
                      <a:pt x="211" y="1896"/>
                      <a:pt x="212" y="1895"/>
                      <a:pt x="212" y="1892"/>
                    </a:cubicBezTo>
                    <a:cubicBezTo>
                      <a:pt x="212" y="1891"/>
                      <a:pt x="212" y="1889"/>
                      <a:pt x="212" y="1888"/>
                    </a:cubicBezTo>
                    <a:cubicBezTo>
                      <a:pt x="212" y="1888"/>
                      <a:pt x="211" y="1887"/>
                      <a:pt x="211" y="1887"/>
                    </a:cubicBezTo>
                    <a:cubicBezTo>
                      <a:pt x="211" y="1887"/>
                      <a:pt x="211" y="1886"/>
                      <a:pt x="211" y="1886"/>
                    </a:cubicBezTo>
                    <a:cubicBezTo>
                      <a:pt x="210" y="1885"/>
                      <a:pt x="208" y="1883"/>
                      <a:pt x="207" y="1879"/>
                    </a:cubicBezTo>
                    <a:cubicBezTo>
                      <a:pt x="206" y="1877"/>
                      <a:pt x="205" y="1876"/>
                      <a:pt x="201" y="1876"/>
                    </a:cubicBezTo>
                    <a:cubicBezTo>
                      <a:pt x="200" y="1877"/>
                      <a:pt x="194" y="1877"/>
                      <a:pt x="189" y="1875"/>
                    </a:cubicBezTo>
                    <a:cubicBezTo>
                      <a:pt x="184" y="1873"/>
                      <a:pt x="183" y="1869"/>
                      <a:pt x="183" y="1864"/>
                    </a:cubicBezTo>
                    <a:cubicBezTo>
                      <a:pt x="183" y="1865"/>
                      <a:pt x="183" y="1865"/>
                      <a:pt x="182" y="1865"/>
                    </a:cubicBezTo>
                    <a:cubicBezTo>
                      <a:pt x="181" y="1867"/>
                      <a:pt x="181" y="1868"/>
                      <a:pt x="180" y="1868"/>
                    </a:cubicBezTo>
                    <a:cubicBezTo>
                      <a:pt x="179" y="1868"/>
                      <a:pt x="179" y="1868"/>
                      <a:pt x="178" y="1869"/>
                    </a:cubicBezTo>
                    <a:cubicBezTo>
                      <a:pt x="178" y="1869"/>
                      <a:pt x="178" y="1869"/>
                      <a:pt x="178" y="1869"/>
                    </a:cubicBezTo>
                    <a:cubicBezTo>
                      <a:pt x="178" y="1870"/>
                      <a:pt x="178" y="1871"/>
                      <a:pt x="180" y="1873"/>
                    </a:cubicBezTo>
                    <a:cubicBezTo>
                      <a:pt x="183" y="1877"/>
                      <a:pt x="181" y="1879"/>
                      <a:pt x="181" y="1879"/>
                    </a:cubicBezTo>
                    <a:cubicBezTo>
                      <a:pt x="179" y="1881"/>
                      <a:pt x="175" y="1880"/>
                      <a:pt x="173" y="1879"/>
                    </a:cubicBezTo>
                    <a:cubicBezTo>
                      <a:pt x="173" y="1878"/>
                      <a:pt x="173" y="1878"/>
                      <a:pt x="173" y="1878"/>
                    </a:cubicBezTo>
                    <a:cubicBezTo>
                      <a:pt x="172" y="1877"/>
                      <a:pt x="170" y="1875"/>
                      <a:pt x="168" y="1874"/>
                    </a:cubicBezTo>
                    <a:cubicBezTo>
                      <a:pt x="166" y="1873"/>
                      <a:pt x="165" y="1871"/>
                      <a:pt x="164" y="1870"/>
                    </a:cubicBezTo>
                    <a:cubicBezTo>
                      <a:pt x="164" y="1870"/>
                      <a:pt x="163" y="1869"/>
                      <a:pt x="163" y="1869"/>
                    </a:cubicBezTo>
                    <a:cubicBezTo>
                      <a:pt x="161" y="1870"/>
                      <a:pt x="154" y="1872"/>
                      <a:pt x="148" y="1871"/>
                    </a:cubicBezTo>
                    <a:cubicBezTo>
                      <a:pt x="144" y="1871"/>
                      <a:pt x="140" y="1871"/>
                      <a:pt x="139" y="1877"/>
                    </a:cubicBezTo>
                    <a:cubicBezTo>
                      <a:pt x="138" y="1881"/>
                      <a:pt x="135" y="1883"/>
                      <a:pt x="131" y="1884"/>
                    </a:cubicBezTo>
                    <a:cubicBezTo>
                      <a:pt x="129" y="1885"/>
                      <a:pt x="126" y="1885"/>
                      <a:pt x="124" y="1883"/>
                    </a:cubicBezTo>
                    <a:cubicBezTo>
                      <a:pt x="124" y="1883"/>
                      <a:pt x="124" y="1883"/>
                      <a:pt x="124" y="1883"/>
                    </a:cubicBezTo>
                    <a:cubicBezTo>
                      <a:pt x="123" y="1883"/>
                      <a:pt x="121" y="1882"/>
                      <a:pt x="117" y="1880"/>
                    </a:cubicBezTo>
                    <a:cubicBezTo>
                      <a:pt x="116" y="1879"/>
                      <a:pt x="115" y="1879"/>
                      <a:pt x="115" y="1879"/>
                    </a:cubicBezTo>
                    <a:cubicBezTo>
                      <a:pt x="115" y="1879"/>
                      <a:pt x="115" y="1880"/>
                      <a:pt x="115" y="1880"/>
                    </a:cubicBezTo>
                    <a:cubicBezTo>
                      <a:pt x="114" y="1880"/>
                      <a:pt x="112" y="1882"/>
                      <a:pt x="109" y="1881"/>
                    </a:cubicBezTo>
                    <a:cubicBezTo>
                      <a:pt x="105" y="1881"/>
                      <a:pt x="103" y="1881"/>
                      <a:pt x="101" y="1880"/>
                    </a:cubicBezTo>
                    <a:cubicBezTo>
                      <a:pt x="99" y="1880"/>
                      <a:pt x="98" y="1879"/>
                      <a:pt x="96" y="1879"/>
                    </a:cubicBezTo>
                    <a:cubicBezTo>
                      <a:pt x="95" y="1879"/>
                      <a:pt x="91" y="1879"/>
                      <a:pt x="91" y="1880"/>
                    </a:cubicBezTo>
                    <a:cubicBezTo>
                      <a:pt x="90" y="1880"/>
                      <a:pt x="90" y="1881"/>
                      <a:pt x="90" y="1881"/>
                    </a:cubicBezTo>
                    <a:cubicBezTo>
                      <a:pt x="91" y="1884"/>
                      <a:pt x="90" y="1885"/>
                      <a:pt x="89" y="1886"/>
                    </a:cubicBezTo>
                    <a:cubicBezTo>
                      <a:pt x="88" y="1888"/>
                      <a:pt x="85" y="1888"/>
                      <a:pt x="83" y="1887"/>
                    </a:cubicBezTo>
                    <a:cubicBezTo>
                      <a:pt x="82" y="1887"/>
                      <a:pt x="82" y="1887"/>
                      <a:pt x="81" y="1887"/>
                    </a:cubicBezTo>
                    <a:cubicBezTo>
                      <a:pt x="79" y="1887"/>
                      <a:pt x="76" y="1887"/>
                      <a:pt x="70" y="1885"/>
                    </a:cubicBezTo>
                    <a:cubicBezTo>
                      <a:pt x="66" y="1884"/>
                      <a:pt x="66" y="1885"/>
                      <a:pt x="63" y="1887"/>
                    </a:cubicBezTo>
                    <a:cubicBezTo>
                      <a:pt x="63" y="1888"/>
                      <a:pt x="62" y="1888"/>
                      <a:pt x="62" y="1889"/>
                    </a:cubicBezTo>
                    <a:cubicBezTo>
                      <a:pt x="61" y="1890"/>
                      <a:pt x="60" y="1891"/>
                      <a:pt x="59" y="1892"/>
                    </a:cubicBezTo>
                    <a:cubicBezTo>
                      <a:pt x="59" y="1892"/>
                      <a:pt x="60" y="1892"/>
                      <a:pt x="60" y="1892"/>
                    </a:cubicBezTo>
                    <a:cubicBezTo>
                      <a:pt x="61" y="1891"/>
                      <a:pt x="61" y="1891"/>
                      <a:pt x="61" y="1891"/>
                    </a:cubicBezTo>
                    <a:cubicBezTo>
                      <a:pt x="64" y="1890"/>
                      <a:pt x="65" y="1889"/>
                      <a:pt x="67" y="1890"/>
                    </a:cubicBezTo>
                    <a:cubicBezTo>
                      <a:pt x="68" y="1890"/>
                      <a:pt x="68" y="1892"/>
                      <a:pt x="68" y="1893"/>
                    </a:cubicBezTo>
                    <a:cubicBezTo>
                      <a:pt x="69" y="1898"/>
                      <a:pt x="66" y="1899"/>
                      <a:pt x="59" y="1904"/>
                    </a:cubicBezTo>
                    <a:cubicBezTo>
                      <a:pt x="56" y="1905"/>
                      <a:pt x="52" y="1908"/>
                      <a:pt x="48" y="1910"/>
                    </a:cubicBezTo>
                    <a:cubicBezTo>
                      <a:pt x="41" y="1914"/>
                      <a:pt x="32" y="1919"/>
                      <a:pt x="31" y="1921"/>
                    </a:cubicBezTo>
                    <a:cubicBezTo>
                      <a:pt x="30" y="1921"/>
                      <a:pt x="29" y="1922"/>
                      <a:pt x="28" y="1922"/>
                    </a:cubicBezTo>
                    <a:cubicBezTo>
                      <a:pt x="25" y="1925"/>
                      <a:pt x="20" y="1929"/>
                      <a:pt x="16" y="1930"/>
                    </a:cubicBezTo>
                    <a:cubicBezTo>
                      <a:pt x="14" y="1930"/>
                      <a:pt x="14" y="1930"/>
                      <a:pt x="14" y="1930"/>
                    </a:cubicBezTo>
                    <a:cubicBezTo>
                      <a:pt x="14" y="1930"/>
                      <a:pt x="14" y="1930"/>
                      <a:pt x="14" y="1931"/>
                    </a:cubicBezTo>
                    <a:cubicBezTo>
                      <a:pt x="13" y="1932"/>
                      <a:pt x="13" y="1933"/>
                      <a:pt x="11" y="1935"/>
                    </a:cubicBezTo>
                    <a:cubicBezTo>
                      <a:pt x="11" y="1936"/>
                      <a:pt x="10" y="1937"/>
                      <a:pt x="10" y="1937"/>
                    </a:cubicBezTo>
                    <a:cubicBezTo>
                      <a:pt x="10" y="1937"/>
                      <a:pt x="10" y="1937"/>
                      <a:pt x="11" y="1937"/>
                    </a:cubicBezTo>
                    <a:cubicBezTo>
                      <a:pt x="11" y="1938"/>
                      <a:pt x="12" y="1940"/>
                      <a:pt x="12" y="1942"/>
                    </a:cubicBezTo>
                    <a:cubicBezTo>
                      <a:pt x="13" y="1946"/>
                      <a:pt x="12" y="1948"/>
                      <a:pt x="11" y="1949"/>
                    </a:cubicBezTo>
                    <a:cubicBezTo>
                      <a:pt x="11" y="1950"/>
                      <a:pt x="10" y="1951"/>
                      <a:pt x="11" y="1951"/>
                    </a:cubicBezTo>
                    <a:cubicBezTo>
                      <a:pt x="11" y="1952"/>
                      <a:pt x="11" y="1952"/>
                      <a:pt x="11" y="1953"/>
                    </a:cubicBezTo>
                    <a:cubicBezTo>
                      <a:pt x="12" y="1956"/>
                      <a:pt x="13" y="1960"/>
                      <a:pt x="9" y="1968"/>
                    </a:cubicBezTo>
                    <a:cubicBezTo>
                      <a:pt x="6" y="1974"/>
                      <a:pt x="11" y="1980"/>
                      <a:pt x="12" y="1981"/>
                    </a:cubicBezTo>
                    <a:cubicBezTo>
                      <a:pt x="12" y="1981"/>
                      <a:pt x="12" y="1981"/>
                      <a:pt x="13" y="1982"/>
                    </a:cubicBezTo>
                    <a:cubicBezTo>
                      <a:pt x="17" y="1984"/>
                      <a:pt x="17" y="1987"/>
                      <a:pt x="14" y="1993"/>
                    </a:cubicBezTo>
                    <a:cubicBezTo>
                      <a:pt x="13" y="1994"/>
                      <a:pt x="13" y="1996"/>
                      <a:pt x="14" y="1997"/>
                    </a:cubicBezTo>
                    <a:cubicBezTo>
                      <a:pt x="14" y="1998"/>
                      <a:pt x="15" y="1999"/>
                      <a:pt x="16" y="1999"/>
                    </a:cubicBezTo>
                    <a:cubicBezTo>
                      <a:pt x="17" y="1999"/>
                      <a:pt x="17" y="1999"/>
                      <a:pt x="18" y="1999"/>
                    </a:cubicBezTo>
                    <a:cubicBezTo>
                      <a:pt x="21" y="2000"/>
                      <a:pt x="26" y="2000"/>
                      <a:pt x="27" y="2003"/>
                    </a:cubicBezTo>
                    <a:cubicBezTo>
                      <a:pt x="27" y="2005"/>
                      <a:pt x="31" y="2008"/>
                      <a:pt x="33" y="2008"/>
                    </a:cubicBezTo>
                    <a:cubicBezTo>
                      <a:pt x="36" y="2008"/>
                      <a:pt x="38" y="2009"/>
                      <a:pt x="38" y="2012"/>
                    </a:cubicBezTo>
                    <a:cubicBezTo>
                      <a:pt x="39" y="2012"/>
                      <a:pt x="39" y="2012"/>
                      <a:pt x="40" y="2012"/>
                    </a:cubicBezTo>
                    <a:cubicBezTo>
                      <a:pt x="43" y="2012"/>
                      <a:pt x="44" y="2013"/>
                      <a:pt x="46" y="2014"/>
                    </a:cubicBezTo>
                    <a:cubicBezTo>
                      <a:pt x="47" y="2014"/>
                      <a:pt x="47" y="2014"/>
                      <a:pt x="47" y="2014"/>
                    </a:cubicBezTo>
                    <a:cubicBezTo>
                      <a:pt x="48" y="2015"/>
                      <a:pt x="48" y="2015"/>
                      <a:pt x="49" y="2015"/>
                    </a:cubicBezTo>
                    <a:cubicBezTo>
                      <a:pt x="50" y="2016"/>
                      <a:pt x="51" y="2017"/>
                      <a:pt x="59" y="2018"/>
                    </a:cubicBezTo>
                    <a:cubicBezTo>
                      <a:pt x="65" y="2018"/>
                      <a:pt x="67" y="2019"/>
                      <a:pt x="68" y="2020"/>
                    </a:cubicBezTo>
                    <a:cubicBezTo>
                      <a:pt x="68" y="2020"/>
                      <a:pt x="69" y="2020"/>
                      <a:pt x="70" y="2021"/>
                    </a:cubicBezTo>
                    <a:cubicBezTo>
                      <a:pt x="75" y="2021"/>
                      <a:pt x="76" y="2021"/>
                      <a:pt x="78" y="2021"/>
                    </a:cubicBezTo>
                    <a:cubicBezTo>
                      <a:pt x="79" y="2021"/>
                      <a:pt x="80" y="2021"/>
                      <a:pt x="81" y="2021"/>
                    </a:cubicBezTo>
                    <a:close/>
                    <a:moveTo>
                      <a:pt x="177" y="1877"/>
                    </a:moveTo>
                    <a:cubicBezTo>
                      <a:pt x="177" y="1877"/>
                      <a:pt x="177" y="1877"/>
                      <a:pt x="177" y="1877"/>
                    </a:cubicBezTo>
                    <a:close/>
                    <a:moveTo>
                      <a:pt x="452" y="1681"/>
                    </a:moveTo>
                    <a:cubicBezTo>
                      <a:pt x="451" y="1681"/>
                      <a:pt x="450" y="1680"/>
                      <a:pt x="450" y="1680"/>
                    </a:cubicBezTo>
                    <a:cubicBezTo>
                      <a:pt x="448" y="1678"/>
                      <a:pt x="447" y="1676"/>
                      <a:pt x="448" y="1674"/>
                    </a:cubicBezTo>
                    <a:cubicBezTo>
                      <a:pt x="449" y="1672"/>
                      <a:pt x="449" y="1671"/>
                      <a:pt x="451" y="1670"/>
                    </a:cubicBezTo>
                    <a:cubicBezTo>
                      <a:pt x="452" y="1669"/>
                      <a:pt x="452" y="1669"/>
                      <a:pt x="452" y="1669"/>
                    </a:cubicBezTo>
                    <a:cubicBezTo>
                      <a:pt x="453" y="1668"/>
                      <a:pt x="455" y="1667"/>
                      <a:pt x="457" y="1667"/>
                    </a:cubicBezTo>
                    <a:cubicBezTo>
                      <a:pt x="458" y="1666"/>
                      <a:pt x="460" y="1666"/>
                      <a:pt x="461" y="1666"/>
                    </a:cubicBezTo>
                    <a:cubicBezTo>
                      <a:pt x="464" y="1664"/>
                      <a:pt x="466" y="1665"/>
                      <a:pt x="467" y="1666"/>
                    </a:cubicBezTo>
                    <a:cubicBezTo>
                      <a:pt x="468" y="1668"/>
                      <a:pt x="468" y="1670"/>
                      <a:pt x="467" y="1672"/>
                    </a:cubicBezTo>
                    <a:cubicBezTo>
                      <a:pt x="467" y="1672"/>
                      <a:pt x="467" y="1672"/>
                      <a:pt x="467" y="1673"/>
                    </a:cubicBezTo>
                    <a:cubicBezTo>
                      <a:pt x="467" y="1675"/>
                      <a:pt x="467" y="1677"/>
                      <a:pt x="465" y="1678"/>
                    </a:cubicBezTo>
                    <a:cubicBezTo>
                      <a:pt x="463" y="1680"/>
                      <a:pt x="461" y="1678"/>
                      <a:pt x="460" y="1677"/>
                    </a:cubicBezTo>
                    <a:cubicBezTo>
                      <a:pt x="460" y="1677"/>
                      <a:pt x="460" y="1677"/>
                      <a:pt x="459" y="1678"/>
                    </a:cubicBezTo>
                    <a:cubicBezTo>
                      <a:pt x="457" y="1680"/>
                      <a:pt x="455" y="1680"/>
                      <a:pt x="453" y="1680"/>
                    </a:cubicBezTo>
                    <a:cubicBezTo>
                      <a:pt x="453" y="1680"/>
                      <a:pt x="452" y="1681"/>
                      <a:pt x="452" y="1681"/>
                    </a:cubicBezTo>
                    <a:close/>
                    <a:moveTo>
                      <a:pt x="452" y="1676"/>
                    </a:moveTo>
                    <a:cubicBezTo>
                      <a:pt x="452" y="1676"/>
                      <a:pt x="451" y="1676"/>
                      <a:pt x="451" y="1676"/>
                    </a:cubicBezTo>
                    <a:cubicBezTo>
                      <a:pt x="452" y="1677"/>
                      <a:pt x="452" y="1677"/>
                      <a:pt x="452" y="1677"/>
                    </a:cubicBezTo>
                    <a:cubicBezTo>
                      <a:pt x="452" y="1676"/>
                      <a:pt x="452" y="1676"/>
                      <a:pt x="452" y="1676"/>
                    </a:cubicBezTo>
                    <a:cubicBezTo>
                      <a:pt x="452" y="1676"/>
                      <a:pt x="452" y="1676"/>
                      <a:pt x="452" y="1676"/>
                    </a:cubicBezTo>
                    <a:close/>
                    <a:moveTo>
                      <a:pt x="462" y="1670"/>
                    </a:moveTo>
                    <a:cubicBezTo>
                      <a:pt x="461" y="1671"/>
                      <a:pt x="459" y="1671"/>
                      <a:pt x="458" y="1671"/>
                    </a:cubicBezTo>
                    <a:cubicBezTo>
                      <a:pt x="457" y="1672"/>
                      <a:pt x="456" y="1672"/>
                      <a:pt x="455" y="1673"/>
                    </a:cubicBezTo>
                    <a:cubicBezTo>
                      <a:pt x="454" y="1673"/>
                      <a:pt x="454" y="1673"/>
                      <a:pt x="454" y="1673"/>
                    </a:cubicBezTo>
                    <a:cubicBezTo>
                      <a:pt x="453" y="1675"/>
                      <a:pt x="453" y="1675"/>
                      <a:pt x="452" y="1675"/>
                    </a:cubicBezTo>
                    <a:cubicBezTo>
                      <a:pt x="453" y="1675"/>
                      <a:pt x="455" y="1675"/>
                      <a:pt x="456" y="1675"/>
                    </a:cubicBezTo>
                    <a:cubicBezTo>
                      <a:pt x="457" y="1674"/>
                      <a:pt x="459" y="1671"/>
                      <a:pt x="462" y="1673"/>
                    </a:cubicBezTo>
                    <a:cubicBezTo>
                      <a:pt x="462" y="1672"/>
                      <a:pt x="462" y="1671"/>
                      <a:pt x="462" y="1670"/>
                    </a:cubicBezTo>
                    <a:close/>
                    <a:moveTo>
                      <a:pt x="466" y="1672"/>
                    </a:moveTo>
                    <a:cubicBezTo>
                      <a:pt x="466" y="1672"/>
                      <a:pt x="466" y="1672"/>
                      <a:pt x="466" y="1672"/>
                    </a:cubicBezTo>
                    <a:cubicBezTo>
                      <a:pt x="466" y="1672"/>
                      <a:pt x="466" y="1672"/>
                      <a:pt x="466" y="1672"/>
                    </a:cubicBezTo>
                    <a:close/>
                    <a:moveTo>
                      <a:pt x="1049" y="934"/>
                    </a:moveTo>
                    <a:cubicBezTo>
                      <a:pt x="1049" y="934"/>
                      <a:pt x="1049" y="934"/>
                      <a:pt x="1049" y="934"/>
                    </a:cubicBezTo>
                    <a:cubicBezTo>
                      <a:pt x="1048" y="934"/>
                      <a:pt x="1048" y="934"/>
                      <a:pt x="1048" y="934"/>
                    </a:cubicBezTo>
                    <a:cubicBezTo>
                      <a:pt x="1045" y="934"/>
                      <a:pt x="1042" y="934"/>
                      <a:pt x="1041" y="929"/>
                    </a:cubicBezTo>
                    <a:cubicBezTo>
                      <a:pt x="1041" y="927"/>
                      <a:pt x="1040" y="927"/>
                      <a:pt x="1040" y="926"/>
                    </a:cubicBezTo>
                    <a:cubicBezTo>
                      <a:pt x="1039" y="925"/>
                      <a:pt x="1038" y="924"/>
                      <a:pt x="1037" y="921"/>
                    </a:cubicBezTo>
                    <a:cubicBezTo>
                      <a:pt x="1037" y="921"/>
                      <a:pt x="1037" y="921"/>
                      <a:pt x="1037" y="921"/>
                    </a:cubicBezTo>
                    <a:cubicBezTo>
                      <a:pt x="1034" y="917"/>
                      <a:pt x="1036" y="915"/>
                      <a:pt x="1037" y="914"/>
                    </a:cubicBezTo>
                    <a:cubicBezTo>
                      <a:pt x="1041" y="911"/>
                      <a:pt x="1049" y="914"/>
                      <a:pt x="1051" y="915"/>
                    </a:cubicBezTo>
                    <a:cubicBezTo>
                      <a:pt x="1052" y="917"/>
                      <a:pt x="1052" y="917"/>
                      <a:pt x="1057" y="918"/>
                    </a:cubicBezTo>
                    <a:cubicBezTo>
                      <a:pt x="1063" y="919"/>
                      <a:pt x="1065" y="924"/>
                      <a:pt x="1066" y="926"/>
                    </a:cubicBezTo>
                    <a:cubicBezTo>
                      <a:pt x="1066" y="927"/>
                      <a:pt x="1066" y="928"/>
                      <a:pt x="1065" y="929"/>
                    </a:cubicBezTo>
                    <a:cubicBezTo>
                      <a:pt x="1062" y="933"/>
                      <a:pt x="1052" y="934"/>
                      <a:pt x="1049" y="934"/>
                    </a:cubicBezTo>
                    <a:close/>
                    <a:moveTo>
                      <a:pt x="1041" y="919"/>
                    </a:moveTo>
                    <a:cubicBezTo>
                      <a:pt x="1042" y="922"/>
                      <a:pt x="1043" y="923"/>
                      <a:pt x="1043" y="923"/>
                    </a:cubicBezTo>
                    <a:cubicBezTo>
                      <a:pt x="1044" y="924"/>
                      <a:pt x="1045" y="925"/>
                      <a:pt x="1046" y="927"/>
                    </a:cubicBezTo>
                    <a:cubicBezTo>
                      <a:pt x="1046" y="929"/>
                      <a:pt x="1046" y="929"/>
                      <a:pt x="1048" y="929"/>
                    </a:cubicBezTo>
                    <a:cubicBezTo>
                      <a:pt x="1049" y="929"/>
                      <a:pt x="1049" y="929"/>
                      <a:pt x="1049" y="929"/>
                    </a:cubicBezTo>
                    <a:cubicBezTo>
                      <a:pt x="1052" y="930"/>
                      <a:pt x="1059" y="928"/>
                      <a:pt x="1061" y="927"/>
                    </a:cubicBezTo>
                    <a:cubicBezTo>
                      <a:pt x="1060" y="925"/>
                      <a:pt x="1059" y="923"/>
                      <a:pt x="1056" y="922"/>
                    </a:cubicBezTo>
                    <a:cubicBezTo>
                      <a:pt x="1051" y="922"/>
                      <a:pt x="1050" y="921"/>
                      <a:pt x="1047" y="919"/>
                    </a:cubicBezTo>
                    <a:cubicBezTo>
                      <a:pt x="1046" y="918"/>
                      <a:pt x="1041" y="917"/>
                      <a:pt x="1040" y="917"/>
                    </a:cubicBezTo>
                    <a:cubicBezTo>
                      <a:pt x="1040" y="917"/>
                      <a:pt x="1040" y="918"/>
                      <a:pt x="1041" y="919"/>
                    </a:cubicBezTo>
                    <a:close/>
                    <a:moveTo>
                      <a:pt x="1012" y="813"/>
                    </a:moveTo>
                    <a:cubicBezTo>
                      <a:pt x="1011" y="813"/>
                      <a:pt x="1008" y="812"/>
                      <a:pt x="1007" y="811"/>
                    </a:cubicBezTo>
                    <a:cubicBezTo>
                      <a:pt x="1007" y="810"/>
                      <a:pt x="1007" y="810"/>
                      <a:pt x="1005" y="809"/>
                    </a:cubicBezTo>
                    <a:cubicBezTo>
                      <a:pt x="1003" y="809"/>
                      <a:pt x="1002" y="808"/>
                      <a:pt x="1001" y="808"/>
                    </a:cubicBezTo>
                    <a:cubicBezTo>
                      <a:pt x="1001" y="807"/>
                      <a:pt x="1000" y="807"/>
                      <a:pt x="999" y="807"/>
                    </a:cubicBezTo>
                    <a:cubicBezTo>
                      <a:pt x="999" y="807"/>
                      <a:pt x="999" y="807"/>
                      <a:pt x="999" y="807"/>
                    </a:cubicBezTo>
                    <a:cubicBezTo>
                      <a:pt x="998" y="806"/>
                      <a:pt x="997" y="806"/>
                      <a:pt x="997" y="804"/>
                    </a:cubicBezTo>
                    <a:cubicBezTo>
                      <a:pt x="997" y="803"/>
                      <a:pt x="997" y="803"/>
                      <a:pt x="997" y="803"/>
                    </a:cubicBezTo>
                    <a:cubicBezTo>
                      <a:pt x="998" y="802"/>
                      <a:pt x="998" y="802"/>
                      <a:pt x="998" y="802"/>
                    </a:cubicBezTo>
                    <a:cubicBezTo>
                      <a:pt x="1000" y="801"/>
                      <a:pt x="1004" y="801"/>
                      <a:pt x="1005" y="802"/>
                    </a:cubicBezTo>
                    <a:cubicBezTo>
                      <a:pt x="1006" y="802"/>
                      <a:pt x="1007" y="802"/>
                      <a:pt x="1007" y="802"/>
                    </a:cubicBezTo>
                    <a:cubicBezTo>
                      <a:pt x="1009" y="803"/>
                      <a:pt x="1010" y="803"/>
                      <a:pt x="1011" y="804"/>
                    </a:cubicBezTo>
                    <a:cubicBezTo>
                      <a:pt x="1014" y="805"/>
                      <a:pt x="1016" y="809"/>
                      <a:pt x="1015" y="811"/>
                    </a:cubicBezTo>
                    <a:cubicBezTo>
                      <a:pt x="1015" y="812"/>
                      <a:pt x="1015" y="812"/>
                      <a:pt x="1015" y="812"/>
                    </a:cubicBezTo>
                    <a:cubicBezTo>
                      <a:pt x="1013" y="813"/>
                      <a:pt x="1013" y="813"/>
                      <a:pt x="1013" y="813"/>
                    </a:cubicBezTo>
                    <a:cubicBezTo>
                      <a:pt x="1013" y="813"/>
                      <a:pt x="1013" y="813"/>
                      <a:pt x="1012" y="813"/>
                    </a:cubicBezTo>
                    <a:close/>
                    <a:moveTo>
                      <a:pt x="1001" y="802"/>
                    </a:moveTo>
                    <a:cubicBezTo>
                      <a:pt x="1000" y="805"/>
                      <a:pt x="1000" y="805"/>
                      <a:pt x="1000" y="805"/>
                    </a:cubicBezTo>
                    <a:cubicBezTo>
                      <a:pt x="1001" y="802"/>
                      <a:pt x="1001" y="802"/>
                      <a:pt x="1001" y="802"/>
                    </a:cubicBezTo>
                    <a:cubicBezTo>
                      <a:pt x="1001" y="802"/>
                      <a:pt x="1001" y="802"/>
                      <a:pt x="1001" y="802"/>
                    </a:cubicBezTo>
                    <a:close/>
                    <a:moveTo>
                      <a:pt x="1014" y="802"/>
                    </a:moveTo>
                    <a:cubicBezTo>
                      <a:pt x="1010" y="802"/>
                      <a:pt x="1000" y="798"/>
                      <a:pt x="997" y="797"/>
                    </a:cubicBezTo>
                    <a:cubicBezTo>
                      <a:pt x="993" y="795"/>
                      <a:pt x="986" y="792"/>
                      <a:pt x="982" y="791"/>
                    </a:cubicBezTo>
                    <a:cubicBezTo>
                      <a:pt x="978" y="789"/>
                      <a:pt x="971" y="785"/>
                      <a:pt x="968" y="782"/>
                    </a:cubicBezTo>
                    <a:cubicBezTo>
                      <a:pt x="968" y="783"/>
                      <a:pt x="966" y="783"/>
                      <a:pt x="965" y="783"/>
                    </a:cubicBezTo>
                    <a:cubicBezTo>
                      <a:pt x="963" y="782"/>
                      <a:pt x="962" y="779"/>
                      <a:pt x="961" y="777"/>
                    </a:cubicBezTo>
                    <a:cubicBezTo>
                      <a:pt x="960" y="774"/>
                      <a:pt x="963" y="771"/>
                      <a:pt x="967" y="768"/>
                    </a:cubicBezTo>
                    <a:cubicBezTo>
                      <a:pt x="968" y="766"/>
                      <a:pt x="971" y="766"/>
                      <a:pt x="974" y="766"/>
                    </a:cubicBezTo>
                    <a:cubicBezTo>
                      <a:pt x="977" y="767"/>
                      <a:pt x="981" y="769"/>
                      <a:pt x="982" y="771"/>
                    </a:cubicBezTo>
                    <a:cubicBezTo>
                      <a:pt x="983" y="772"/>
                      <a:pt x="986" y="774"/>
                      <a:pt x="988" y="775"/>
                    </a:cubicBezTo>
                    <a:cubicBezTo>
                      <a:pt x="989" y="776"/>
                      <a:pt x="990" y="776"/>
                      <a:pt x="991" y="776"/>
                    </a:cubicBezTo>
                    <a:cubicBezTo>
                      <a:pt x="994" y="777"/>
                      <a:pt x="998" y="779"/>
                      <a:pt x="1000" y="781"/>
                    </a:cubicBezTo>
                    <a:cubicBezTo>
                      <a:pt x="1001" y="783"/>
                      <a:pt x="1012" y="787"/>
                      <a:pt x="1016" y="787"/>
                    </a:cubicBezTo>
                    <a:cubicBezTo>
                      <a:pt x="1018" y="787"/>
                      <a:pt x="1020" y="788"/>
                      <a:pt x="1021" y="790"/>
                    </a:cubicBezTo>
                    <a:cubicBezTo>
                      <a:pt x="1022" y="792"/>
                      <a:pt x="1022" y="794"/>
                      <a:pt x="1021" y="796"/>
                    </a:cubicBezTo>
                    <a:cubicBezTo>
                      <a:pt x="1020" y="798"/>
                      <a:pt x="1018" y="801"/>
                      <a:pt x="1014" y="802"/>
                    </a:cubicBezTo>
                    <a:cubicBezTo>
                      <a:pt x="1014" y="802"/>
                      <a:pt x="1014" y="802"/>
                      <a:pt x="1014" y="802"/>
                    </a:cubicBezTo>
                    <a:close/>
                    <a:moveTo>
                      <a:pt x="968" y="776"/>
                    </a:moveTo>
                    <a:cubicBezTo>
                      <a:pt x="969" y="776"/>
                      <a:pt x="970" y="777"/>
                      <a:pt x="970" y="777"/>
                    </a:cubicBezTo>
                    <a:cubicBezTo>
                      <a:pt x="971" y="778"/>
                      <a:pt x="971" y="778"/>
                      <a:pt x="971" y="778"/>
                    </a:cubicBezTo>
                    <a:cubicBezTo>
                      <a:pt x="974" y="781"/>
                      <a:pt x="980" y="785"/>
                      <a:pt x="984" y="786"/>
                    </a:cubicBezTo>
                    <a:cubicBezTo>
                      <a:pt x="988" y="788"/>
                      <a:pt x="995" y="791"/>
                      <a:pt x="999" y="793"/>
                    </a:cubicBezTo>
                    <a:cubicBezTo>
                      <a:pt x="1003" y="794"/>
                      <a:pt x="1012" y="797"/>
                      <a:pt x="1014" y="797"/>
                    </a:cubicBezTo>
                    <a:cubicBezTo>
                      <a:pt x="1015" y="797"/>
                      <a:pt x="1015" y="797"/>
                      <a:pt x="1017" y="794"/>
                    </a:cubicBezTo>
                    <a:cubicBezTo>
                      <a:pt x="1017" y="793"/>
                      <a:pt x="1017" y="793"/>
                      <a:pt x="1017" y="792"/>
                    </a:cubicBezTo>
                    <a:cubicBezTo>
                      <a:pt x="1017" y="792"/>
                      <a:pt x="1016" y="792"/>
                      <a:pt x="1015" y="792"/>
                    </a:cubicBezTo>
                    <a:cubicBezTo>
                      <a:pt x="1012" y="791"/>
                      <a:pt x="999" y="787"/>
                      <a:pt x="996" y="784"/>
                    </a:cubicBezTo>
                    <a:cubicBezTo>
                      <a:pt x="995" y="783"/>
                      <a:pt x="992" y="782"/>
                      <a:pt x="989" y="781"/>
                    </a:cubicBezTo>
                    <a:cubicBezTo>
                      <a:pt x="988" y="780"/>
                      <a:pt x="987" y="780"/>
                      <a:pt x="986" y="779"/>
                    </a:cubicBezTo>
                    <a:cubicBezTo>
                      <a:pt x="983" y="778"/>
                      <a:pt x="980" y="775"/>
                      <a:pt x="978" y="773"/>
                    </a:cubicBezTo>
                    <a:cubicBezTo>
                      <a:pt x="978" y="772"/>
                      <a:pt x="975" y="771"/>
                      <a:pt x="972" y="771"/>
                    </a:cubicBezTo>
                    <a:cubicBezTo>
                      <a:pt x="972" y="771"/>
                      <a:pt x="970" y="771"/>
                      <a:pt x="970" y="771"/>
                    </a:cubicBezTo>
                    <a:cubicBezTo>
                      <a:pt x="966" y="774"/>
                      <a:pt x="966" y="775"/>
                      <a:pt x="966" y="776"/>
                    </a:cubicBezTo>
                    <a:cubicBezTo>
                      <a:pt x="966" y="776"/>
                      <a:pt x="966" y="776"/>
                      <a:pt x="966" y="777"/>
                    </a:cubicBezTo>
                    <a:cubicBezTo>
                      <a:pt x="967" y="776"/>
                      <a:pt x="967" y="776"/>
                      <a:pt x="967" y="776"/>
                    </a:cubicBezTo>
                    <a:cubicBezTo>
                      <a:pt x="967" y="776"/>
                      <a:pt x="968" y="776"/>
                      <a:pt x="968" y="776"/>
                    </a:cubicBezTo>
                    <a:close/>
                    <a:moveTo>
                      <a:pt x="966" y="778"/>
                    </a:move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966" y="778"/>
                    </a:moveTo>
                    <a:cubicBezTo>
                      <a:pt x="966" y="778"/>
                      <a:pt x="966" y="778"/>
                      <a:pt x="966" y="778"/>
                    </a:cubicBez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870" y="236"/>
                    </a:moveTo>
                    <a:cubicBezTo>
                      <a:pt x="869" y="236"/>
                      <a:pt x="868" y="235"/>
                      <a:pt x="867" y="235"/>
                    </a:cubicBezTo>
                    <a:cubicBezTo>
                      <a:pt x="866" y="234"/>
                      <a:pt x="865" y="233"/>
                      <a:pt x="865" y="231"/>
                    </a:cubicBezTo>
                    <a:cubicBezTo>
                      <a:pt x="865" y="230"/>
                      <a:pt x="865" y="230"/>
                      <a:pt x="865" y="230"/>
                    </a:cubicBezTo>
                    <a:cubicBezTo>
                      <a:pt x="866" y="229"/>
                      <a:pt x="866" y="229"/>
                      <a:pt x="866" y="229"/>
                    </a:cubicBezTo>
                    <a:cubicBezTo>
                      <a:pt x="867" y="229"/>
                      <a:pt x="867" y="229"/>
                      <a:pt x="868" y="229"/>
                    </a:cubicBezTo>
                    <a:cubicBezTo>
                      <a:pt x="868" y="228"/>
                      <a:pt x="869" y="227"/>
                      <a:pt x="871" y="228"/>
                    </a:cubicBezTo>
                    <a:cubicBezTo>
                      <a:pt x="872" y="228"/>
                      <a:pt x="873" y="229"/>
                      <a:pt x="874" y="230"/>
                    </a:cubicBezTo>
                    <a:cubicBezTo>
                      <a:pt x="874" y="231"/>
                      <a:pt x="875" y="233"/>
                      <a:pt x="872" y="235"/>
                    </a:cubicBezTo>
                    <a:cubicBezTo>
                      <a:pt x="871" y="236"/>
                      <a:pt x="871" y="236"/>
                      <a:pt x="870" y="236"/>
                    </a:cubicBezTo>
                    <a:close/>
                    <a:moveTo>
                      <a:pt x="867" y="231"/>
                    </a:moveTo>
                    <a:cubicBezTo>
                      <a:pt x="869" y="233"/>
                      <a:pt x="869" y="233"/>
                      <a:pt x="869" y="233"/>
                    </a:cubicBezTo>
                    <a:lnTo>
                      <a:pt x="867" y="231"/>
                    </a:lnTo>
                    <a:close/>
                    <a:moveTo>
                      <a:pt x="870" y="232"/>
                    </a:moveTo>
                    <a:cubicBezTo>
                      <a:pt x="870" y="232"/>
                      <a:pt x="870" y="232"/>
                      <a:pt x="870" y="232"/>
                    </a:cubicBezTo>
                    <a:cubicBezTo>
                      <a:pt x="870" y="232"/>
                      <a:pt x="870" y="231"/>
                      <a:pt x="870" y="231"/>
                    </a:cubicBezTo>
                    <a:cubicBezTo>
                      <a:pt x="870" y="231"/>
                      <a:pt x="869" y="232"/>
                      <a:pt x="870" y="232"/>
                    </a:cubicBezTo>
                    <a:close/>
                    <a:moveTo>
                      <a:pt x="871" y="232"/>
                    </a:moveTo>
                    <a:cubicBezTo>
                      <a:pt x="871" y="232"/>
                      <a:pt x="871" y="232"/>
                      <a:pt x="871" y="232"/>
                    </a:cubicBezTo>
                    <a:cubicBezTo>
                      <a:pt x="871" y="232"/>
                      <a:pt x="871" y="232"/>
                      <a:pt x="871" y="232"/>
                    </a:cubicBezTo>
                    <a:close/>
                    <a:moveTo>
                      <a:pt x="860" y="231"/>
                    </a:moveTo>
                    <a:cubicBezTo>
                      <a:pt x="860" y="231"/>
                      <a:pt x="859" y="231"/>
                      <a:pt x="859" y="231"/>
                    </a:cubicBezTo>
                    <a:cubicBezTo>
                      <a:pt x="858" y="230"/>
                      <a:pt x="857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6"/>
                      <a:pt x="859" y="225"/>
                      <a:pt x="861" y="224"/>
                    </a:cubicBezTo>
                    <a:cubicBezTo>
                      <a:pt x="862" y="224"/>
                      <a:pt x="862" y="224"/>
                      <a:pt x="862" y="224"/>
                    </a:cubicBezTo>
                    <a:cubicBezTo>
                      <a:pt x="863" y="225"/>
                      <a:pt x="863" y="225"/>
                      <a:pt x="863" y="225"/>
                    </a:cubicBezTo>
                    <a:cubicBezTo>
                      <a:pt x="864" y="226"/>
                      <a:pt x="865" y="227"/>
                      <a:pt x="863" y="230"/>
                    </a:cubicBezTo>
                    <a:cubicBezTo>
                      <a:pt x="862" y="231"/>
                      <a:pt x="861" y="231"/>
                      <a:pt x="860" y="231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3" y="228"/>
                      <a:pt x="862" y="227"/>
                      <a:pt x="861" y="227"/>
                    </a:cubicBezTo>
                    <a:cubicBezTo>
                      <a:pt x="861" y="226"/>
                      <a:pt x="860" y="226"/>
                      <a:pt x="859" y="227"/>
                    </a:cubicBezTo>
                    <a:cubicBezTo>
                      <a:pt x="859" y="227"/>
                      <a:pt x="859" y="227"/>
                      <a:pt x="859" y="228"/>
                    </a:cubicBezTo>
                    <a:cubicBezTo>
                      <a:pt x="860" y="228"/>
                      <a:pt x="860" y="228"/>
                      <a:pt x="860" y="228"/>
                    </a:cubicBezTo>
                    <a:cubicBezTo>
                      <a:pt x="861" y="227"/>
                      <a:pt x="861" y="227"/>
                      <a:pt x="861" y="227"/>
                    </a:cubicBezTo>
                    <a:lnTo>
                      <a:pt x="862" y="229"/>
                    </a:lnTo>
                    <a:close/>
                    <a:moveTo>
                      <a:pt x="859" y="228"/>
                    </a:moveTo>
                    <a:cubicBezTo>
                      <a:pt x="859" y="228"/>
                      <a:pt x="860" y="228"/>
                      <a:pt x="860" y="229"/>
                    </a:cubicBezTo>
                    <a:cubicBezTo>
                      <a:pt x="860" y="228"/>
                      <a:pt x="860" y="228"/>
                      <a:pt x="860" y="228"/>
                    </a:cubicBezTo>
                    <a:lnTo>
                      <a:pt x="859" y="228"/>
                    </a:lnTo>
                    <a:close/>
                    <a:moveTo>
                      <a:pt x="869" y="213"/>
                    </a:moveTo>
                    <a:cubicBezTo>
                      <a:pt x="869" y="213"/>
                      <a:pt x="868" y="213"/>
                      <a:pt x="868" y="213"/>
                    </a:cubicBezTo>
                    <a:cubicBezTo>
                      <a:pt x="867" y="213"/>
                      <a:pt x="864" y="212"/>
                      <a:pt x="864" y="209"/>
                    </a:cubicBezTo>
                    <a:cubicBezTo>
                      <a:pt x="864" y="208"/>
                      <a:pt x="865" y="207"/>
                      <a:pt x="866" y="206"/>
                    </a:cubicBezTo>
                    <a:cubicBezTo>
                      <a:pt x="867" y="206"/>
                      <a:pt x="867" y="206"/>
                      <a:pt x="867" y="206"/>
                    </a:cubicBezTo>
                    <a:cubicBezTo>
                      <a:pt x="868" y="206"/>
                      <a:pt x="870" y="205"/>
                      <a:pt x="871" y="207"/>
                    </a:cubicBezTo>
                    <a:cubicBezTo>
                      <a:pt x="872" y="208"/>
                      <a:pt x="873" y="209"/>
                      <a:pt x="872" y="211"/>
                    </a:cubicBezTo>
                    <a:cubicBezTo>
                      <a:pt x="872" y="211"/>
                      <a:pt x="872" y="212"/>
                      <a:pt x="871" y="213"/>
                    </a:cubicBezTo>
                    <a:cubicBezTo>
                      <a:pt x="870" y="213"/>
                      <a:pt x="870" y="213"/>
                      <a:pt x="869" y="213"/>
                    </a:cubicBezTo>
                    <a:close/>
                    <a:moveTo>
                      <a:pt x="868" y="211"/>
                    </a:moveTo>
                    <a:cubicBezTo>
                      <a:pt x="868" y="211"/>
                      <a:pt x="868" y="211"/>
                      <a:pt x="868" y="211"/>
                    </a:cubicBezTo>
                    <a:cubicBezTo>
                      <a:pt x="868" y="211"/>
                      <a:pt x="868" y="211"/>
                      <a:pt x="868" y="211"/>
                    </a:cubicBezTo>
                    <a:close/>
                    <a:moveTo>
                      <a:pt x="869" y="208"/>
                    </a:moveTo>
                    <a:cubicBezTo>
                      <a:pt x="868" y="209"/>
                      <a:pt x="868" y="209"/>
                      <a:pt x="868" y="210"/>
                    </a:cubicBezTo>
                    <a:cubicBezTo>
                      <a:pt x="868" y="210"/>
                      <a:pt x="868" y="210"/>
                      <a:pt x="868" y="210"/>
                    </a:cubicBezTo>
                    <a:cubicBezTo>
                      <a:pt x="869" y="210"/>
                      <a:pt x="869" y="210"/>
                      <a:pt x="869" y="209"/>
                    </a:cubicBezTo>
                    <a:cubicBezTo>
                      <a:pt x="869" y="209"/>
                      <a:pt x="869" y="209"/>
                      <a:pt x="869" y="208"/>
                    </a:cubicBezTo>
                    <a:close/>
                    <a:moveTo>
                      <a:pt x="898" y="105"/>
                    </a:moveTo>
                    <a:cubicBezTo>
                      <a:pt x="896" y="105"/>
                      <a:pt x="894" y="104"/>
                      <a:pt x="893" y="102"/>
                    </a:cubicBezTo>
                    <a:cubicBezTo>
                      <a:pt x="892" y="103"/>
                      <a:pt x="891" y="103"/>
                      <a:pt x="890" y="103"/>
                    </a:cubicBezTo>
                    <a:cubicBezTo>
                      <a:pt x="890" y="103"/>
                      <a:pt x="888" y="103"/>
                      <a:pt x="888" y="100"/>
                    </a:cubicBezTo>
                    <a:cubicBezTo>
                      <a:pt x="888" y="100"/>
                      <a:pt x="888" y="100"/>
                      <a:pt x="888" y="100"/>
                    </a:cubicBezTo>
                    <a:cubicBezTo>
                      <a:pt x="887" y="99"/>
                      <a:pt x="887" y="97"/>
                      <a:pt x="888" y="94"/>
                    </a:cubicBezTo>
                    <a:cubicBezTo>
                      <a:pt x="889" y="94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8" y="93"/>
                      <a:pt x="887" y="93"/>
                    </a:cubicBezTo>
                    <a:cubicBezTo>
                      <a:pt x="886" y="93"/>
                      <a:pt x="884" y="92"/>
                      <a:pt x="884" y="91"/>
                    </a:cubicBezTo>
                    <a:cubicBezTo>
                      <a:pt x="883" y="90"/>
                      <a:pt x="884" y="87"/>
                      <a:pt x="886" y="86"/>
                    </a:cubicBezTo>
                    <a:cubicBezTo>
                      <a:pt x="887" y="85"/>
                      <a:pt x="887" y="85"/>
                      <a:pt x="888" y="84"/>
                    </a:cubicBezTo>
                    <a:cubicBezTo>
                      <a:pt x="889" y="82"/>
                      <a:pt x="891" y="80"/>
                      <a:pt x="894" y="80"/>
                    </a:cubicBezTo>
                    <a:cubicBezTo>
                      <a:pt x="894" y="79"/>
                      <a:pt x="895" y="79"/>
                      <a:pt x="896" y="79"/>
                    </a:cubicBezTo>
                    <a:cubicBezTo>
                      <a:pt x="897" y="79"/>
                      <a:pt x="898" y="79"/>
                      <a:pt x="899" y="78"/>
                    </a:cubicBezTo>
                    <a:cubicBezTo>
                      <a:pt x="901" y="76"/>
                      <a:pt x="903" y="76"/>
                      <a:pt x="904" y="76"/>
                    </a:cubicBezTo>
                    <a:cubicBezTo>
                      <a:pt x="906" y="77"/>
                      <a:pt x="907" y="78"/>
                      <a:pt x="907" y="80"/>
                    </a:cubicBezTo>
                    <a:cubicBezTo>
                      <a:pt x="907" y="82"/>
                      <a:pt x="907" y="84"/>
                      <a:pt x="905" y="87"/>
                    </a:cubicBezTo>
                    <a:cubicBezTo>
                      <a:pt x="903" y="88"/>
                      <a:pt x="902" y="89"/>
                      <a:pt x="900" y="90"/>
                    </a:cubicBezTo>
                    <a:cubicBezTo>
                      <a:pt x="904" y="91"/>
                      <a:pt x="904" y="93"/>
                      <a:pt x="904" y="97"/>
                    </a:cubicBezTo>
                    <a:cubicBezTo>
                      <a:pt x="903" y="102"/>
                      <a:pt x="902" y="105"/>
                      <a:pt x="898" y="105"/>
                    </a:cubicBezTo>
                    <a:close/>
                    <a:moveTo>
                      <a:pt x="898" y="100"/>
                    </a:move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9" y="100"/>
                      <a:pt x="899" y="99"/>
                    </a:cubicBezTo>
                    <a:cubicBezTo>
                      <a:pt x="898" y="99"/>
                      <a:pt x="898" y="100"/>
                      <a:pt x="898" y="100"/>
                    </a:cubicBezTo>
                    <a:close/>
                    <a:moveTo>
                      <a:pt x="892" y="99"/>
                    </a:moveTo>
                    <a:cubicBezTo>
                      <a:pt x="890" y="100"/>
                      <a:pt x="890" y="100"/>
                      <a:pt x="890" y="100"/>
                    </a:cubicBezTo>
                    <a:cubicBezTo>
                      <a:pt x="892" y="99"/>
                      <a:pt x="892" y="99"/>
                      <a:pt x="892" y="99"/>
                    </a:cubicBezTo>
                    <a:cubicBezTo>
                      <a:pt x="892" y="99"/>
                      <a:pt x="892" y="99"/>
                      <a:pt x="892" y="99"/>
                    </a:cubicBezTo>
                    <a:close/>
                    <a:moveTo>
                      <a:pt x="891" y="88"/>
                    </a:moveTo>
                    <a:cubicBezTo>
                      <a:pt x="891" y="88"/>
                      <a:pt x="892" y="88"/>
                      <a:pt x="892" y="88"/>
                    </a:cubicBezTo>
                    <a:cubicBezTo>
                      <a:pt x="894" y="87"/>
                      <a:pt x="895" y="86"/>
                      <a:pt x="897" y="86"/>
                    </a:cubicBezTo>
                    <a:cubicBezTo>
                      <a:pt x="898" y="86"/>
                      <a:pt x="900" y="85"/>
                      <a:pt x="901" y="84"/>
                    </a:cubicBezTo>
                    <a:cubicBezTo>
                      <a:pt x="901" y="83"/>
                      <a:pt x="902" y="82"/>
                      <a:pt x="902" y="82"/>
                    </a:cubicBezTo>
                    <a:cubicBezTo>
                      <a:pt x="900" y="83"/>
                      <a:pt x="898" y="84"/>
                      <a:pt x="896" y="84"/>
                    </a:cubicBezTo>
                    <a:cubicBezTo>
                      <a:pt x="896" y="84"/>
                      <a:pt x="895" y="84"/>
                      <a:pt x="895" y="84"/>
                    </a:cubicBezTo>
                    <a:cubicBezTo>
                      <a:pt x="893" y="84"/>
                      <a:pt x="893" y="85"/>
                      <a:pt x="892" y="87"/>
                    </a:cubicBezTo>
                    <a:cubicBezTo>
                      <a:pt x="891" y="87"/>
                      <a:pt x="891" y="88"/>
                      <a:pt x="891" y="88"/>
                    </a:cubicBezTo>
                    <a:close/>
                    <a:moveTo>
                      <a:pt x="886" y="88"/>
                    </a:move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lose/>
                    <a:moveTo>
                      <a:pt x="846" y="13"/>
                    </a:moveTo>
                    <a:cubicBezTo>
                      <a:pt x="846" y="13"/>
                      <a:pt x="846" y="13"/>
                      <a:pt x="846" y="13"/>
                    </a:cubicBezTo>
                    <a:cubicBezTo>
                      <a:pt x="845" y="13"/>
                      <a:pt x="844" y="13"/>
                      <a:pt x="843" y="10"/>
                    </a:cubicBezTo>
                    <a:cubicBezTo>
                      <a:pt x="843" y="9"/>
                      <a:pt x="843" y="8"/>
                      <a:pt x="843" y="8"/>
                    </a:cubicBezTo>
                    <a:cubicBezTo>
                      <a:pt x="843" y="7"/>
                      <a:pt x="843" y="5"/>
                      <a:pt x="844" y="4"/>
                    </a:cubicBezTo>
                    <a:cubicBezTo>
                      <a:pt x="845" y="3"/>
                      <a:pt x="845" y="3"/>
                      <a:pt x="845" y="3"/>
                    </a:cubicBezTo>
                    <a:cubicBezTo>
                      <a:pt x="845" y="3"/>
                      <a:pt x="846" y="3"/>
                      <a:pt x="846" y="2"/>
                    </a:cubicBezTo>
                    <a:cubicBezTo>
                      <a:pt x="846" y="1"/>
                      <a:pt x="847" y="0"/>
                      <a:pt x="849" y="0"/>
                    </a:cubicBezTo>
                    <a:cubicBezTo>
                      <a:pt x="849" y="0"/>
                      <a:pt x="849" y="0"/>
                      <a:pt x="849" y="0"/>
                    </a:cubicBezTo>
                    <a:cubicBezTo>
                      <a:pt x="850" y="0"/>
                      <a:pt x="852" y="1"/>
                      <a:pt x="853" y="3"/>
                    </a:cubicBezTo>
                    <a:cubicBezTo>
                      <a:pt x="853" y="4"/>
                      <a:pt x="853" y="5"/>
                      <a:pt x="852" y="6"/>
                    </a:cubicBezTo>
                    <a:cubicBezTo>
                      <a:pt x="852" y="7"/>
                      <a:pt x="851" y="8"/>
                      <a:pt x="850" y="8"/>
                    </a:cubicBezTo>
                    <a:cubicBezTo>
                      <a:pt x="850" y="8"/>
                      <a:pt x="850" y="8"/>
                      <a:pt x="850" y="9"/>
                    </a:cubicBezTo>
                    <a:cubicBezTo>
                      <a:pt x="849" y="9"/>
                      <a:pt x="849" y="9"/>
                      <a:pt x="849" y="10"/>
                    </a:cubicBezTo>
                    <a:cubicBezTo>
                      <a:pt x="848" y="11"/>
                      <a:pt x="848" y="13"/>
                      <a:pt x="846" y="1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i$ļïḓè">
                <a:extLst>
                  <a:ext uri="{FF2B5EF4-FFF2-40B4-BE49-F238E27FC236}">
                    <a16:creationId xmlns:a16="http://schemas.microsoft.com/office/drawing/2014/main" id="{C9B921CE-C8D9-4F16-9070-43EEA99E3FD5}"/>
                  </a:ext>
                </a:extLst>
              </p:cNvPr>
              <p:cNvSpPr/>
              <p:nvPr/>
            </p:nvSpPr>
            <p:spPr bwMode="auto">
              <a:xfrm>
                <a:off x="6902450" y="6348413"/>
                <a:ext cx="19050" cy="19050"/>
              </a:xfrm>
              <a:custGeom>
                <a:avLst/>
                <a:gdLst>
                  <a:gd name="T0" fmla="*/ 2 w 9"/>
                  <a:gd name="T1" fmla="*/ 7 h 9"/>
                  <a:gd name="T2" fmla="*/ 2 w 9"/>
                  <a:gd name="T3" fmla="*/ 3 h 9"/>
                  <a:gd name="T4" fmla="*/ 6 w 9"/>
                  <a:gd name="T5" fmla="*/ 0 h 9"/>
                  <a:gd name="T6" fmla="*/ 7 w 9"/>
                  <a:gd name="T7" fmla="*/ 4 h 9"/>
                  <a:gd name="T8" fmla="*/ 4 w 9"/>
                  <a:gd name="T9" fmla="*/ 8 h 9"/>
                  <a:gd name="T10" fmla="*/ 2 w 9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1" y="6"/>
                      <a:pt x="0" y="5"/>
                      <a:pt x="2" y="3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7" y="0"/>
                      <a:pt x="9" y="2"/>
                      <a:pt x="7" y="4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9"/>
                      <a:pt x="2" y="8"/>
                      <a:pt x="2" y="7"/>
                    </a:cubicBezTo>
                    <a:close/>
                  </a:path>
                </a:pathLst>
              </a:custGeom>
              <a:solidFill>
                <a:srgbClr val="FFF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íṧḻïďe">
                <a:extLst>
                  <a:ext uri="{FF2B5EF4-FFF2-40B4-BE49-F238E27FC236}">
                    <a16:creationId xmlns:a16="http://schemas.microsoft.com/office/drawing/2014/main" id="{9CFC3D3E-A20F-4234-AEB5-9A867A6497C8}"/>
                  </a:ext>
                </a:extLst>
              </p:cNvPr>
              <p:cNvSpPr/>
              <p:nvPr/>
            </p:nvSpPr>
            <p:spPr bwMode="auto">
              <a:xfrm>
                <a:off x="6896100" y="6343650"/>
                <a:ext cx="28575" cy="28575"/>
              </a:xfrm>
              <a:custGeom>
                <a:avLst/>
                <a:gdLst>
                  <a:gd name="T0" fmla="*/ 6 w 13"/>
                  <a:gd name="T1" fmla="*/ 13 h 13"/>
                  <a:gd name="T2" fmla="*/ 6 w 13"/>
                  <a:gd name="T3" fmla="*/ 13 h 13"/>
                  <a:gd name="T4" fmla="*/ 3 w 13"/>
                  <a:gd name="T5" fmla="*/ 10 h 13"/>
                  <a:gd name="T6" fmla="*/ 2 w 13"/>
                  <a:gd name="T7" fmla="*/ 10 h 13"/>
                  <a:gd name="T8" fmla="*/ 3 w 13"/>
                  <a:gd name="T9" fmla="*/ 3 h 13"/>
                  <a:gd name="T10" fmla="*/ 8 w 13"/>
                  <a:gd name="T11" fmla="*/ 0 h 13"/>
                  <a:gd name="T12" fmla="*/ 12 w 13"/>
                  <a:gd name="T13" fmla="*/ 2 h 13"/>
                  <a:gd name="T14" fmla="*/ 12 w 13"/>
                  <a:gd name="T15" fmla="*/ 7 h 13"/>
                  <a:gd name="T16" fmla="*/ 10 w 13"/>
                  <a:gd name="T17" fmla="*/ 10 h 13"/>
                  <a:gd name="T18" fmla="*/ 9 w 13"/>
                  <a:gd name="T19" fmla="*/ 12 h 13"/>
                  <a:gd name="T20" fmla="*/ 6 w 13"/>
                  <a:gd name="T21" fmla="*/ 13 h 13"/>
                  <a:gd name="T22" fmla="*/ 8 w 13"/>
                  <a:gd name="T23" fmla="*/ 5 h 13"/>
                  <a:gd name="T24" fmla="*/ 6 w 13"/>
                  <a:gd name="T25" fmla="*/ 6 h 13"/>
                  <a:gd name="T26" fmla="*/ 6 w 13"/>
                  <a:gd name="T27" fmla="*/ 7 h 13"/>
                  <a:gd name="T28" fmla="*/ 8 w 13"/>
                  <a:gd name="T2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3" y="12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0" y="6"/>
                      <a:pt x="3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2" y="2"/>
                    </a:cubicBezTo>
                    <a:cubicBezTo>
                      <a:pt x="13" y="4"/>
                      <a:pt x="13" y="6"/>
                      <a:pt x="12" y="7"/>
                    </a:cubicBezTo>
                    <a:cubicBezTo>
                      <a:pt x="11" y="8"/>
                      <a:pt x="11" y="9"/>
                      <a:pt x="10" y="10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2"/>
                      <a:pt x="8" y="13"/>
                      <a:pt x="6" y="13"/>
                    </a:cubicBezTo>
                    <a:close/>
                    <a:moveTo>
                      <a:pt x="8" y="5"/>
                    </a:moveTo>
                    <a:cubicBezTo>
                      <a:pt x="7" y="5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ïś1îḍe">
                <a:extLst>
                  <a:ext uri="{FF2B5EF4-FFF2-40B4-BE49-F238E27FC236}">
                    <a16:creationId xmlns:a16="http://schemas.microsoft.com/office/drawing/2014/main" id="{AC086387-9176-4C0D-8ED0-C57E7907A092}"/>
                  </a:ext>
                </a:extLst>
              </p:cNvPr>
              <p:cNvSpPr/>
              <p:nvPr/>
            </p:nvSpPr>
            <p:spPr bwMode="auto">
              <a:xfrm>
                <a:off x="7251700" y="6118225"/>
                <a:ext cx="177800" cy="120650"/>
              </a:xfrm>
              <a:custGeom>
                <a:avLst/>
                <a:gdLst>
                  <a:gd name="T0" fmla="*/ 23 w 83"/>
                  <a:gd name="T1" fmla="*/ 56 h 56"/>
                  <a:gd name="T2" fmla="*/ 21 w 83"/>
                  <a:gd name="T3" fmla="*/ 51 h 56"/>
                  <a:gd name="T4" fmla="*/ 21 w 83"/>
                  <a:gd name="T5" fmla="*/ 46 h 56"/>
                  <a:gd name="T6" fmla="*/ 17 w 83"/>
                  <a:gd name="T7" fmla="*/ 46 h 56"/>
                  <a:gd name="T8" fmla="*/ 10 w 83"/>
                  <a:gd name="T9" fmla="*/ 51 h 56"/>
                  <a:gd name="T10" fmla="*/ 5 w 83"/>
                  <a:gd name="T11" fmla="*/ 53 h 56"/>
                  <a:gd name="T12" fmla="*/ 2 w 83"/>
                  <a:gd name="T13" fmla="*/ 52 h 56"/>
                  <a:gd name="T14" fmla="*/ 6 w 83"/>
                  <a:gd name="T15" fmla="*/ 41 h 56"/>
                  <a:gd name="T16" fmla="*/ 15 w 83"/>
                  <a:gd name="T17" fmla="*/ 36 h 56"/>
                  <a:gd name="T18" fmla="*/ 23 w 83"/>
                  <a:gd name="T19" fmla="*/ 36 h 56"/>
                  <a:gd name="T20" fmla="*/ 26 w 83"/>
                  <a:gd name="T21" fmla="*/ 33 h 56"/>
                  <a:gd name="T22" fmla="*/ 37 w 83"/>
                  <a:gd name="T23" fmla="*/ 34 h 56"/>
                  <a:gd name="T24" fmla="*/ 31 w 83"/>
                  <a:gd name="T25" fmla="*/ 41 h 56"/>
                  <a:gd name="T26" fmla="*/ 30 w 83"/>
                  <a:gd name="T27" fmla="*/ 51 h 56"/>
                  <a:gd name="T28" fmla="*/ 28 w 83"/>
                  <a:gd name="T29" fmla="*/ 54 h 56"/>
                  <a:gd name="T30" fmla="*/ 25 w 83"/>
                  <a:gd name="T31" fmla="*/ 48 h 56"/>
                  <a:gd name="T32" fmla="*/ 26 w 83"/>
                  <a:gd name="T33" fmla="*/ 48 h 56"/>
                  <a:gd name="T34" fmla="*/ 26 w 83"/>
                  <a:gd name="T35" fmla="*/ 41 h 56"/>
                  <a:gd name="T36" fmla="*/ 24 w 83"/>
                  <a:gd name="T37" fmla="*/ 41 h 56"/>
                  <a:gd name="T38" fmla="*/ 26 w 83"/>
                  <a:gd name="T39" fmla="*/ 44 h 56"/>
                  <a:gd name="T40" fmla="*/ 25 w 83"/>
                  <a:gd name="T41" fmla="*/ 48 h 56"/>
                  <a:gd name="T42" fmla="*/ 12 w 83"/>
                  <a:gd name="T43" fmla="*/ 41 h 56"/>
                  <a:gd name="T44" fmla="*/ 7 w 83"/>
                  <a:gd name="T45" fmla="*/ 46 h 56"/>
                  <a:gd name="T46" fmla="*/ 12 w 83"/>
                  <a:gd name="T47" fmla="*/ 46 h 56"/>
                  <a:gd name="T48" fmla="*/ 13 w 83"/>
                  <a:gd name="T49" fmla="*/ 43 h 56"/>
                  <a:gd name="T50" fmla="*/ 13 w 83"/>
                  <a:gd name="T51" fmla="*/ 41 h 56"/>
                  <a:gd name="T52" fmla="*/ 76 w 83"/>
                  <a:gd name="T53" fmla="*/ 16 h 56"/>
                  <a:gd name="T54" fmla="*/ 72 w 83"/>
                  <a:gd name="T55" fmla="*/ 14 h 56"/>
                  <a:gd name="T56" fmla="*/ 69 w 83"/>
                  <a:gd name="T57" fmla="*/ 8 h 56"/>
                  <a:gd name="T58" fmla="*/ 69 w 83"/>
                  <a:gd name="T59" fmla="*/ 5 h 56"/>
                  <a:gd name="T60" fmla="*/ 81 w 83"/>
                  <a:gd name="T61" fmla="*/ 4 h 56"/>
                  <a:gd name="T62" fmla="*/ 80 w 83"/>
                  <a:gd name="T63" fmla="*/ 11 h 56"/>
                  <a:gd name="T64" fmla="*/ 78 w 83"/>
                  <a:gd name="T65" fmla="*/ 15 h 56"/>
                  <a:gd name="T66" fmla="*/ 72 w 83"/>
                  <a:gd name="T67" fmla="*/ 14 h 56"/>
                  <a:gd name="T68" fmla="*/ 74 w 83"/>
                  <a:gd name="T69" fmla="*/ 10 h 56"/>
                  <a:gd name="T70" fmla="*/ 75 w 83"/>
                  <a:gd name="T71" fmla="*/ 11 h 56"/>
                  <a:gd name="T72" fmla="*/ 77 w 83"/>
                  <a:gd name="T73" fmla="*/ 8 h 56"/>
                  <a:gd name="T74" fmla="*/ 74 w 83"/>
                  <a:gd name="T75" fmla="*/ 6 h 56"/>
                  <a:gd name="T76" fmla="*/ 74 w 83"/>
                  <a:gd name="T77" fmla="*/ 1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56">
                    <a:moveTo>
                      <a:pt x="25" y="56"/>
                    </a:moveTo>
                    <a:cubicBezTo>
                      <a:pt x="24" y="56"/>
                      <a:pt x="24" y="56"/>
                      <a:pt x="23" y="56"/>
                    </a:cubicBezTo>
                    <a:cubicBezTo>
                      <a:pt x="22" y="55"/>
                      <a:pt x="21" y="54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8"/>
                      <a:pt x="20" y="47"/>
                      <a:pt x="21" y="46"/>
                    </a:cubicBezTo>
                    <a:cubicBezTo>
                      <a:pt x="20" y="45"/>
                      <a:pt x="19" y="45"/>
                      <a:pt x="19" y="43"/>
                    </a:cubicBezTo>
                    <a:cubicBezTo>
                      <a:pt x="18" y="44"/>
                      <a:pt x="18" y="45"/>
                      <a:pt x="17" y="46"/>
                    </a:cubicBezTo>
                    <a:cubicBezTo>
                      <a:pt x="17" y="46"/>
                      <a:pt x="17" y="47"/>
                      <a:pt x="17" y="47"/>
                    </a:cubicBezTo>
                    <a:cubicBezTo>
                      <a:pt x="15" y="51"/>
                      <a:pt x="13" y="51"/>
                      <a:pt x="10" y="51"/>
                    </a:cubicBezTo>
                    <a:cubicBezTo>
                      <a:pt x="8" y="50"/>
                      <a:pt x="8" y="51"/>
                      <a:pt x="8" y="51"/>
                    </a:cubicBezTo>
                    <a:cubicBezTo>
                      <a:pt x="7" y="52"/>
                      <a:pt x="6" y="52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4" y="53"/>
                      <a:pt x="3" y="53"/>
                      <a:pt x="2" y="52"/>
                    </a:cubicBezTo>
                    <a:cubicBezTo>
                      <a:pt x="0" y="50"/>
                      <a:pt x="2" y="45"/>
                      <a:pt x="4" y="43"/>
                    </a:cubicBezTo>
                    <a:cubicBezTo>
                      <a:pt x="5" y="42"/>
                      <a:pt x="6" y="41"/>
                      <a:pt x="6" y="41"/>
                    </a:cubicBezTo>
                    <a:cubicBezTo>
                      <a:pt x="7" y="40"/>
                      <a:pt x="7" y="39"/>
                      <a:pt x="9" y="38"/>
                    </a:cubicBezTo>
                    <a:cubicBezTo>
                      <a:pt x="10" y="36"/>
                      <a:pt x="13" y="35"/>
                      <a:pt x="15" y="36"/>
                    </a:cubicBezTo>
                    <a:cubicBezTo>
                      <a:pt x="17" y="37"/>
                      <a:pt x="18" y="39"/>
                      <a:pt x="19" y="40"/>
                    </a:cubicBezTo>
                    <a:cubicBezTo>
                      <a:pt x="19" y="39"/>
                      <a:pt x="21" y="37"/>
                      <a:pt x="23" y="36"/>
                    </a:cubicBezTo>
                    <a:cubicBezTo>
                      <a:pt x="24" y="36"/>
                      <a:pt x="25" y="35"/>
                      <a:pt x="25" y="35"/>
                    </a:cubicBezTo>
                    <a:cubicBezTo>
                      <a:pt x="25" y="34"/>
                      <a:pt x="26" y="34"/>
                      <a:pt x="26" y="33"/>
                    </a:cubicBezTo>
                    <a:cubicBezTo>
                      <a:pt x="28" y="31"/>
                      <a:pt x="32" y="30"/>
                      <a:pt x="35" y="31"/>
                    </a:cubicBezTo>
                    <a:cubicBezTo>
                      <a:pt x="36" y="31"/>
                      <a:pt x="37" y="33"/>
                      <a:pt x="37" y="34"/>
                    </a:cubicBezTo>
                    <a:cubicBezTo>
                      <a:pt x="38" y="36"/>
                      <a:pt x="36" y="38"/>
                      <a:pt x="34" y="39"/>
                    </a:cubicBezTo>
                    <a:cubicBezTo>
                      <a:pt x="33" y="39"/>
                      <a:pt x="31" y="41"/>
                      <a:pt x="31" y="41"/>
                    </a:cubicBezTo>
                    <a:cubicBezTo>
                      <a:pt x="31" y="42"/>
                      <a:pt x="31" y="42"/>
                      <a:pt x="31" y="43"/>
                    </a:cubicBezTo>
                    <a:cubicBezTo>
                      <a:pt x="31" y="45"/>
                      <a:pt x="31" y="49"/>
                      <a:pt x="30" y="51"/>
                    </a:cubicBezTo>
                    <a:cubicBezTo>
                      <a:pt x="29" y="53"/>
                      <a:pt x="29" y="53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5"/>
                      <a:pt x="26" y="56"/>
                      <a:pt x="25" y="56"/>
                    </a:cubicBezTo>
                    <a:close/>
                    <a:moveTo>
                      <a:pt x="25" y="48"/>
                    </a:moveTo>
                    <a:cubicBezTo>
                      <a:pt x="25" y="48"/>
                      <a:pt x="25" y="49"/>
                      <a:pt x="25" y="50"/>
                    </a:cubicBezTo>
                    <a:cubicBezTo>
                      <a:pt x="25" y="49"/>
                      <a:pt x="26" y="49"/>
                      <a:pt x="26" y="48"/>
                    </a:cubicBezTo>
                    <a:cubicBezTo>
                      <a:pt x="27" y="47"/>
                      <a:pt x="26" y="45"/>
                      <a:pt x="26" y="44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1"/>
                      <a:pt x="26" y="40"/>
                      <a:pt x="26" y="40"/>
                    </a:cubicBezTo>
                    <a:cubicBezTo>
                      <a:pt x="26" y="40"/>
                      <a:pt x="25" y="40"/>
                      <a:pt x="24" y="41"/>
                    </a:cubicBezTo>
                    <a:cubicBezTo>
                      <a:pt x="24" y="41"/>
                      <a:pt x="23" y="41"/>
                      <a:pt x="23" y="42"/>
                    </a:cubicBezTo>
                    <a:cubicBezTo>
                      <a:pt x="25" y="42"/>
                      <a:pt x="25" y="43"/>
                      <a:pt x="26" y="44"/>
                    </a:cubicBezTo>
                    <a:cubicBezTo>
                      <a:pt x="26" y="45"/>
                      <a:pt x="26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lose/>
                    <a:moveTo>
                      <a:pt x="13" y="41"/>
                    </a:moveTo>
                    <a:cubicBezTo>
                      <a:pt x="13" y="41"/>
                      <a:pt x="13" y="41"/>
                      <a:pt x="12" y="41"/>
                    </a:cubicBezTo>
                    <a:cubicBezTo>
                      <a:pt x="11" y="43"/>
                      <a:pt x="10" y="43"/>
                      <a:pt x="9" y="44"/>
                    </a:cubicBezTo>
                    <a:cubicBezTo>
                      <a:pt x="9" y="44"/>
                      <a:pt x="8" y="45"/>
                      <a:pt x="7" y="46"/>
                    </a:cubicBezTo>
                    <a:cubicBezTo>
                      <a:pt x="8" y="46"/>
                      <a:pt x="9" y="46"/>
                      <a:pt x="10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3" y="44"/>
                      <a:pt x="13" y="44"/>
                      <a:pt x="13" y="43"/>
                    </a:cubicBezTo>
                    <a:cubicBezTo>
                      <a:pt x="14" y="43"/>
                      <a:pt x="14" y="42"/>
                      <a:pt x="14" y="41"/>
                    </a:cubicBezTo>
                    <a:cubicBezTo>
                      <a:pt x="14" y="41"/>
                      <a:pt x="14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76" y="16"/>
                    </a:moveTo>
                    <a:cubicBezTo>
                      <a:pt x="75" y="16"/>
                      <a:pt x="74" y="15"/>
                      <a:pt x="73" y="14"/>
                    </a:cubicBezTo>
                    <a:cubicBezTo>
                      <a:pt x="73" y="14"/>
                      <a:pt x="72" y="14"/>
                      <a:pt x="72" y="14"/>
                    </a:cubicBezTo>
                    <a:cubicBezTo>
                      <a:pt x="71" y="14"/>
                      <a:pt x="70" y="13"/>
                      <a:pt x="69" y="12"/>
                    </a:cubicBezTo>
                    <a:cubicBezTo>
                      <a:pt x="68" y="11"/>
                      <a:pt x="68" y="10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7"/>
                      <a:pt x="69" y="6"/>
                      <a:pt x="69" y="5"/>
                    </a:cubicBezTo>
                    <a:cubicBezTo>
                      <a:pt x="69" y="3"/>
                      <a:pt x="70" y="2"/>
                      <a:pt x="71" y="1"/>
                    </a:cubicBezTo>
                    <a:cubicBezTo>
                      <a:pt x="74" y="0"/>
                      <a:pt x="81" y="4"/>
                      <a:pt x="81" y="4"/>
                    </a:cubicBezTo>
                    <a:cubicBezTo>
                      <a:pt x="83" y="6"/>
                      <a:pt x="82" y="9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3"/>
                      <a:pt x="79" y="14"/>
                      <a:pt x="78" y="15"/>
                    </a:cubicBezTo>
                    <a:cubicBezTo>
                      <a:pt x="77" y="16"/>
                      <a:pt x="77" y="16"/>
                      <a:pt x="76" y="16"/>
                    </a:cubicBezTo>
                    <a:close/>
                    <a:moveTo>
                      <a:pt x="72" y="14"/>
                    </a:moveTo>
                    <a:cubicBezTo>
                      <a:pt x="72" y="14"/>
                      <a:pt x="72" y="14"/>
                      <a:pt x="72" y="14"/>
                    </a:cubicBezTo>
                    <a:close/>
                    <a:moveTo>
                      <a:pt x="74" y="10"/>
                    </a:moveTo>
                    <a:cubicBezTo>
                      <a:pt x="74" y="10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0"/>
                      <a:pt x="76" y="9"/>
                      <a:pt x="76" y="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8"/>
                      <a:pt x="77" y="8"/>
                      <a:pt x="77" y="7"/>
                    </a:cubicBezTo>
                    <a:cubicBezTo>
                      <a:pt x="76" y="7"/>
                      <a:pt x="75" y="6"/>
                      <a:pt x="74" y="6"/>
                    </a:cubicBezTo>
                    <a:cubicBezTo>
                      <a:pt x="74" y="6"/>
                      <a:pt x="74" y="7"/>
                      <a:pt x="74" y="7"/>
                    </a:cubicBezTo>
                    <a:cubicBezTo>
                      <a:pt x="74" y="8"/>
                      <a:pt x="74" y="9"/>
                      <a:pt x="74" y="1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íṩḷîdè">
                <a:extLst>
                  <a:ext uri="{FF2B5EF4-FFF2-40B4-BE49-F238E27FC236}">
                    <a16:creationId xmlns:a16="http://schemas.microsoft.com/office/drawing/2014/main" id="{F5BCD459-C681-4262-8606-F2934AE1A0F3}"/>
                  </a:ext>
                </a:extLst>
              </p:cNvPr>
              <p:cNvSpPr/>
              <p:nvPr/>
            </p:nvSpPr>
            <p:spPr bwMode="auto">
              <a:xfrm>
                <a:off x="7392988" y="6153150"/>
                <a:ext cx="14288" cy="14288"/>
              </a:xfrm>
              <a:custGeom>
                <a:avLst/>
                <a:gdLst>
                  <a:gd name="T0" fmla="*/ 1 w 6"/>
                  <a:gd name="T1" fmla="*/ 2 h 7"/>
                  <a:gd name="T2" fmla="*/ 4 w 6"/>
                  <a:gd name="T3" fmla="*/ 2 h 7"/>
                  <a:gd name="T4" fmla="*/ 5 w 6"/>
                  <a:gd name="T5" fmla="*/ 6 h 7"/>
                  <a:gd name="T6" fmla="*/ 3 w 6"/>
                  <a:gd name="T7" fmla="*/ 7 h 7"/>
                  <a:gd name="T8" fmla="*/ 0 w 6"/>
                  <a:gd name="T9" fmla="*/ 4 h 7"/>
                  <a:gd name="T10" fmla="*/ 1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1" y="2"/>
                    </a:moveTo>
                    <a:cubicBezTo>
                      <a:pt x="3" y="1"/>
                      <a:pt x="4" y="0"/>
                      <a:pt x="4" y="2"/>
                    </a:cubicBezTo>
                    <a:cubicBezTo>
                      <a:pt x="5" y="3"/>
                      <a:pt x="6" y="4"/>
                      <a:pt x="5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îṥ1íḑê">
                <a:extLst>
                  <a:ext uri="{FF2B5EF4-FFF2-40B4-BE49-F238E27FC236}">
                    <a16:creationId xmlns:a16="http://schemas.microsoft.com/office/drawing/2014/main" id="{EECB42D7-2BCE-4818-8145-4053167006CE}"/>
                  </a:ext>
                </a:extLst>
              </p:cNvPr>
              <p:cNvSpPr/>
              <p:nvPr/>
            </p:nvSpPr>
            <p:spPr bwMode="auto">
              <a:xfrm>
                <a:off x="7389813" y="6148388"/>
                <a:ext cx="20638" cy="23813"/>
              </a:xfrm>
              <a:custGeom>
                <a:avLst/>
                <a:gdLst>
                  <a:gd name="T0" fmla="*/ 6 w 10"/>
                  <a:gd name="T1" fmla="*/ 11 h 11"/>
                  <a:gd name="T2" fmla="*/ 4 w 10"/>
                  <a:gd name="T3" fmla="*/ 11 h 11"/>
                  <a:gd name="T4" fmla="*/ 0 w 10"/>
                  <a:gd name="T5" fmla="*/ 7 h 11"/>
                  <a:gd name="T6" fmla="*/ 0 w 10"/>
                  <a:gd name="T7" fmla="*/ 3 h 11"/>
                  <a:gd name="T8" fmla="*/ 3 w 10"/>
                  <a:gd name="T9" fmla="*/ 1 h 11"/>
                  <a:gd name="T10" fmla="*/ 4 w 10"/>
                  <a:gd name="T11" fmla="*/ 1 h 11"/>
                  <a:gd name="T12" fmla="*/ 8 w 10"/>
                  <a:gd name="T13" fmla="*/ 2 h 11"/>
                  <a:gd name="T14" fmla="*/ 9 w 10"/>
                  <a:gd name="T15" fmla="*/ 9 h 11"/>
                  <a:gd name="T16" fmla="*/ 6 w 10"/>
                  <a:gd name="T17" fmla="*/ 11 h 11"/>
                  <a:gd name="T18" fmla="*/ 5 w 10"/>
                  <a:gd name="T19" fmla="*/ 6 h 11"/>
                  <a:gd name="T20" fmla="*/ 5 w 10"/>
                  <a:gd name="T21" fmla="*/ 6 h 11"/>
                  <a:gd name="T22" fmla="*/ 5 w 10"/>
                  <a:gd name="T23" fmla="*/ 6 h 11"/>
                  <a:gd name="T24" fmla="*/ 5 w 10"/>
                  <a:gd name="T2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6" y="11"/>
                    </a:moveTo>
                    <a:cubicBezTo>
                      <a:pt x="5" y="11"/>
                      <a:pt x="5" y="11"/>
                      <a:pt x="4" y="11"/>
                    </a:cubicBezTo>
                    <a:cubicBezTo>
                      <a:pt x="2" y="10"/>
                      <a:pt x="0" y="8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7" y="0"/>
                      <a:pt x="8" y="2"/>
                    </a:cubicBezTo>
                    <a:cubicBezTo>
                      <a:pt x="10" y="5"/>
                      <a:pt x="10" y="7"/>
                      <a:pt x="9" y="9"/>
                    </a:cubicBezTo>
                    <a:cubicBezTo>
                      <a:pt x="9" y="10"/>
                      <a:pt x="8" y="11"/>
                      <a:pt x="6" y="11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ïšḻîḑê">
                <a:extLst>
                  <a:ext uri="{FF2B5EF4-FFF2-40B4-BE49-F238E27FC236}">
                    <a16:creationId xmlns:a16="http://schemas.microsoft.com/office/drawing/2014/main" id="{69481CD5-1B24-40F4-9C30-19DFC7759575}"/>
                  </a:ext>
                </a:extLst>
              </p:cNvPr>
              <p:cNvSpPr/>
              <p:nvPr/>
            </p:nvSpPr>
            <p:spPr bwMode="auto">
              <a:xfrm>
                <a:off x="7578725" y="6122988"/>
                <a:ext cx="6350" cy="7938"/>
              </a:xfrm>
              <a:custGeom>
                <a:avLst/>
                <a:gdLst>
                  <a:gd name="T0" fmla="*/ 1 w 3"/>
                  <a:gd name="T1" fmla="*/ 1 h 4"/>
                  <a:gd name="T2" fmla="*/ 2 w 3"/>
                  <a:gd name="T3" fmla="*/ 1 h 4"/>
                  <a:gd name="T4" fmla="*/ 2 w 3"/>
                  <a:gd name="T5" fmla="*/ 3 h 4"/>
                  <a:gd name="T6" fmla="*/ 1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1" y="1"/>
                      <a:pt x="3" y="0"/>
                      <a:pt x="2" y="1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iṥḷïďe">
                <a:extLst>
                  <a:ext uri="{FF2B5EF4-FFF2-40B4-BE49-F238E27FC236}">
                    <a16:creationId xmlns:a16="http://schemas.microsoft.com/office/drawing/2014/main" id="{A2338C82-14F3-436A-A6CB-CE6FFAE5956A}"/>
                  </a:ext>
                </a:extLst>
              </p:cNvPr>
              <p:cNvSpPr/>
              <p:nvPr/>
            </p:nvSpPr>
            <p:spPr bwMode="auto">
              <a:xfrm>
                <a:off x="7573963" y="6116638"/>
                <a:ext cx="14288" cy="19050"/>
              </a:xfrm>
              <a:custGeom>
                <a:avLst/>
                <a:gdLst>
                  <a:gd name="T0" fmla="*/ 4 w 7"/>
                  <a:gd name="T1" fmla="*/ 9 h 9"/>
                  <a:gd name="T2" fmla="*/ 2 w 7"/>
                  <a:gd name="T3" fmla="*/ 8 h 9"/>
                  <a:gd name="T4" fmla="*/ 0 w 7"/>
                  <a:gd name="T5" fmla="*/ 6 h 9"/>
                  <a:gd name="T6" fmla="*/ 1 w 7"/>
                  <a:gd name="T7" fmla="*/ 3 h 9"/>
                  <a:gd name="T8" fmla="*/ 1 w 7"/>
                  <a:gd name="T9" fmla="*/ 3 h 9"/>
                  <a:gd name="T10" fmla="*/ 5 w 7"/>
                  <a:gd name="T11" fmla="*/ 1 h 9"/>
                  <a:gd name="T12" fmla="*/ 7 w 7"/>
                  <a:gd name="T13" fmla="*/ 5 h 9"/>
                  <a:gd name="T14" fmla="*/ 6 w 7"/>
                  <a:gd name="T15" fmla="*/ 6 h 9"/>
                  <a:gd name="T16" fmla="*/ 5 w 7"/>
                  <a:gd name="T17" fmla="*/ 8 h 9"/>
                  <a:gd name="T18" fmla="*/ 4 w 7"/>
                  <a:gd name="T19" fmla="*/ 9 h 9"/>
                  <a:gd name="T20" fmla="*/ 4 w 7"/>
                  <a:gd name="T21" fmla="*/ 6 h 9"/>
                  <a:gd name="T22" fmla="*/ 5 w 7"/>
                  <a:gd name="T23" fmla="*/ 6 h 9"/>
                  <a:gd name="T24" fmla="*/ 5 w 7"/>
                  <a:gd name="T25" fmla="*/ 6 h 9"/>
                  <a:gd name="T26" fmla="*/ 5 w 7"/>
                  <a:gd name="T27" fmla="*/ 6 h 9"/>
                  <a:gd name="T28" fmla="*/ 5 w 7"/>
                  <a:gd name="T29" fmla="*/ 5 h 9"/>
                  <a:gd name="T30" fmla="*/ 5 w 7"/>
                  <a:gd name="T31" fmla="*/ 5 h 9"/>
                  <a:gd name="T32" fmla="*/ 5 w 7"/>
                  <a:gd name="T33" fmla="*/ 4 h 9"/>
                  <a:gd name="T34" fmla="*/ 3 w 7"/>
                  <a:gd name="T35" fmla="*/ 4 h 9"/>
                  <a:gd name="T36" fmla="*/ 3 w 7"/>
                  <a:gd name="T37" fmla="*/ 4 h 9"/>
                  <a:gd name="T38" fmla="*/ 3 w 7"/>
                  <a:gd name="T39" fmla="*/ 4 h 9"/>
                  <a:gd name="T40" fmla="*/ 3 w 7"/>
                  <a:gd name="T41" fmla="*/ 5 h 9"/>
                  <a:gd name="T42" fmla="*/ 4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0"/>
                      <a:pt x="5" y="1"/>
                    </a:cubicBezTo>
                    <a:cubicBezTo>
                      <a:pt x="6" y="1"/>
                      <a:pt x="7" y="2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7"/>
                      <a:pt x="6" y="8"/>
                      <a:pt x="5" y="8"/>
                    </a:cubicBezTo>
                    <a:lnTo>
                      <a:pt x="4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ïŝḷïḍé">
                <a:extLst>
                  <a:ext uri="{FF2B5EF4-FFF2-40B4-BE49-F238E27FC236}">
                    <a16:creationId xmlns:a16="http://schemas.microsoft.com/office/drawing/2014/main" id="{2546FC73-A3C9-492A-9BE8-C417E12935D2}"/>
                  </a:ext>
                </a:extLst>
              </p:cNvPr>
              <p:cNvSpPr/>
              <p:nvPr/>
            </p:nvSpPr>
            <p:spPr bwMode="auto">
              <a:xfrm>
                <a:off x="7548563" y="6140450"/>
                <a:ext cx="7938" cy="4763"/>
              </a:xfrm>
              <a:custGeom>
                <a:avLst/>
                <a:gdLst>
                  <a:gd name="T0" fmla="*/ 1 w 4"/>
                  <a:gd name="T1" fmla="*/ 1 h 2"/>
                  <a:gd name="T2" fmla="*/ 4 w 4"/>
                  <a:gd name="T3" fmla="*/ 1 h 2"/>
                  <a:gd name="T4" fmla="*/ 1 w 4"/>
                  <a:gd name="T5" fmla="*/ 2 h 2"/>
                  <a:gd name="T6" fmla="*/ 1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2" y="0"/>
                      <a:pt x="4" y="1"/>
                      <a:pt x="4" y="1"/>
                    </a:cubicBezTo>
                    <a:cubicBezTo>
                      <a:pt x="3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iṣľíďe">
                <a:extLst>
                  <a:ext uri="{FF2B5EF4-FFF2-40B4-BE49-F238E27FC236}">
                    <a16:creationId xmlns:a16="http://schemas.microsoft.com/office/drawing/2014/main" id="{09D15C40-F6B7-4A5B-BFFD-683B9F793B20}"/>
                  </a:ext>
                </a:extLst>
              </p:cNvPr>
              <p:cNvSpPr/>
              <p:nvPr/>
            </p:nvSpPr>
            <p:spPr bwMode="auto">
              <a:xfrm>
                <a:off x="7543800" y="6135688"/>
                <a:ext cx="17463" cy="15875"/>
              </a:xfrm>
              <a:custGeom>
                <a:avLst/>
                <a:gdLst>
                  <a:gd name="T0" fmla="*/ 3 w 8"/>
                  <a:gd name="T1" fmla="*/ 7 h 7"/>
                  <a:gd name="T2" fmla="*/ 2 w 8"/>
                  <a:gd name="T3" fmla="*/ 6 h 7"/>
                  <a:gd name="T4" fmla="*/ 1 w 8"/>
                  <a:gd name="T5" fmla="*/ 4 h 7"/>
                  <a:gd name="T6" fmla="*/ 1 w 8"/>
                  <a:gd name="T7" fmla="*/ 1 h 7"/>
                  <a:gd name="T8" fmla="*/ 6 w 8"/>
                  <a:gd name="T9" fmla="*/ 1 h 7"/>
                  <a:gd name="T10" fmla="*/ 8 w 8"/>
                  <a:gd name="T11" fmla="*/ 3 h 7"/>
                  <a:gd name="T12" fmla="*/ 8 w 8"/>
                  <a:gd name="T13" fmla="*/ 4 h 7"/>
                  <a:gd name="T14" fmla="*/ 7 w 8"/>
                  <a:gd name="T15" fmla="*/ 5 h 7"/>
                  <a:gd name="T16" fmla="*/ 4 w 8"/>
                  <a:gd name="T17" fmla="*/ 7 h 7"/>
                  <a:gd name="T18" fmla="*/ 3 w 8"/>
                  <a:gd name="T19" fmla="*/ 7 h 7"/>
                  <a:gd name="T20" fmla="*/ 4 w 8"/>
                  <a:gd name="T21" fmla="*/ 4 h 7"/>
                  <a:gd name="T22" fmla="*/ 4 w 8"/>
                  <a:gd name="T23" fmla="*/ 5 h 7"/>
                  <a:gd name="T24" fmla="*/ 5 w 8"/>
                  <a:gd name="T25" fmla="*/ 5 h 7"/>
                  <a:gd name="T26" fmla="*/ 5 w 8"/>
                  <a:gd name="T27" fmla="*/ 5 h 7"/>
                  <a:gd name="T28" fmla="*/ 5 w 8"/>
                  <a:gd name="T29" fmla="*/ 3 h 7"/>
                  <a:gd name="T30" fmla="*/ 4 w 8"/>
                  <a:gd name="T31" fmla="*/ 2 h 7"/>
                  <a:gd name="T32" fmla="*/ 4 w 8"/>
                  <a:gd name="T3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6" y="1"/>
                      <a:pt x="6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5" y="6"/>
                      <a:pt x="4" y="7"/>
                    </a:cubicBezTo>
                    <a:lnTo>
                      <a:pt x="3" y="7"/>
                    </a:lnTo>
                    <a:close/>
                    <a:moveTo>
                      <a:pt x="4" y="4"/>
                    </a:move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4" y="2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îṥ1iḋe">
                <a:extLst>
                  <a:ext uri="{FF2B5EF4-FFF2-40B4-BE49-F238E27FC236}">
                    <a16:creationId xmlns:a16="http://schemas.microsoft.com/office/drawing/2014/main" id="{14583B18-BF66-4142-AAFA-E8AFCB1DC02F}"/>
                  </a:ext>
                </a:extLst>
              </p:cNvPr>
              <p:cNvSpPr/>
              <p:nvPr/>
            </p:nvSpPr>
            <p:spPr bwMode="auto">
              <a:xfrm>
                <a:off x="7024688" y="2397125"/>
                <a:ext cx="3275013" cy="3995738"/>
              </a:xfrm>
              <a:custGeom>
                <a:avLst/>
                <a:gdLst>
                  <a:gd name="T0" fmla="*/ 37 w 1527"/>
                  <a:gd name="T1" fmla="*/ 1784 h 1865"/>
                  <a:gd name="T2" fmla="*/ 150 w 1527"/>
                  <a:gd name="T3" fmla="*/ 1731 h 1865"/>
                  <a:gd name="T4" fmla="*/ 196 w 1527"/>
                  <a:gd name="T5" fmla="*/ 1667 h 1865"/>
                  <a:gd name="T6" fmla="*/ 278 w 1527"/>
                  <a:gd name="T7" fmla="*/ 1701 h 1865"/>
                  <a:gd name="T8" fmla="*/ 346 w 1527"/>
                  <a:gd name="T9" fmla="*/ 1679 h 1865"/>
                  <a:gd name="T10" fmla="*/ 507 w 1527"/>
                  <a:gd name="T11" fmla="*/ 1564 h 1865"/>
                  <a:gd name="T12" fmla="*/ 599 w 1527"/>
                  <a:gd name="T13" fmla="*/ 1494 h 1865"/>
                  <a:gd name="T14" fmla="*/ 643 w 1527"/>
                  <a:gd name="T15" fmla="*/ 1435 h 1865"/>
                  <a:gd name="T16" fmla="*/ 687 w 1527"/>
                  <a:gd name="T17" fmla="*/ 1326 h 1865"/>
                  <a:gd name="T18" fmla="*/ 698 w 1527"/>
                  <a:gd name="T19" fmla="*/ 1287 h 1865"/>
                  <a:gd name="T20" fmla="*/ 782 w 1527"/>
                  <a:gd name="T21" fmla="*/ 1150 h 1865"/>
                  <a:gd name="T22" fmla="*/ 815 w 1527"/>
                  <a:gd name="T23" fmla="*/ 1021 h 1865"/>
                  <a:gd name="T24" fmla="*/ 719 w 1527"/>
                  <a:gd name="T25" fmla="*/ 983 h 1865"/>
                  <a:gd name="T26" fmla="*/ 757 w 1527"/>
                  <a:gd name="T27" fmla="*/ 798 h 1865"/>
                  <a:gd name="T28" fmla="*/ 609 w 1527"/>
                  <a:gd name="T29" fmla="*/ 453 h 1865"/>
                  <a:gd name="T30" fmla="*/ 771 w 1527"/>
                  <a:gd name="T31" fmla="*/ 338 h 1865"/>
                  <a:gd name="T32" fmla="*/ 590 w 1527"/>
                  <a:gd name="T33" fmla="*/ 346 h 1865"/>
                  <a:gd name="T34" fmla="*/ 426 w 1527"/>
                  <a:gd name="T35" fmla="*/ 263 h 1865"/>
                  <a:gd name="T36" fmla="*/ 635 w 1527"/>
                  <a:gd name="T37" fmla="*/ 19 h 1865"/>
                  <a:gd name="T38" fmla="*/ 689 w 1527"/>
                  <a:gd name="T39" fmla="*/ 167 h 1865"/>
                  <a:gd name="T40" fmla="*/ 788 w 1527"/>
                  <a:gd name="T41" fmla="*/ 108 h 1865"/>
                  <a:gd name="T42" fmla="*/ 719 w 1527"/>
                  <a:gd name="T43" fmla="*/ 174 h 1865"/>
                  <a:gd name="T44" fmla="*/ 676 w 1527"/>
                  <a:gd name="T45" fmla="*/ 141 h 1865"/>
                  <a:gd name="T46" fmla="*/ 595 w 1527"/>
                  <a:gd name="T47" fmla="*/ 91 h 1865"/>
                  <a:gd name="T48" fmla="*/ 488 w 1527"/>
                  <a:gd name="T49" fmla="*/ 289 h 1865"/>
                  <a:gd name="T50" fmla="*/ 663 w 1527"/>
                  <a:gd name="T51" fmla="*/ 296 h 1865"/>
                  <a:gd name="T52" fmla="*/ 745 w 1527"/>
                  <a:gd name="T53" fmla="*/ 367 h 1865"/>
                  <a:gd name="T54" fmla="*/ 581 w 1527"/>
                  <a:gd name="T55" fmla="*/ 520 h 1865"/>
                  <a:gd name="T56" fmla="*/ 711 w 1527"/>
                  <a:gd name="T57" fmla="*/ 820 h 1865"/>
                  <a:gd name="T58" fmla="*/ 790 w 1527"/>
                  <a:gd name="T59" fmla="*/ 984 h 1865"/>
                  <a:gd name="T60" fmla="*/ 803 w 1527"/>
                  <a:gd name="T61" fmla="*/ 1059 h 1865"/>
                  <a:gd name="T62" fmla="*/ 771 w 1527"/>
                  <a:gd name="T63" fmla="*/ 1139 h 1865"/>
                  <a:gd name="T64" fmla="*/ 681 w 1527"/>
                  <a:gd name="T65" fmla="*/ 1314 h 1865"/>
                  <a:gd name="T66" fmla="*/ 639 w 1527"/>
                  <a:gd name="T67" fmla="*/ 1419 h 1865"/>
                  <a:gd name="T68" fmla="*/ 612 w 1527"/>
                  <a:gd name="T69" fmla="*/ 1474 h 1865"/>
                  <a:gd name="T70" fmla="*/ 543 w 1527"/>
                  <a:gd name="T71" fmla="*/ 1513 h 1865"/>
                  <a:gd name="T72" fmla="*/ 458 w 1527"/>
                  <a:gd name="T73" fmla="*/ 1622 h 1865"/>
                  <a:gd name="T74" fmla="*/ 309 w 1527"/>
                  <a:gd name="T75" fmla="*/ 1692 h 1865"/>
                  <a:gd name="T76" fmla="*/ 258 w 1527"/>
                  <a:gd name="T77" fmla="*/ 1704 h 1865"/>
                  <a:gd name="T78" fmla="*/ 202 w 1527"/>
                  <a:gd name="T79" fmla="*/ 1736 h 1865"/>
                  <a:gd name="T80" fmla="*/ 94 w 1527"/>
                  <a:gd name="T81" fmla="*/ 1779 h 1865"/>
                  <a:gd name="T82" fmla="*/ 283 w 1527"/>
                  <a:gd name="T83" fmla="*/ 1704 h 1865"/>
                  <a:gd name="T84" fmla="*/ 667 w 1527"/>
                  <a:gd name="T85" fmla="*/ 1321 h 1865"/>
                  <a:gd name="T86" fmla="*/ 783 w 1527"/>
                  <a:gd name="T87" fmla="*/ 1687 h 1865"/>
                  <a:gd name="T88" fmla="*/ 765 w 1527"/>
                  <a:gd name="T89" fmla="*/ 1480 h 1865"/>
                  <a:gd name="T90" fmla="*/ 844 w 1527"/>
                  <a:gd name="T91" fmla="*/ 1611 h 1865"/>
                  <a:gd name="T92" fmla="*/ 799 w 1527"/>
                  <a:gd name="T93" fmla="*/ 1709 h 1865"/>
                  <a:gd name="T94" fmla="*/ 863 w 1527"/>
                  <a:gd name="T95" fmla="*/ 1467 h 1865"/>
                  <a:gd name="T96" fmla="*/ 733 w 1527"/>
                  <a:gd name="T97" fmla="*/ 1609 h 1865"/>
                  <a:gd name="T98" fmla="*/ 849 w 1527"/>
                  <a:gd name="T99" fmla="*/ 1638 h 1865"/>
                  <a:gd name="T100" fmla="*/ 511 w 1527"/>
                  <a:gd name="T101" fmla="*/ 1575 h 1865"/>
                  <a:gd name="T102" fmla="*/ 688 w 1527"/>
                  <a:gd name="T103" fmla="*/ 1581 h 1865"/>
                  <a:gd name="T104" fmla="*/ 669 w 1527"/>
                  <a:gd name="T105" fmla="*/ 1441 h 1865"/>
                  <a:gd name="T106" fmla="*/ 1259 w 1527"/>
                  <a:gd name="T107" fmla="*/ 1436 h 1865"/>
                  <a:gd name="T108" fmla="*/ 677 w 1527"/>
                  <a:gd name="T109" fmla="*/ 1394 h 1865"/>
                  <a:gd name="T110" fmla="*/ 1229 w 1527"/>
                  <a:gd name="T111" fmla="*/ 1313 h 1865"/>
                  <a:gd name="T112" fmla="*/ 1387 w 1527"/>
                  <a:gd name="T113" fmla="*/ 1265 h 1865"/>
                  <a:gd name="T114" fmla="*/ 1410 w 1527"/>
                  <a:gd name="T115" fmla="*/ 1285 h 1865"/>
                  <a:gd name="T116" fmla="*/ 1278 w 1527"/>
                  <a:gd name="T117" fmla="*/ 1342 h 1865"/>
                  <a:gd name="T118" fmla="*/ 991 w 1527"/>
                  <a:gd name="T119" fmla="*/ 1330 h 1865"/>
                  <a:gd name="T120" fmla="*/ 713 w 1527"/>
                  <a:gd name="T121" fmla="*/ 1271 h 1865"/>
                  <a:gd name="T122" fmla="*/ 769 w 1527"/>
                  <a:gd name="T123" fmla="*/ 1185 h 1865"/>
                  <a:gd name="T124" fmla="*/ 825 w 1527"/>
                  <a:gd name="T125" fmla="*/ 1001 h 1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27" h="1865">
                    <a:moveTo>
                      <a:pt x="461" y="1865"/>
                    </a:moveTo>
                    <a:cubicBezTo>
                      <a:pt x="461" y="1865"/>
                      <a:pt x="461" y="1865"/>
                      <a:pt x="461" y="1865"/>
                    </a:cubicBezTo>
                    <a:cubicBezTo>
                      <a:pt x="460" y="1864"/>
                      <a:pt x="460" y="1864"/>
                      <a:pt x="460" y="1864"/>
                    </a:cubicBezTo>
                    <a:cubicBezTo>
                      <a:pt x="459" y="1863"/>
                      <a:pt x="457" y="1862"/>
                      <a:pt x="457" y="1860"/>
                    </a:cubicBezTo>
                    <a:cubicBezTo>
                      <a:pt x="457" y="1858"/>
                      <a:pt x="457" y="1858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60" y="1855"/>
                      <a:pt x="461" y="1855"/>
                      <a:pt x="463" y="1856"/>
                    </a:cubicBezTo>
                    <a:cubicBezTo>
                      <a:pt x="464" y="1856"/>
                      <a:pt x="465" y="1857"/>
                      <a:pt x="465" y="1859"/>
                    </a:cubicBezTo>
                    <a:cubicBezTo>
                      <a:pt x="466" y="1861"/>
                      <a:pt x="465" y="1862"/>
                      <a:pt x="464" y="1863"/>
                    </a:cubicBezTo>
                    <a:cubicBezTo>
                      <a:pt x="463" y="1864"/>
                      <a:pt x="462" y="1865"/>
                      <a:pt x="461" y="1865"/>
                    </a:cubicBezTo>
                    <a:close/>
                    <a:moveTo>
                      <a:pt x="461" y="1860"/>
                    </a:move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lose/>
                    <a:moveTo>
                      <a:pt x="7" y="1803"/>
                    </a:moveTo>
                    <a:cubicBezTo>
                      <a:pt x="5" y="1803"/>
                      <a:pt x="4" y="1802"/>
                      <a:pt x="4" y="1802"/>
                    </a:cubicBezTo>
                    <a:cubicBezTo>
                      <a:pt x="3" y="1801"/>
                      <a:pt x="2" y="1800"/>
                      <a:pt x="2" y="1798"/>
                    </a:cubicBezTo>
                    <a:cubicBezTo>
                      <a:pt x="1" y="1798"/>
                      <a:pt x="1" y="1798"/>
                      <a:pt x="0" y="1799"/>
                    </a:cubicBezTo>
                    <a:cubicBezTo>
                      <a:pt x="0" y="1794"/>
                      <a:pt x="0" y="1794"/>
                      <a:pt x="0" y="1794"/>
                    </a:cubicBezTo>
                    <a:cubicBezTo>
                      <a:pt x="3" y="1794"/>
                      <a:pt x="4" y="1794"/>
                      <a:pt x="5" y="1795"/>
                    </a:cubicBezTo>
                    <a:cubicBezTo>
                      <a:pt x="6" y="1796"/>
                      <a:pt x="6" y="1797"/>
                      <a:pt x="6" y="1798"/>
                    </a:cubicBezTo>
                    <a:cubicBezTo>
                      <a:pt x="6" y="1798"/>
                      <a:pt x="6" y="1798"/>
                      <a:pt x="6" y="1798"/>
                    </a:cubicBezTo>
                    <a:cubicBezTo>
                      <a:pt x="6" y="1798"/>
                      <a:pt x="9" y="1798"/>
                      <a:pt x="14" y="1795"/>
                    </a:cubicBezTo>
                    <a:cubicBezTo>
                      <a:pt x="16" y="1794"/>
                      <a:pt x="17" y="1793"/>
                      <a:pt x="19" y="1791"/>
                    </a:cubicBezTo>
                    <a:cubicBezTo>
                      <a:pt x="24" y="1787"/>
                      <a:pt x="29" y="1784"/>
                      <a:pt x="37" y="1784"/>
                    </a:cubicBezTo>
                    <a:cubicBezTo>
                      <a:pt x="37" y="1784"/>
                      <a:pt x="37" y="1784"/>
                      <a:pt x="37" y="1784"/>
                    </a:cubicBezTo>
                    <a:cubicBezTo>
                      <a:pt x="45" y="1784"/>
                      <a:pt x="45" y="1783"/>
                      <a:pt x="46" y="1779"/>
                    </a:cubicBezTo>
                    <a:cubicBezTo>
                      <a:pt x="46" y="1777"/>
                      <a:pt x="47" y="1776"/>
                      <a:pt x="49" y="1775"/>
                    </a:cubicBezTo>
                    <a:cubicBezTo>
                      <a:pt x="51" y="1774"/>
                      <a:pt x="54" y="1775"/>
                      <a:pt x="56" y="1777"/>
                    </a:cubicBezTo>
                    <a:cubicBezTo>
                      <a:pt x="57" y="1779"/>
                      <a:pt x="58" y="1781"/>
                      <a:pt x="57" y="1784"/>
                    </a:cubicBezTo>
                    <a:cubicBezTo>
                      <a:pt x="56" y="1785"/>
                      <a:pt x="56" y="1786"/>
                      <a:pt x="55" y="1787"/>
                    </a:cubicBezTo>
                    <a:cubicBezTo>
                      <a:pt x="55" y="1787"/>
                      <a:pt x="55" y="1788"/>
                      <a:pt x="55" y="1788"/>
                    </a:cubicBezTo>
                    <a:cubicBezTo>
                      <a:pt x="56" y="1787"/>
                      <a:pt x="57" y="1786"/>
                      <a:pt x="58" y="1786"/>
                    </a:cubicBezTo>
                    <a:cubicBezTo>
                      <a:pt x="63" y="1783"/>
                      <a:pt x="63" y="1782"/>
                      <a:pt x="63" y="1782"/>
                    </a:cubicBezTo>
                    <a:cubicBezTo>
                      <a:pt x="63" y="1782"/>
                      <a:pt x="63" y="1781"/>
                      <a:pt x="62" y="1781"/>
                    </a:cubicBezTo>
                    <a:cubicBezTo>
                      <a:pt x="61" y="1780"/>
                      <a:pt x="59" y="1778"/>
                      <a:pt x="59" y="1776"/>
                    </a:cubicBezTo>
                    <a:cubicBezTo>
                      <a:pt x="59" y="1775"/>
                      <a:pt x="60" y="1774"/>
                      <a:pt x="61" y="1772"/>
                    </a:cubicBezTo>
                    <a:cubicBezTo>
                      <a:pt x="63" y="1771"/>
                      <a:pt x="64" y="1770"/>
                      <a:pt x="65" y="1768"/>
                    </a:cubicBezTo>
                    <a:cubicBezTo>
                      <a:pt x="69" y="1764"/>
                      <a:pt x="74" y="1759"/>
                      <a:pt x="80" y="1762"/>
                    </a:cubicBezTo>
                    <a:cubicBezTo>
                      <a:pt x="85" y="1764"/>
                      <a:pt x="85" y="1767"/>
                      <a:pt x="85" y="1769"/>
                    </a:cubicBezTo>
                    <a:cubicBezTo>
                      <a:pt x="86" y="1771"/>
                      <a:pt x="86" y="1772"/>
                      <a:pt x="88" y="1773"/>
                    </a:cubicBezTo>
                    <a:cubicBezTo>
                      <a:pt x="90" y="1775"/>
                      <a:pt x="92" y="1775"/>
                      <a:pt x="94" y="1775"/>
                    </a:cubicBezTo>
                    <a:cubicBezTo>
                      <a:pt x="95" y="1775"/>
                      <a:pt x="97" y="1773"/>
                      <a:pt x="98" y="1772"/>
                    </a:cubicBezTo>
                    <a:cubicBezTo>
                      <a:pt x="101" y="1766"/>
                      <a:pt x="107" y="1767"/>
                      <a:pt x="113" y="1769"/>
                    </a:cubicBezTo>
                    <a:cubicBezTo>
                      <a:pt x="117" y="1770"/>
                      <a:pt x="118" y="1768"/>
                      <a:pt x="120" y="1763"/>
                    </a:cubicBezTo>
                    <a:cubicBezTo>
                      <a:pt x="122" y="1759"/>
                      <a:pt x="129" y="1751"/>
                      <a:pt x="135" y="1751"/>
                    </a:cubicBezTo>
                    <a:cubicBezTo>
                      <a:pt x="135" y="1751"/>
                      <a:pt x="135" y="1751"/>
                      <a:pt x="135" y="1751"/>
                    </a:cubicBezTo>
                    <a:cubicBezTo>
                      <a:pt x="142" y="1751"/>
                      <a:pt x="142" y="1756"/>
                      <a:pt x="143" y="1759"/>
                    </a:cubicBezTo>
                    <a:cubicBezTo>
                      <a:pt x="143" y="1760"/>
                      <a:pt x="143" y="1760"/>
                      <a:pt x="143" y="1760"/>
                    </a:cubicBezTo>
                    <a:cubicBezTo>
                      <a:pt x="144" y="1759"/>
                      <a:pt x="147" y="1758"/>
                      <a:pt x="148" y="1753"/>
                    </a:cubicBezTo>
                    <a:cubicBezTo>
                      <a:pt x="148" y="1752"/>
                      <a:pt x="148" y="1752"/>
                      <a:pt x="148" y="1752"/>
                    </a:cubicBezTo>
                    <a:cubicBezTo>
                      <a:pt x="150" y="1745"/>
                      <a:pt x="152" y="1737"/>
                      <a:pt x="150" y="1731"/>
                    </a:cubicBezTo>
                    <a:cubicBezTo>
                      <a:pt x="149" y="1725"/>
                      <a:pt x="148" y="1722"/>
                      <a:pt x="150" y="1719"/>
                    </a:cubicBezTo>
                    <a:cubicBezTo>
                      <a:pt x="151" y="1717"/>
                      <a:pt x="154" y="1717"/>
                      <a:pt x="156" y="1717"/>
                    </a:cubicBezTo>
                    <a:cubicBezTo>
                      <a:pt x="161" y="1717"/>
                      <a:pt x="164" y="1718"/>
                      <a:pt x="165" y="1720"/>
                    </a:cubicBezTo>
                    <a:cubicBezTo>
                      <a:pt x="166" y="1721"/>
                      <a:pt x="167" y="1723"/>
                      <a:pt x="166" y="1726"/>
                    </a:cubicBezTo>
                    <a:cubicBezTo>
                      <a:pt x="166" y="1727"/>
                      <a:pt x="165" y="1728"/>
                      <a:pt x="165" y="1729"/>
                    </a:cubicBezTo>
                    <a:cubicBezTo>
                      <a:pt x="163" y="1733"/>
                      <a:pt x="161" y="1738"/>
                      <a:pt x="162" y="1742"/>
                    </a:cubicBezTo>
                    <a:cubicBezTo>
                      <a:pt x="163" y="1744"/>
                      <a:pt x="165" y="1744"/>
                      <a:pt x="166" y="1744"/>
                    </a:cubicBezTo>
                    <a:cubicBezTo>
                      <a:pt x="167" y="1743"/>
                      <a:pt x="169" y="1742"/>
                      <a:pt x="169" y="1740"/>
                    </a:cubicBezTo>
                    <a:cubicBezTo>
                      <a:pt x="169" y="1737"/>
                      <a:pt x="169" y="1735"/>
                      <a:pt x="170" y="1733"/>
                    </a:cubicBezTo>
                    <a:cubicBezTo>
                      <a:pt x="171" y="1731"/>
                      <a:pt x="171" y="1730"/>
                      <a:pt x="170" y="1727"/>
                    </a:cubicBezTo>
                    <a:cubicBezTo>
                      <a:pt x="168" y="1723"/>
                      <a:pt x="170" y="1717"/>
                      <a:pt x="173" y="1715"/>
                    </a:cubicBezTo>
                    <a:cubicBezTo>
                      <a:pt x="174" y="1715"/>
                      <a:pt x="177" y="1714"/>
                      <a:pt x="179" y="1720"/>
                    </a:cubicBezTo>
                    <a:cubicBezTo>
                      <a:pt x="181" y="1723"/>
                      <a:pt x="183" y="1725"/>
                      <a:pt x="184" y="1727"/>
                    </a:cubicBezTo>
                    <a:cubicBezTo>
                      <a:pt x="186" y="1729"/>
                      <a:pt x="188" y="1731"/>
                      <a:pt x="189" y="1734"/>
                    </a:cubicBezTo>
                    <a:cubicBezTo>
                      <a:pt x="189" y="1736"/>
                      <a:pt x="191" y="1738"/>
                      <a:pt x="193" y="1738"/>
                    </a:cubicBezTo>
                    <a:cubicBezTo>
                      <a:pt x="195" y="1739"/>
                      <a:pt x="197" y="1736"/>
                      <a:pt x="197" y="1734"/>
                    </a:cubicBezTo>
                    <a:cubicBezTo>
                      <a:pt x="201" y="1724"/>
                      <a:pt x="199" y="1719"/>
                      <a:pt x="197" y="1716"/>
                    </a:cubicBezTo>
                    <a:cubicBezTo>
                      <a:pt x="196" y="1713"/>
                      <a:pt x="195" y="1711"/>
                      <a:pt x="195" y="1708"/>
                    </a:cubicBezTo>
                    <a:cubicBezTo>
                      <a:pt x="194" y="1704"/>
                      <a:pt x="193" y="1701"/>
                      <a:pt x="191" y="1698"/>
                    </a:cubicBezTo>
                    <a:cubicBezTo>
                      <a:pt x="190" y="1697"/>
                      <a:pt x="190" y="1696"/>
                      <a:pt x="190" y="1694"/>
                    </a:cubicBezTo>
                    <a:cubicBezTo>
                      <a:pt x="191" y="1693"/>
                      <a:pt x="193" y="1692"/>
                      <a:pt x="194" y="1691"/>
                    </a:cubicBezTo>
                    <a:cubicBezTo>
                      <a:pt x="196" y="1690"/>
                      <a:pt x="196" y="1690"/>
                      <a:pt x="195" y="1687"/>
                    </a:cubicBezTo>
                    <a:cubicBezTo>
                      <a:pt x="193" y="1683"/>
                      <a:pt x="191" y="1681"/>
                      <a:pt x="190" y="1679"/>
                    </a:cubicBezTo>
                    <a:cubicBezTo>
                      <a:pt x="188" y="1676"/>
                      <a:pt x="187" y="1675"/>
                      <a:pt x="186" y="1673"/>
                    </a:cubicBezTo>
                    <a:cubicBezTo>
                      <a:pt x="186" y="1671"/>
                      <a:pt x="183" y="1657"/>
                      <a:pt x="187" y="1655"/>
                    </a:cubicBezTo>
                    <a:cubicBezTo>
                      <a:pt x="190" y="1654"/>
                      <a:pt x="192" y="1658"/>
                      <a:pt x="193" y="1659"/>
                    </a:cubicBezTo>
                    <a:cubicBezTo>
                      <a:pt x="194" y="1662"/>
                      <a:pt x="195" y="1665"/>
                      <a:pt x="196" y="1667"/>
                    </a:cubicBezTo>
                    <a:cubicBezTo>
                      <a:pt x="198" y="1674"/>
                      <a:pt x="200" y="1676"/>
                      <a:pt x="203" y="1676"/>
                    </a:cubicBezTo>
                    <a:cubicBezTo>
                      <a:pt x="214" y="1675"/>
                      <a:pt x="216" y="1679"/>
                      <a:pt x="219" y="1688"/>
                    </a:cubicBezTo>
                    <a:cubicBezTo>
                      <a:pt x="221" y="1696"/>
                      <a:pt x="222" y="1697"/>
                      <a:pt x="228" y="1700"/>
                    </a:cubicBezTo>
                    <a:cubicBezTo>
                      <a:pt x="232" y="1701"/>
                      <a:pt x="234" y="1703"/>
                      <a:pt x="235" y="1705"/>
                    </a:cubicBezTo>
                    <a:cubicBezTo>
                      <a:pt x="235" y="1708"/>
                      <a:pt x="232" y="1709"/>
                      <a:pt x="230" y="1710"/>
                    </a:cubicBezTo>
                    <a:cubicBezTo>
                      <a:pt x="229" y="1711"/>
                      <a:pt x="228" y="1713"/>
                      <a:pt x="228" y="1713"/>
                    </a:cubicBezTo>
                    <a:cubicBezTo>
                      <a:pt x="228" y="1713"/>
                      <a:pt x="228" y="1713"/>
                      <a:pt x="229" y="1713"/>
                    </a:cubicBezTo>
                    <a:cubicBezTo>
                      <a:pt x="231" y="1713"/>
                      <a:pt x="232" y="1713"/>
                      <a:pt x="233" y="1713"/>
                    </a:cubicBezTo>
                    <a:cubicBezTo>
                      <a:pt x="236" y="1713"/>
                      <a:pt x="237" y="1713"/>
                      <a:pt x="241" y="1716"/>
                    </a:cubicBezTo>
                    <a:cubicBezTo>
                      <a:pt x="242" y="1717"/>
                      <a:pt x="244" y="1717"/>
                      <a:pt x="247" y="1716"/>
                    </a:cubicBezTo>
                    <a:cubicBezTo>
                      <a:pt x="249" y="1716"/>
                      <a:pt x="251" y="1716"/>
                      <a:pt x="254" y="1717"/>
                    </a:cubicBezTo>
                    <a:cubicBezTo>
                      <a:pt x="254" y="1717"/>
                      <a:pt x="254" y="1717"/>
                      <a:pt x="254" y="1717"/>
                    </a:cubicBezTo>
                    <a:cubicBezTo>
                      <a:pt x="254" y="1717"/>
                      <a:pt x="254" y="1716"/>
                      <a:pt x="254" y="1716"/>
                    </a:cubicBezTo>
                    <a:cubicBezTo>
                      <a:pt x="254" y="1714"/>
                      <a:pt x="255" y="1712"/>
                      <a:pt x="255" y="1712"/>
                    </a:cubicBezTo>
                    <a:cubicBezTo>
                      <a:pt x="257" y="1710"/>
                      <a:pt x="259" y="1711"/>
                      <a:pt x="261" y="1711"/>
                    </a:cubicBezTo>
                    <a:cubicBezTo>
                      <a:pt x="261" y="1711"/>
                      <a:pt x="262" y="1711"/>
                      <a:pt x="263" y="1711"/>
                    </a:cubicBezTo>
                    <a:cubicBezTo>
                      <a:pt x="262" y="1710"/>
                      <a:pt x="262" y="1709"/>
                      <a:pt x="261" y="1709"/>
                    </a:cubicBezTo>
                    <a:cubicBezTo>
                      <a:pt x="261" y="1708"/>
                      <a:pt x="260" y="1708"/>
                      <a:pt x="259" y="1708"/>
                    </a:cubicBezTo>
                    <a:cubicBezTo>
                      <a:pt x="256" y="1709"/>
                      <a:pt x="252" y="1710"/>
                      <a:pt x="250" y="1704"/>
                    </a:cubicBezTo>
                    <a:cubicBezTo>
                      <a:pt x="249" y="1703"/>
                      <a:pt x="249" y="1702"/>
                      <a:pt x="250" y="1701"/>
                    </a:cubicBezTo>
                    <a:cubicBezTo>
                      <a:pt x="251" y="1700"/>
                      <a:pt x="252" y="1699"/>
                      <a:pt x="254" y="1699"/>
                    </a:cubicBezTo>
                    <a:cubicBezTo>
                      <a:pt x="254" y="1699"/>
                      <a:pt x="255" y="1699"/>
                      <a:pt x="255" y="1699"/>
                    </a:cubicBezTo>
                    <a:cubicBezTo>
                      <a:pt x="255" y="1699"/>
                      <a:pt x="256" y="1698"/>
                      <a:pt x="256" y="1698"/>
                    </a:cubicBezTo>
                    <a:cubicBezTo>
                      <a:pt x="255" y="1695"/>
                      <a:pt x="257" y="1692"/>
                      <a:pt x="260" y="1692"/>
                    </a:cubicBezTo>
                    <a:cubicBezTo>
                      <a:pt x="265" y="1690"/>
                      <a:pt x="272" y="1693"/>
                      <a:pt x="274" y="1698"/>
                    </a:cubicBezTo>
                    <a:cubicBezTo>
                      <a:pt x="276" y="1701"/>
                      <a:pt x="276" y="1702"/>
                      <a:pt x="276" y="1702"/>
                    </a:cubicBezTo>
                    <a:cubicBezTo>
                      <a:pt x="277" y="1702"/>
                      <a:pt x="277" y="1702"/>
                      <a:pt x="278" y="1701"/>
                    </a:cubicBezTo>
                    <a:cubicBezTo>
                      <a:pt x="278" y="1700"/>
                      <a:pt x="277" y="1699"/>
                      <a:pt x="276" y="1699"/>
                    </a:cubicBezTo>
                    <a:cubicBezTo>
                      <a:pt x="275" y="1698"/>
                      <a:pt x="273" y="1696"/>
                      <a:pt x="273" y="1694"/>
                    </a:cubicBezTo>
                    <a:cubicBezTo>
                      <a:pt x="273" y="1693"/>
                      <a:pt x="273" y="1692"/>
                      <a:pt x="274" y="1691"/>
                    </a:cubicBezTo>
                    <a:cubicBezTo>
                      <a:pt x="274" y="1691"/>
                      <a:pt x="274" y="1691"/>
                      <a:pt x="274" y="1691"/>
                    </a:cubicBezTo>
                    <a:cubicBezTo>
                      <a:pt x="273" y="1689"/>
                      <a:pt x="271" y="1687"/>
                      <a:pt x="273" y="1684"/>
                    </a:cubicBezTo>
                    <a:cubicBezTo>
                      <a:pt x="275" y="1681"/>
                      <a:pt x="277" y="1680"/>
                      <a:pt x="280" y="1679"/>
                    </a:cubicBezTo>
                    <a:cubicBezTo>
                      <a:pt x="282" y="1678"/>
                      <a:pt x="282" y="1678"/>
                      <a:pt x="282" y="1678"/>
                    </a:cubicBezTo>
                    <a:cubicBezTo>
                      <a:pt x="285" y="1676"/>
                      <a:pt x="290" y="1674"/>
                      <a:pt x="291" y="1673"/>
                    </a:cubicBezTo>
                    <a:cubicBezTo>
                      <a:pt x="293" y="1671"/>
                      <a:pt x="296" y="1669"/>
                      <a:pt x="298" y="1671"/>
                    </a:cubicBezTo>
                    <a:cubicBezTo>
                      <a:pt x="299" y="1672"/>
                      <a:pt x="300" y="1673"/>
                      <a:pt x="299" y="1676"/>
                    </a:cubicBezTo>
                    <a:cubicBezTo>
                      <a:pt x="299" y="1677"/>
                      <a:pt x="298" y="1678"/>
                      <a:pt x="297" y="1680"/>
                    </a:cubicBezTo>
                    <a:cubicBezTo>
                      <a:pt x="296" y="1682"/>
                      <a:pt x="295" y="1683"/>
                      <a:pt x="295" y="1687"/>
                    </a:cubicBezTo>
                    <a:cubicBezTo>
                      <a:pt x="295" y="1689"/>
                      <a:pt x="295" y="1690"/>
                      <a:pt x="295" y="1691"/>
                    </a:cubicBezTo>
                    <a:cubicBezTo>
                      <a:pt x="295" y="1691"/>
                      <a:pt x="296" y="1691"/>
                      <a:pt x="297" y="1690"/>
                    </a:cubicBezTo>
                    <a:cubicBezTo>
                      <a:pt x="299" y="1690"/>
                      <a:pt x="301" y="1690"/>
                      <a:pt x="303" y="1690"/>
                    </a:cubicBezTo>
                    <a:cubicBezTo>
                      <a:pt x="303" y="1690"/>
                      <a:pt x="304" y="1691"/>
                      <a:pt x="304" y="1690"/>
                    </a:cubicBezTo>
                    <a:cubicBezTo>
                      <a:pt x="304" y="1690"/>
                      <a:pt x="304" y="1690"/>
                      <a:pt x="304" y="1690"/>
                    </a:cubicBezTo>
                    <a:cubicBezTo>
                      <a:pt x="304" y="1690"/>
                      <a:pt x="305" y="1690"/>
                      <a:pt x="305" y="1690"/>
                    </a:cubicBezTo>
                    <a:cubicBezTo>
                      <a:pt x="306" y="1687"/>
                      <a:pt x="308" y="1684"/>
                      <a:pt x="310" y="1682"/>
                    </a:cubicBezTo>
                    <a:cubicBezTo>
                      <a:pt x="311" y="1681"/>
                      <a:pt x="311" y="1680"/>
                      <a:pt x="312" y="1679"/>
                    </a:cubicBezTo>
                    <a:cubicBezTo>
                      <a:pt x="312" y="1679"/>
                      <a:pt x="313" y="1678"/>
                      <a:pt x="313" y="1677"/>
                    </a:cubicBezTo>
                    <a:cubicBezTo>
                      <a:pt x="314" y="1675"/>
                      <a:pt x="316" y="1671"/>
                      <a:pt x="322" y="1671"/>
                    </a:cubicBezTo>
                    <a:cubicBezTo>
                      <a:pt x="327" y="1672"/>
                      <a:pt x="333" y="1672"/>
                      <a:pt x="337" y="1670"/>
                    </a:cubicBezTo>
                    <a:cubicBezTo>
                      <a:pt x="340" y="1668"/>
                      <a:pt x="344" y="1669"/>
                      <a:pt x="345" y="1671"/>
                    </a:cubicBezTo>
                    <a:cubicBezTo>
                      <a:pt x="346" y="1672"/>
                      <a:pt x="347" y="1674"/>
                      <a:pt x="344" y="1678"/>
                    </a:cubicBezTo>
                    <a:cubicBezTo>
                      <a:pt x="344" y="1678"/>
                      <a:pt x="344" y="1678"/>
                      <a:pt x="344" y="1678"/>
                    </a:cubicBezTo>
                    <a:cubicBezTo>
                      <a:pt x="344" y="1678"/>
                      <a:pt x="344" y="1679"/>
                      <a:pt x="346" y="1679"/>
                    </a:cubicBezTo>
                    <a:cubicBezTo>
                      <a:pt x="347" y="1679"/>
                      <a:pt x="348" y="1679"/>
                      <a:pt x="349" y="1678"/>
                    </a:cubicBezTo>
                    <a:cubicBezTo>
                      <a:pt x="353" y="1677"/>
                      <a:pt x="356" y="1678"/>
                      <a:pt x="359" y="1679"/>
                    </a:cubicBezTo>
                    <a:cubicBezTo>
                      <a:pt x="359" y="1679"/>
                      <a:pt x="360" y="1679"/>
                      <a:pt x="361" y="1679"/>
                    </a:cubicBezTo>
                    <a:cubicBezTo>
                      <a:pt x="361" y="1678"/>
                      <a:pt x="361" y="1678"/>
                      <a:pt x="361" y="1677"/>
                    </a:cubicBezTo>
                    <a:cubicBezTo>
                      <a:pt x="361" y="1677"/>
                      <a:pt x="361" y="1677"/>
                      <a:pt x="361" y="1677"/>
                    </a:cubicBezTo>
                    <a:cubicBezTo>
                      <a:pt x="359" y="1677"/>
                      <a:pt x="357" y="1677"/>
                      <a:pt x="357" y="1675"/>
                    </a:cubicBezTo>
                    <a:cubicBezTo>
                      <a:pt x="356" y="1672"/>
                      <a:pt x="357" y="1667"/>
                      <a:pt x="361" y="1664"/>
                    </a:cubicBezTo>
                    <a:cubicBezTo>
                      <a:pt x="365" y="1661"/>
                      <a:pt x="368" y="1659"/>
                      <a:pt x="374" y="1663"/>
                    </a:cubicBezTo>
                    <a:cubicBezTo>
                      <a:pt x="376" y="1664"/>
                      <a:pt x="378" y="1666"/>
                      <a:pt x="379" y="1667"/>
                    </a:cubicBezTo>
                    <a:cubicBezTo>
                      <a:pt x="382" y="1670"/>
                      <a:pt x="382" y="1670"/>
                      <a:pt x="387" y="1666"/>
                    </a:cubicBezTo>
                    <a:cubicBezTo>
                      <a:pt x="394" y="1662"/>
                      <a:pt x="396" y="1661"/>
                      <a:pt x="403" y="1661"/>
                    </a:cubicBezTo>
                    <a:cubicBezTo>
                      <a:pt x="407" y="1662"/>
                      <a:pt x="409" y="1660"/>
                      <a:pt x="412" y="1656"/>
                    </a:cubicBezTo>
                    <a:cubicBezTo>
                      <a:pt x="412" y="1656"/>
                      <a:pt x="412" y="1655"/>
                      <a:pt x="413" y="1655"/>
                    </a:cubicBezTo>
                    <a:cubicBezTo>
                      <a:pt x="415" y="1652"/>
                      <a:pt x="419" y="1647"/>
                      <a:pt x="425" y="1650"/>
                    </a:cubicBezTo>
                    <a:cubicBezTo>
                      <a:pt x="427" y="1651"/>
                      <a:pt x="431" y="1651"/>
                      <a:pt x="434" y="1649"/>
                    </a:cubicBezTo>
                    <a:cubicBezTo>
                      <a:pt x="437" y="1647"/>
                      <a:pt x="438" y="1643"/>
                      <a:pt x="438" y="1638"/>
                    </a:cubicBezTo>
                    <a:cubicBezTo>
                      <a:pt x="438" y="1628"/>
                      <a:pt x="444" y="1626"/>
                      <a:pt x="448" y="1624"/>
                    </a:cubicBezTo>
                    <a:cubicBezTo>
                      <a:pt x="451" y="1623"/>
                      <a:pt x="453" y="1622"/>
                      <a:pt x="454" y="1620"/>
                    </a:cubicBezTo>
                    <a:cubicBezTo>
                      <a:pt x="455" y="1616"/>
                      <a:pt x="457" y="1613"/>
                      <a:pt x="458" y="1610"/>
                    </a:cubicBezTo>
                    <a:cubicBezTo>
                      <a:pt x="460" y="1606"/>
                      <a:pt x="462" y="1603"/>
                      <a:pt x="464" y="1598"/>
                    </a:cubicBezTo>
                    <a:cubicBezTo>
                      <a:pt x="464" y="1597"/>
                      <a:pt x="464" y="1596"/>
                      <a:pt x="465" y="1596"/>
                    </a:cubicBezTo>
                    <a:cubicBezTo>
                      <a:pt x="467" y="1588"/>
                      <a:pt x="469" y="1582"/>
                      <a:pt x="479" y="1584"/>
                    </a:cubicBezTo>
                    <a:cubicBezTo>
                      <a:pt x="481" y="1585"/>
                      <a:pt x="481" y="1585"/>
                      <a:pt x="481" y="1585"/>
                    </a:cubicBezTo>
                    <a:cubicBezTo>
                      <a:pt x="487" y="1586"/>
                      <a:pt x="487" y="1586"/>
                      <a:pt x="491" y="1581"/>
                    </a:cubicBezTo>
                    <a:cubicBezTo>
                      <a:pt x="492" y="1579"/>
                      <a:pt x="493" y="1577"/>
                      <a:pt x="494" y="1576"/>
                    </a:cubicBezTo>
                    <a:cubicBezTo>
                      <a:pt x="496" y="1573"/>
                      <a:pt x="497" y="1571"/>
                      <a:pt x="502" y="1569"/>
                    </a:cubicBezTo>
                    <a:cubicBezTo>
                      <a:pt x="504" y="1569"/>
                      <a:pt x="506" y="1567"/>
                      <a:pt x="507" y="1564"/>
                    </a:cubicBezTo>
                    <a:cubicBezTo>
                      <a:pt x="509" y="1561"/>
                      <a:pt x="511" y="1558"/>
                      <a:pt x="514" y="1557"/>
                    </a:cubicBezTo>
                    <a:cubicBezTo>
                      <a:pt x="516" y="1556"/>
                      <a:pt x="519" y="1555"/>
                      <a:pt x="521" y="1554"/>
                    </a:cubicBezTo>
                    <a:cubicBezTo>
                      <a:pt x="523" y="1554"/>
                      <a:pt x="526" y="1553"/>
                      <a:pt x="526" y="1553"/>
                    </a:cubicBezTo>
                    <a:cubicBezTo>
                      <a:pt x="526" y="1550"/>
                      <a:pt x="528" y="1548"/>
                      <a:pt x="530" y="1546"/>
                    </a:cubicBezTo>
                    <a:cubicBezTo>
                      <a:pt x="531" y="1545"/>
                      <a:pt x="533" y="1545"/>
                      <a:pt x="535" y="1545"/>
                    </a:cubicBezTo>
                    <a:cubicBezTo>
                      <a:pt x="536" y="1546"/>
                      <a:pt x="537" y="1546"/>
                      <a:pt x="537" y="1547"/>
                    </a:cubicBezTo>
                    <a:cubicBezTo>
                      <a:pt x="538" y="1549"/>
                      <a:pt x="538" y="1551"/>
                      <a:pt x="537" y="1553"/>
                    </a:cubicBezTo>
                    <a:cubicBezTo>
                      <a:pt x="538" y="1552"/>
                      <a:pt x="539" y="1551"/>
                      <a:pt x="539" y="1550"/>
                    </a:cubicBezTo>
                    <a:cubicBezTo>
                      <a:pt x="540" y="1548"/>
                      <a:pt x="541" y="1547"/>
                      <a:pt x="542" y="1546"/>
                    </a:cubicBezTo>
                    <a:cubicBezTo>
                      <a:pt x="544" y="1543"/>
                      <a:pt x="545" y="1541"/>
                      <a:pt x="545" y="1539"/>
                    </a:cubicBezTo>
                    <a:cubicBezTo>
                      <a:pt x="545" y="1533"/>
                      <a:pt x="548" y="1532"/>
                      <a:pt x="552" y="1530"/>
                    </a:cubicBezTo>
                    <a:cubicBezTo>
                      <a:pt x="553" y="1529"/>
                      <a:pt x="553" y="1529"/>
                      <a:pt x="553" y="1529"/>
                    </a:cubicBezTo>
                    <a:cubicBezTo>
                      <a:pt x="557" y="1527"/>
                      <a:pt x="561" y="1522"/>
                      <a:pt x="561" y="1521"/>
                    </a:cubicBezTo>
                    <a:cubicBezTo>
                      <a:pt x="560" y="1521"/>
                      <a:pt x="560" y="1520"/>
                      <a:pt x="559" y="1520"/>
                    </a:cubicBezTo>
                    <a:cubicBezTo>
                      <a:pt x="557" y="1518"/>
                      <a:pt x="555" y="1517"/>
                      <a:pt x="551" y="1518"/>
                    </a:cubicBezTo>
                    <a:cubicBezTo>
                      <a:pt x="546" y="1519"/>
                      <a:pt x="542" y="1518"/>
                      <a:pt x="540" y="1517"/>
                    </a:cubicBezTo>
                    <a:cubicBezTo>
                      <a:pt x="539" y="1515"/>
                      <a:pt x="538" y="1514"/>
                      <a:pt x="538" y="1512"/>
                    </a:cubicBezTo>
                    <a:cubicBezTo>
                      <a:pt x="538" y="1509"/>
                      <a:pt x="543" y="1507"/>
                      <a:pt x="557" y="1505"/>
                    </a:cubicBezTo>
                    <a:cubicBezTo>
                      <a:pt x="558" y="1505"/>
                      <a:pt x="558" y="1505"/>
                      <a:pt x="558" y="1505"/>
                    </a:cubicBezTo>
                    <a:cubicBezTo>
                      <a:pt x="559" y="1504"/>
                      <a:pt x="558" y="1501"/>
                      <a:pt x="558" y="1498"/>
                    </a:cubicBezTo>
                    <a:cubicBezTo>
                      <a:pt x="558" y="1497"/>
                      <a:pt x="558" y="1496"/>
                      <a:pt x="558" y="1495"/>
                    </a:cubicBezTo>
                    <a:cubicBezTo>
                      <a:pt x="557" y="1493"/>
                      <a:pt x="558" y="1490"/>
                      <a:pt x="560" y="1489"/>
                    </a:cubicBezTo>
                    <a:cubicBezTo>
                      <a:pt x="562" y="1488"/>
                      <a:pt x="564" y="1488"/>
                      <a:pt x="566" y="1489"/>
                    </a:cubicBezTo>
                    <a:cubicBezTo>
                      <a:pt x="568" y="1490"/>
                      <a:pt x="569" y="1492"/>
                      <a:pt x="569" y="1494"/>
                    </a:cubicBezTo>
                    <a:cubicBezTo>
                      <a:pt x="569" y="1495"/>
                      <a:pt x="569" y="1495"/>
                      <a:pt x="570" y="1495"/>
                    </a:cubicBezTo>
                    <a:cubicBezTo>
                      <a:pt x="571" y="1496"/>
                      <a:pt x="574" y="1495"/>
                      <a:pt x="579" y="1493"/>
                    </a:cubicBezTo>
                    <a:cubicBezTo>
                      <a:pt x="583" y="1491"/>
                      <a:pt x="594" y="1486"/>
                      <a:pt x="599" y="1494"/>
                    </a:cubicBezTo>
                    <a:cubicBezTo>
                      <a:pt x="599" y="1494"/>
                      <a:pt x="599" y="1494"/>
                      <a:pt x="599" y="1494"/>
                    </a:cubicBezTo>
                    <a:cubicBezTo>
                      <a:pt x="599" y="1494"/>
                      <a:pt x="602" y="1491"/>
                      <a:pt x="606" y="1483"/>
                    </a:cubicBezTo>
                    <a:cubicBezTo>
                      <a:pt x="608" y="1478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7" y="1476"/>
                    </a:cubicBezTo>
                    <a:cubicBezTo>
                      <a:pt x="606" y="1476"/>
                      <a:pt x="606" y="1476"/>
                      <a:pt x="605" y="1476"/>
                    </a:cubicBezTo>
                    <a:cubicBezTo>
                      <a:pt x="602" y="1476"/>
                      <a:pt x="599" y="1476"/>
                      <a:pt x="598" y="1474"/>
                    </a:cubicBezTo>
                    <a:cubicBezTo>
                      <a:pt x="596" y="1472"/>
                      <a:pt x="597" y="1470"/>
                      <a:pt x="597" y="1469"/>
                    </a:cubicBezTo>
                    <a:cubicBezTo>
                      <a:pt x="598" y="1465"/>
                      <a:pt x="603" y="1466"/>
                      <a:pt x="606" y="1466"/>
                    </a:cubicBezTo>
                    <a:cubicBezTo>
                      <a:pt x="610" y="1467"/>
                      <a:pt x="612" y="1467"/>
                      <a:pt x="614" y="1465"/>
                    </a:cubicBezTo>
                    <a:cubicBezTo>
                      <a:pt x="616" y="1462"/>
                      <a:pt x="618" y="1462"/>
                      <a:pt x="620" y="1461"/>
                    </a:cubicBezTo>
                    <a:cubicBezTo>
                      <a:pt x="621" y="1461"/>
                      <a:pt x="622" y="1460"/>
                      <a:pt x="623" y="1458"/>
                    </a:cubicBezTo>
                    <a:cubicBezTo>
                      <a:pt x="624" y="1456"/>
                      <a:pt x="624" y="1455"/>
                      <a:pt x="624" y="1454"/>
                    </a:cubicBezTo>
                    <a:cubicBezTo>
                      <a:pt x="623" y="1455"/>
                      <a:pt x="622" y="1455"/>
                      <a:pt x="621" y="1455"/>
                    </a:cubicBezTo>
                    <a:cubicBezTo>
                      <a:pt x="616" y="1456"/>
                      <a:pt x="613" y="1453"/>
                      <a:pt x="612" y="1450"/>
                    </a:cubicBezTo>
                    <a:cubicBezTo>
                      <a:pt x="612" y="1447"/>
                      <a:pt x="613" y="1443"/>
                      <a:pt x="617" y="1442"/>
                    </a:cubicBezTo>
                    <a:cubicBezTo>
                      <a:pt x="618" y="1442"/>
                      <a:pt x="618" y="1441"/>
                      <a:pt x="618" y="1441"/>
                    </a:cubicBezTo>
                    <a:cubicBezTo>
                      <a:pt x="619" y="1440"/>
                      <a:pt x="618" y="1439"/>
                      <a:pt x="618" y="1438"/>
                    </a:cubicBezTo>
                    <a:cubicBezTo>
                      <a:pt x="617" y="1437"/>
                      <a:pt x="616" y="1435"/>
                      <a:pt x="617" y="1434"/>
                    </a:cubicBezTo>
                    <a:cubicBezTo>
                      <a:pt x="619" y="1432"/>
                      <a:pt x="621" y="1430"/>
                      <a:pt x="624" y="1431"/>
                    </a:cubicBezTo>
                    <a:cubicBezTo>
                      <a:pt x="625" y="1431"/>
                      <a:pt x="628" y="1432"/>
                      <a:pt x="629" y="1437"/>
                    </a:cubicBezTo>
                    <a:cubicBezTo>
                      <a:pt x="629" y="1439"/>
                      <a:pt x="630" y="1440"/>
                      <a:pt x="630" y="1440"/>
                    </a:cubicBezTo>
                    <a:cubicBezTo>
                      <a:pt x="631" y="1441"/>
                      <a:pt x="633" y="1440"/>
                      <a:pt x="634" y="1440"/>
                    </a:cubicBezTo>
                    <a:cubicBezTo>
                      <a:pt x="635" y="1440"/>
                      <a:pt x="635" y="1440"/>
                      <a:pt x="635" y="1440"/>
                    </a:cubicBezTo>
                    <a:cubicBezTo>
                      <a:pt x="635" y="1440"/>
                      <a:pt x="636" y="1439"/>
                      <a:pt x="636" y="1439"/>
                    </a:cubicBezTo>
                    <a:cubicBezTo>
                      <a:pt x="636" y="1438"/>
                      <a:pt x="637" y="1435"/>
                      <a:pt x="641" y="1435"/>
                    </a:cubicBezTo>
                    <a:cubicBezTo>
                      <a:pt x="641" y="1435"/>
                      <a:pt x="642" y="1435"/>
                      <a:pt x="643" y="1435"/>
                    </a:cubicBezTo>
                    <a:cubicBezTo>
                      <a:pt x="647" y="1435"/>
                      <a:pt x="648" y="1435"/>
                      <a:pt x="648" y="1432"/>
                    </a:cubicBezTo>
                    <a:cubicBezTo>
                      <a:pt x="649" y="1428"/>
                      <a:pt x="648" y="1428"/>
                      <a:pt x="642" y="1425"/>
                    </a:cubicBezTo>
                    <a:cubicBezTo>
                      <a:pt x="640" y="1425"/>
                      <a:pt x="640" y="1425"/>
                      <a:pt x="640" y="1425"/>
                    </a:cubicBezTo>
                    <a:cubicBezTo>
                      <a:pt x="636" y="1423"/>
                      <a:pt x="635" y="1421"/>
                      <a:pt x="635" y="1419"/>
                    </a:cubicBezTo>
                    <a:cubicBezTo>
                      <a:pt x="634" y="1415"/>
                      <a:pt x="639" y="1411"/>
                      <a:pt x="643" y="1409"/>
                    </a:cubicBezTo>
                    <a:cubicBezTo>
                      <a:pt x="645" y="1407"/>
                      <a:pt x="654" y="1403"/>
                      <a:pt x="659" y="1405"/>
                    </a:cubicBezTo>
                    <a:cubicBezTo>
                      <a:pt x="661" y="1406"/>
                      <a:pt x="662" y="1407"/>
                      <a:pt x="662" y="1409"/>
                    </a:cubicBezTo>
                    <a:cubicBezTo>
                      <a:pt x="663" y="1413"/>
                      <a:pt x="663" y="1413"/>
                      <a:pt x="666" y="1414"/>
                    </a:cubicBezTo>
                    <a:cubicBezTo>
                      <a:pt x="667" y="1414"/>
                      <a:pt x="668" y="1415"/>
                      <a:pt x="669" y="1415"/>
                    </a:cubicBezTo>
                    <a:cubicBezTo>
                      <a:pt x="670" y="1416"/>
                      <a:pt x="670" y="1416"/>
                      <a:pt x="670" y="1416"/>
                    </a:cubicBezTo>
                    <a:cubicBezTo>
                      <a:pt x="671" y="1416"/>
                      <a:pt x="672" y="1417"/>
                      <a:pt x="673" y="1417"/>
                    </a:cubicBezTo>
                    <a:cubicBezTo>
                      <a:pt x="673" y="1417"/>
                      <a:pt x="673" y="1416"/>
                      <a:pt x="673" y="1415"/>
                    </a:cubicBezTo>
                    <a:cubicBezTo>
                      <a:pt x="673" y="1411"/>
                      <a:pt x="671" y="1408"/>
                      <a:pt x="668" y="1405"/>
                    </a:cubicBezTo>
                    <a:cubicBezTo>
                      <a:pt x="667" y="1404"/>
                      <a:pt x="666" y="1402"/>
                      <a:pt x="665" y="1401"/>
                    </a:cubicBezTo>
                    <a:cubicBezTo>
                      <a:pt x="665" y="1400"/>
                      <a:pt x="665" y="1400"/>
                      <a:pt x="663" y="1400"/>
                    </a:cubicBezTo>
                    <a:cubicBezTo>
                      <a:pt x="662" y="1400"/>
                      <a:pt x="660" y="1400"/>
                      <a:pt x="658" y="1398"/>
                    </a:cubicBezTo>
                    <a:cubicBezTo>
                      <a:pt x="657" y="1397"/>
                      <a:pt x="657" y="1395"/>
                      <a:pt x="657" y="1393"/>
                    </a:cubicBezTo>
                    <a:cubicBezTo>
                      <a:pt x="658" y="1388"/>
                      <a:pt x="661" y="1387"/>
                      <a:pt x="664" y="1386"/>
                    </a:cubicBezTo>
                    <a:cubicBezTo>
                      <a:pt x="667" y="1385"/>
                      <a:pt x="668" y="1385"/>
                      <a:pt x="668" y="1380"/>
                    </a:cubicBezTo>
                    <a:cubicBezTo>
                      <a:pt x="668" y="1373"/>
                      <a:pt x="670" y="1369"/>
                      <a:pt x="671" y="1367"/>
                    </a:cubicBezTo>
                    <a:cubicBezTo>
                      <a:pt x="673" y="1365"/>
                      <a:pt x="673" y="1364"/>
                      <a:pt x="672" y="1361"/>
                    </a:cubicBezTo>
                    <a:cubicBezTo>
                      <a:pt x="672" y="1359"/>
                      <a:pt x="671" y="1359"/>
                      <a:pt x="666" y="1360"/>
                    </a:cubicBezTo>
                    <a:cubicBezTo>
                      <a:pt x="663" y="1361"/>
                      <a:pt x="661" y="1361"/>
                      <a:pt x="659" y="1360"/>
                    </a:cubicBezTo>
                    <a:cubicBezTo>
                      <a:pt x="658" y="1359"/>
                      <a:pt x="657" y="1358"/>
                      <a:pt x="658" y="1356"/>
                    </a:cubicBezTo>
                    <a:cubicBezTo>
                      <a:pt x="658" y="1349"/>
                      <a:pt x="665" y="1337"/>
                      <a:pt x="673" y="1334"/>
                    </a:cubicBezTo>
                    <a:cubicBezTo>
                      <a:pt x="674" y="1334"/>
                      <a:pt x="676" y="1333"/>
                      <a:pt x="677" y="1333"/>
                    </a:cubicBezTo>
                    <a:cubicBezTo>
                      <a:pt x="683" y="1331"/>
                      <a:pt x="688" y="1329"/>
                      <a:pt x="687" y="1326"/>
                    </a:cubicBezTo>
                    <a:cubicBezTo>
                      <a:pt x="687" y="1325"/>
                      <a:pt x="687" y="1325"/>
                      <a:pt x="687" y="1325"/>
                    </a:cubicBezTo>
                    <a:cubicBezTo>
                      <a:pt x="685" y="1324"/>
                      <a:pt x="681" y="1326"/>
                      <a:pt x="679" y="1328"/>
                    </a:cubicBezTo>
                    <a:cubicBezTo>
                      <a:pt x="677" y="1331"/>
                      <a:pt x="674" y="1332"/>
                      <a:pt x="671" y="1332"/>
                    </a:cubicBezTo>
                    <a:cubicBezTo>
                      <a:pt x="668" y="1332"/>
                      <a:pt x="666" y="1330"/>
                      <a:pt x="665" y="1328"/>
                    </a:cubicBezTo>
                    <a:cubicBezTo>
                      <a:pt x="662" y="1323"/>
                      <a:pt x="662" y="1320"/>
                      <a:pt x="664" y="1318"/>
                    </a:cubicBezTo>
                    <a:cubicBezTo>
                      <a:pt x="664" y="1317"/>
                      <a:pt x="666" y="1316"/>
                      <a:pt x="670" y="1317"/>
                    </a:cubicBezTo>
                    <a:cubicBezTo>
                      <a:pt x="671" y="1317"/>
                      <a:pt x="671" y="1317"/>
                      <a:pt x="671" y="1317"/>
                    </a:cubicBezTo>
                    <a:cubicBezTo>
                      <a:pt x="673" y="1318"/>
                      <a:pt x="676" y="1319"/>
                      <a:pt x="677" y="1319"/>
                    </a:cubicBezTo>
                    <a:cubicBezTo>
                      <a:pt x="677" y="1319"/>
                      <a:pt x="677" y="1318"/>
                      <a:pt x="677" y="1318"/>
                    </a:cubicBezTo>
                    <a:cubicBezTo>
                      <a:pt x="675" y="1313"/>
                      <a:pt x="671" y="1308"/>
                      <a:pt x="670" y="1308"/>
                    </a:cubicBezTo>
                    <a:cubicBezTo>
                      <a:pt x="669" y="1308"/>
                      <a:pt x="669" y="1308"/>
                      <a:pt x="669" y="1308"/>
                    </a:cubicBezTo>
                    <a:cubicBezTo>
                      <a:pt x="666" y="1308"/>
                      <a:pt x="662" y="1308"/>
                      <a:pt x="660" y="1306"/>
                    </a:cubicBezTo>
                    <a:cubicBezTo>
                      <a:pt x="659" y="1304"/>
                      <a:pt x="658" y="1302"/>
                      <a:pt x="659" y="1298"/>
                    </a:cubicBezTo>
                    <a:cubicBezTo>
                      <a:pt x="660" y="1295"/>
                      <a:pt x="662" y="1292"/>
                      <a:pt x="664" y="1291"/>
                    </a:cubicBezTo>
                    <a:cubicBezTo>
                      <a:pt x="668" y="1290"/>
                      <a:pt x="673" y="1292"/>
                      <a:pt x="676" y="1293"/>
                    </a:cubicBezTo>
                    <a:cubicBezTo>
                      <a:pt x="677" y="1294"/>
                      <a:pt x="677" y="1294"/>
                      <a:pt x="678" y="1294"/>
                    </a:cubicBezTo>
                    <a:cubicBezTo>
                      <a:pt x="679" y="1295"/>
                      <a:pt x="680" y="1295"/>
                      <a:pt x="681" y="1295"/>
                    </a:cubicBezTo>
                    <a:cubicBezTo>
                      <a:pt x="681" y="1295"/>
                      <a:pt x="681" y="1295"/>
                      <a:pt x="681" y="1294"/>
                    </a:cubicBezTo>
                    <a:cubicBezTo>
                      <a:pt x="682" y="1289"/>
                      <a:pt x="684" y="1285"/>
                      <a:pt x="691" y="1286"/>
                    </a:cubicBezTo>
                    <a:cubicBezTo>
                      <a:pt x="693" y="1286"/>
                      <a:pt x="695" y="1287"/>
                      <a:pt x="696" y="1289"/>
                    </a:cubicBezTo>
                    <a:cubicBezTo>
                      <a:pt x="697" y="1291"/>
                      <a:pt x="696" y="1293"/>
                      <a:pt x="695" y="1295"/>
                    </a:cubicBezTo>
                    <a:cubicBezTo>
                      <a:pt x="694" y="1296"/>
                      <a:pt x="694" y="1298"/>
                      <a:pt x="693" y="1299"/>
                    </a:cubicBezTo>
                    <a:cubicBezTo>
                      <a:pt x="693" y="1300"/>
                      <a:pt x="692" y="1301"/>
                      <a:pt x="691" y="1302"/>
                    </a:cubicBezTo>
                    <a:cubicBezTo>
                      <a:pt x="692" y="1302"/>
                      <a:pt x="693" y="1301"/>
                      <a:pt x="694" y="1301"/>
                    </a:cubicBezTo>
                    <a:cubicBezTo>
                      <a:pt x="697" y="1299"/>
                      <a:pt x="700" y="1297"/>
                      <a:pt x="701" y="1294"/>
                    </a:cubicBezTo>
                    <a:cubicBezTo>
                      <a:pt x="701" y="1293"/>
                      <a:pt x="701" y="1291"/>
                      <a:pt x="699" y="1288"/>
                    </a:cubicBezTo>
                    <a:cubicBezTo>
                      <a:pt x="699" y="1288"/>
                      <a:pt x="698" y="1287"/>
                      <a:pt x="698" y="1287"/>
                    </a:cubicBezTo>
                    <a:cubicBezTo>
                      <a:pt x="696" y="1286"/>
                      <a:pt x="694" y="1285"/>
                      <a:pt x="693" y="1282"/>
                    </a:cubicBezTo>
                    <a:cubicBezTo>
                      <a:pt x="692" y="1280"/>
                      <a:pt x="692" y="1278"/>
                      <a:pt x="693" y="1277"/>
                    </a:cubicBezTo>
                    <a:cubicBezTo>
                      <a:pt x="695" y="1274"/>
                      <a:pt x="699" y="1271"/>
                      <a:pt x="703" y="1271"/>
                    </a:cubicBezTo>
                    <a:cubicBezTo>
                      <a:pt x="704" y="1271"/>
                      <a:pt x="705" y="1268"/>
                      <a:pt x="706" y="1266"/>
                    </a:cubicBezTo>
                    <a:cubicBezTo>
                      <a:pt x="707" y="1262"/>
                      <a:pt x="709" y="1258"/>
                      <a:pt x="713" y="1256"/>
                    </a:cubicBezTo>
                    <a:cubicBezTo>
                      <a:pt x="720" y="1254"/>
                      <a:pt x="725" y="1252"/>
                      <a:pt x="725" y="1246"/>
                    </a:cubicBezTo>
                    <a:cubicBezTo>
                      <a:pt x="725" y="1238"/>
                      <a:pt x="729" y="1233"/>
                      <a:pt x="731" y="1229"/>
                    </a:cubicBezTo>
                    <a:cubicBezTo>
                      <a:pt x="732" y="1228"/>
                      <a:pt x="732" y="1227"/>
                      <a:pt x="733" y="1227"/>
                    </a:cubicBezTo>
                    <a:cubicBezTo>
                      <a:pt x="735" y="1223"/>
                      <a:pt x="735" y="1222"/>
                      <a:pt x="730" y="1217"/>
                    </a:cubicBezTo>
                    <a:cubicBezTo>
                      <a:pt x="729" y="1216"/>
                      <a:pt x="728" y="1215"/>
                      <a:pt x="728" y="1212"/>
                    </a:cubicBezTo>
                    <a:cubicBezTo>
                      <a:pt x="728" y="1210"/>
                      <a:pt x="729" y="1209"/>
                      <a:pt x="730" y="1208"/>
                    </a:cubicBezTo>
                    <a:cubicBezTo>
                      <a:pt x="732" y="1206"/>
                      <a:pt x="733" y="1205"/>
                      <a:pt x="734" y="1202"/>
                    </a:cubicBezTo>
                    <a:cubicBezTo>
                      <a:pt x="734" y="1195"/>
                      <a:pt x="738" y="1190"/>
                      <a:pt x="741" y="1185"/>
                    </a:cubicBezTo>
                    <a:cubicBezTo>
                      <a:pt x="742" y="1183"/>
                      <a:pt x="743" y="1181"/>
                      <a:pt x="744" y="1180"/>
                    </a:cubicBezTo>
                    <a:cubicBezTo>
                      <a:pt x="745" y="1179"/>
                      <a:pt x="745" y="1177"/>
                      <a:pt x="744" y="1176"/>
                    </a:cubicBezTo>
                    <a:cubicBezTo>
                      <a:pt x="744" y="1175"/>
                      <a:pt x="744" y="1172"/>
                      <a:pt x="746" y="1171"/>
                    </a:cubicBezTo>
                    <a:cubicBezTo>
                      <a:pt x="747" y="1169"/>
                      <a:pt x="749" y="1169"/>
                      <a:pt x="750" y="1169"/>
                    </a:cubicBezTo>
                    <a:cubicBezTo>
                      <a:pt x="753" y="1169"/>
                      <a:pt x="755" y="1169"/>
                      <a:pt x="756" y="1164"/>
                    </a:cubicBezTo>
                    <a:cubicBezTo>
                      <a:pt x="757" y="1160"/>
                      <a:pt x="758" y="1158"/>
                      <a:pt x="760" y="1156"/>
                    </a:cubicBezTo>
                    <a:cubicBezTo>
                      <a:pt x="761" y="1154"/>
                      <a:pt x="762" y="1152"/>
                      <a:pt x="762" y="1150"/>
                    </a:cubicBezTo>
                    <a:cubicBezTo>
                      <a:pt x="762" y="1144"/>
                      <a:pt x="761" y="1136"/>
                      <a:pt x="770" y="1134"/>
                    </a:cubicBezTo>
                    <a:cubicBezTo>
                      <a:pt x="772" y="1134"/>
                      <a:pt x="775" y="1135"/>
                      <a:pt x="776" y="1137"/>
                    </a:cubicBezTo>
                    <a:cubicBezTo>
                      <a:pt x="779" y="1140"/>
                      <a:pt x="779" y="1147"/>
                      <a:pt x="776" y="1151"/>
                    </a:cubicBezTo>
                    <a:cubicBezTo>
                      <a:pt x="771" y="1159"/>
                      <a:pt x="772" y="1161"/>
                      <a:pt x="772" y="1162"/>
                    </a:cubicBezTo>
                    <a:cubicBezTo>
                      <a:pt x="772" y="1162"/>
                      <a:pt x="772" y="1162"/>
                      <a:pt x="772" y="1163"/>
                    </a:cubicBezTo>
                    <a:cubicBezTo>
                      <a:pt x="772" y="1163"/>
                      <a:pt x="773" y="1163"/>
                      <a:pt x="774" y="1163"/>
                    </a:cubicBezTo>
                    <a:cubicBezTo>
                      <a:pt x="776" y="1162"/>
                      <a:pt x="779" y="1158"/>
                      <a:pt x="782" y="1150"/>
                    </a:cubicBezTo>
                    <a:cubicBezTo>
                      <a:pt x="783" y="1147"/>
                      <a:pt x="783" y="1147"/>
                      <a:pt x="783" y="1147"/>
                    </a:cubicBezTo>
                    <a:cubicBezTo>
                      <a:pt x="786" y="1140"/>
                      <a:pt x="788" y="1135"/>
                      <a:pt x="791" y="1134"/>
                    </a:cubicBezTo>
                    <a:cubicBezTo>
                      <a:pt x="793" y="1134"/>
                      <a:pt x="795" y="1134"/>
                      <a:pt x="797" y="1136"/>
                    </a:cubicBezTo>
                    <a:cubicBezTo>
                      <a:pt x="800" y="1139"/>
                      <a:pt x="801" y="1139"/>
                      <a:pt x="802" y="1139"/>
                    </a:cubicBezTo>
                    <a:cubicBezTo>
                      <a:pt x="802" y="1139"/>
                      <a:pt x="802" y="1138"/>
                      <a:pt x="802" y="1136"/>
                    </a:cubicBezTo>
                    <a:cubicBezTo>
                      <a:pt x="803" y="1134"/>
                      <a:pt x="802" y="1131"/>
                      <a:pt x="800" y="1128"/>
                    </a:cubicBezTo>
                    <a:cubicBezTo>
                      <a:pt x="799" y="1125"/>
                      <a:pt x="797" y="1122"/>
                      <a:pt x="797" y="1119"/>
                    </a:cubicBezTo>
                    <a:cubicBezTo>
                      <a:pt x="796" y="1116"/>
                      <a:pt x="794" y="1115"/>
                      <a:pt x="792" y="1113"/>
                    </a:cubicBezTo>
                    <a:cubicBezTo>
                      <a:pt x="790" y="1111"/>
                      <a:pt x="786" y="1108"/>
                      <a:pt x="788" y="1103"/>
                    </a:cubicBezTo>
                    <a:cubicBezTo>
                      <a:pt x="789" y="1099"/>
                      <a:pt x="792" y="1098"/>
                      <a:pt x="795" y="1097"/>
                    </a:cubicBezTo>
                    <a:cubicBezTo>
                      <a:pt x="798" y="1096"/>
                      <a:pt x="799" y="1095"/>
                      <a:pt x="798" y="1092"/>
                    </a:cubicBezTo>
                    <a:cubicBezTo>
                      <a:pt x="797" y="1086"/>
                      <a:pt x="798" y="1084"/>
                      <a:pt x="799" y="1082"/>
                    </a:cubicBezTo>
                    <a:cubicBezTo>
                      <a:pt x="800" y="1081"/>
                      <a:pt x="800" y="1081"/>
                      <a:pt x="799" y="1079"/>
                    </a:cubicBezTo>
                    <a:cubicBezTo>
                      <a:pt x="799" y="1077"/>
                      <a:pt x="798" y="1075"/>
                      <a:pt x="798" y="1073"/>
                    </a:cubicBezTo>
                    <a:cubicBezTo>
                      <a:pt x="797" y="1068"/>
                      <a:pt x="796" y="1067"/>
                      <a:pt x="793" y="1067"/>
                    </a:cubicBezTo>
                    <a:cubicBezTo>
                      <a:pt x="791" y="1067"/>
                      <a:pt x="789" y="1067"/>
                      <a:pt x="788" y="1068"/>
                    </a:cubicBezTo>
                    <a:cubicBezTo>
                      <a:pt x="784" y="1068"/>
                      <a:pt x="782" y="1068"/>
                      <a:pt x="780" y="1066"/>
                    </a:cubicBezTo>
                    <a:cubicBezTo>
                      <a:pt x="779" y="1065"/>
                      <a:pt x="779" y="1063"/>
                      <a:pt x="779" y="1062"/>
                    </a:cubicBezTo>
                    <a:cubicBezTo>
                      <a:pt x="780" y="1057"/>
                      <a:pt x="786" y="1053"/>
                      <a:pt x="791" y="1051"/>
                    </a:cubicBezTo>
                    <a:cubicBezTo>
                      <a:pt x="795" y="1050"/>
                      <a:pt x="798" y="1052"/>
                      <a:pt x="798" y="1053"/>
                    </a:cubicBezTo>
                    <a:cubicBezTo>
                      <a:pt x="800" y="1055"/>
                      <a:pt x="800" y="1055"/>
                      <a:pt x="802" y="1054"/>
                    </a:cubicBezTo>
                    <a:cubicBezTo>
                      <a:pt x="804" y="1054"/>
                      <a:pt x="806" y="1053"/>
                      <a:pt x="809" y="1053"/>
                    </a:cubicBezTo>
                    <a:cubicBezTo>
                      <a:pt x="814" y="1054"/>
                      <a:pt x="817" y="1053"/>
                      <a:pt x="819" y="1051"/>
                    </a:cubicBezTo>
                    <a:cubicBezTo>
                      <a:pt x="819" y="1051"/>
                      <a:pt x="818" y="1050"/>
                      <a:pt x="817" y="1049"/>
                    </a:cubicBezTo>
                    <a:cubicBezTo>
                      <a:pt x="815" y="1046"/>
                      <a:pt x="812" y="1042"/>
                      <a:pt x="813" y="1035"/>
                    </a:cubicBezTo>
                    <a:cubicBezTo>
                      <a:pt x="814" y="1032"/>
                      <a:pt x="814" y="1030"/>
                      <a:pt x="814" y="1028"/>
                    </a:cubicBezTo>
                    <a:cubicBezTo>
                      <a:pt x="814" y="1026"/>
                      <a:pt x="814" y="1024"/>
                      <a:pt x="815" y="1021"/>
                    </a:cubicBezTo>
                    <a:cubicBezTo>
                      <a:pt x="816" y="1021"/>
                      <a:pt x="816" y="1020"/>
                      <a:pt x="815" y="1019"/>
                    </a:cubicBezTo>
                    <a:cubicBezTo>
                      <a:pt x="814" y="1018"/>
                      <a:pt x="812" y="1018"/>
                      <a:pt x="811" y="1019"/>
                    </a:cubicBezTo>
                    <a:cubicBezTo>
                      <a:pt x="808" y="1020"/>
                      <a:pt x="807" y="1021"/>
                      <a:pt x="806" y="1023"/>
                    </a:cubicBezTo>
                    <a:cubicBezTo>
                      <a:pt x="806" y="1024"/>
                      <a:pt x="805" y="1025"/>
                      <a:pt x="805" y="1026"/>
                    </a:cubicBezTo>
                    <a:cubicBezTo>
                      <a:pt x="804" y="1028"/>
                      <a:pt x="802" y="1028"/>
                      <a:pt x="800" y="1029"/>
                    </a:cubicBezTo>
                    <a:cubicBezTo>
                      <a:pt x="798" y="1030"/>
                      <a:pt x="797" y="1031"/>
                      <a:pt x="796" y="1032"/>
                    </a:cubicBezTo>
                    <a:cubicBezTo>
                      <a:pt x="794" y="1035"/>
                      <a:pt x="789" y="1036"/>
                      <a:pt x="786" y="1036"/>
                    </a:cubicBezTo>
                    <a:cubicBezTo>
                      <a:pt x="785" y="1036"/>
                      <a:pt x="784" y="1036"/>
                      <a:pt x="783" y="1037"/>
                    </a:cubicBezTo>
                    <a:cubicBezTo>
                      <a:pt x="781" y="1038"/>
                      <a:pt x="778" y="1036"/>
                      <a:pt x="777" y="1033"/>
                    </a:cubicBezTo>
                    <a:cubicBezTo>
                      <a:pt x="776" y="1031"/>
                      <a:pt x="776" y="1027"/>
                      <a:pt x="782" y="1025"/>
                    </a:cubicBezTo>
                    <a:cubicBezTo>
                      <a:pt x="784" y="1024"/>
                      <a:pt x="786" y="1023"/>
                      <a:pt x="787" y="1023"/>
                    </a:cubicBezTo>
                    <a:cubicBezTo>
                      <a:pt x="791" y="1021"/>
                      <a:pt x="793" y="1021"/>
                      <a:pt x="796" y="1017"/>
                    </a:cubicBezTo>
                    <a:cubicBezTo>
                      <a:pt x="798" y="1015"/>
                      <a:pt x="800" y="1013"/>
                      <a:pt x="801" y="1012"/>
                    </a:cubicBezTo>
                    <a:cubicBezTo>
                      <a:pt x="803" y="1009"/>
                      <a:pt x="806" y="1007"/>
                      <a:pt x="807" y="1004"/>
                    </a:cubicBezTo>
                    <a:cubicBezTo>
                      <a:pt x="809" y="1001"/>
                      <a:pt x="812" y="1000"/>
                      <a:pt x="814" y="999"/>
                    </a:cubicBezTo>
                    <a:cubicBezTo>
                      <a:pt x="816" y="998"/>
                      <a:pt x="818" y="997"/>
                      <a:pt x="819" y="996"/>
                    </a:cubicBezTo>
                    <a:cubicBezTo>
                      <a:pt x="820" y="994"/>
                      <a:pt x="821" y="994"/>
                      <a:pt x="822" y="993"/>
                    </a:cubicBezTo>
                    <a:cubicBezTo>
                      <a:pt x="822" y="993"/>
                      <a:pt x="822" y="993"/>
                      <a:pt x="822" y="993"/>
                    </a:cubicBezTo>
                    <a:cubicBezTo>
                      <a:pt x="821" y="993"/>
                      <a:pt x="817" y="993"/>
                      <a:pt x="814" y="993"/>
                    </a:cubicBezTo>
                    <a:cubicBezTo>
                      <a:pt x="811" y="993"/>
                      <a:pt x="808" y="993"/>
                      <a:pt x="806" y="993"/>
                    </a:cubicBezTo>
                    <a:cubicBezTo>
                      <a:pt x="800" y="992"/>
                      <a:pt x="795" y="991"/>
                      <a:pt x="788" y="988"/>
                    </a:cubicBezTo>
                    <a:cubicBezTo>
                      <a:pt x="782" y="985"/>
                      <a:pt x="779" y="981"/>
                      <a:pt x="776" y="973"/>
                    </a:cubicBezTo>
                    <a:cubicBezTo>
                      <a:pt x="773" y="967"/>
                      <a:pt x="769" y="966"/>
                      <a:pt x="763" y="964"/>
                    </a:cubicBezTo>
                    <a:cubicBezTo>
                      <a:pt x="762" y="964"/>
                      <a:pt x="762" y="964"/>
                      <a:pt x="761" y="963"/>
                    </a:cubicBezTo>
                    <a:cubicBezTo>
                      <a:pt x="755" y="962"/>
                      <a:pt x="748" y="965"/>
                      <a:pt x="740" y="972"/>
                    </a:cubicBezTo>
                    <a:cubicBezTo>
                      <a:pt x="734" y="978"/>
                      <a:pt x="727" y="980"/>
                      <a:pt x="722" y="982"/>
                    </a:cubicBezTo>
                    <a:cubicBezTo>
                      <a:pt x="721" y="983"/>
                      <a:pt x="720" y="983"/>
                      <a:pt x="719" y="983"/>
                    </a:cubicBezTo>
                    <a:cubicBezTo>
                      <a:pt x="715" y="985"/>
                      <a:pt x="712" y="985"/>
                      <a:pt x="709" y="983"/>
                    </a:cubicBezTo>
                    <a:cubicBezTo>
                      <a:pt x="707" y="982"/>
                      <a:pt x="705" y="979"/>
                      <a:pt x="704" y="973"/>
                    </a:cubicBezTo>
                    <a:cubicBezTo>
                      <a:pt x="704" y="972"/>
                      <a:pt x="704" y="972"/>
                      <a:pt x="704" y="972"/>
                    </a:cubicBezTo>
                    <a:cubicBezTo>
                      <a:pt x="704" y="966"/>
                      <a:pt x="703" y="960"/>
                      <a:pt x="707" y="957"/>
                    </a:cubicBezTo>
                    <a:cubicBezTo>
                      <a:pt x="709" y="956"/>
                      <a:pt x="711" y="955"/>
                      <a:pt x="714" y="957"/>
                    </a:cubicBezTo>
                    <a:cubicBezTo>
                      <a:pt x="719" y="959"/>
                      <a:pt x="722" y="959"/>
                      <a:pt x="724" y="958"/>
                    </a:cubicBezTo>
                    <a:cubicBezTo>
                      <a:pt x="725" y="958"/>
                      <a:pt x="726" y="956"/>
                      <a:pt x="727" y="952"/>
                    </a:cubicBezTo>
                    <a:cubicBezTo>
                      <a:pt x="729" y="945"/>
                      <a:pt x="733" y="941"/>
                      <a:pt x="738" y="936"/>
                    </a:cubicBezTo>
                    <a:cubicBezTo>
                      <a:pt x="740" y="934"/>
                      <a:pt x="742" y="932"/>
                      <a:pt x="744" y="930"/>
                    </a:cubicBezTo>
                    <a:cubicBezTo>
                      <a:pt x="745" y="929"/>
                      <a:pt x="746" y="928"/>
                      <a:pt x="746" y="928"/>
                    </a:cubicBezTo>
                    <a:cubicBezTo>
                      <a:pt x="753" y="920"/>
                      <a:pt x="760" y="912"/>
                      <a:pt x="776" y="910"/>
                    </a:cubicBezTo>
                    <a:cubicBezTo>
                      <a:pt x="785" y="909"/>
                      <a:pt x="792" y="906"/>
                      <a:pt x="793" y="901"/>
                    </a:cubicBezTo>
                    <a:cubicBezTo>
                      <a:pt x="795" y="897"/>
                      <a:pt x="792" y="893"/>
                      <a:pt x="789" y="890"/>
                    </a:cubicBezTo>
                    <a:cubicBezTo>
                      <a:pt x="786" y="886"/>
                      <a:pt x="784" y="883"/>
                      <a:pt x="782" y="880"/>
                    </a:cubicBezTo>
                    <a:cubicBezTo>
                      <a:pt x="778" y="874"/>
                      <a:pt x="774" y="869"/>
                      <a:pt x="757" y="859"/>
                    </a:cubicBezTo>
                    <a:cubicBezTo>
                      <a:pt x="746" y="852"/>
                      <a:pt x="740" y="847"/>
                      <a:pt x="736" y="843"/>
                    </a:cubicBezTo>
                    <a:cubicBezTo>
                      <a:pt x="731" y="839"/>
                      <a:pt x="728" y="837"/>
                      <a:pt x="721" y="835"/>
                    </a:cubicBezTo>
                    <a:cubicBezTo>
                      <a:pt x="720" y="835"/>
                      <a:pt x="720" y="835"/>
                      <a:pt x="720" y="835"/>
                    </a:cubicBezTo>
                    <a:cubicBezTo>
                      <a:pt x="707" y="832"/>
                      <a:pt x="704" y="831"/>
                      <a:pt x="703" y="824"/>
                    </a:cubicBezTo>
                    <a:cubicBezTo>
                      <a:pt x="702" y="820"/>
                      <a:pt x="705" y="815"/>
                      <a:pt x="708" y="814"/>
                    </a:cubicBezTo>
                    <a:cubicBezTo>
                      <a:pt x="709" y="814"/>
                      <a:pt x="712" y="813"/>
                      <a:pt x="715" y="817"/>
                    </a:cubicBezTo>
                    <a:cubicBezTo>
                      <a:pt x="717" y="820"/>
                      <a:pt x="721" y="825"/>
                      <a:pt x="728" y="821"/>
                    </a:cubicBezTo>
                    <a:cubicBezTo>
                      <a:pt x="735" y="817"/>
                      <a:pt x="743" y="812"/>
                      <a:pt x="758" y="821"/>
                    </a:cubicBezTo>
                    <a:cubicBezTo>
                      <a:pt x="769" y="828"/>
                      <a:pt x="781" y="830"/>
                      <a:pt x="785" y="829"/>
                    </a:cubicBezTo>
                    <a:cubicBezTo>
                      <a:pt x="785" y="828"/>
                      <a:pt x="785" y="828"/>
                      <a:pt x="785" y="827"/>
                    </a:cubicBezTo>
                    <a:cubicBezTo>
                      <a:pt x="786" y="824"/>
                      <a:pt x="785" y="811"/>
                      <a:pt x="767" y="802"/>
                    </a:cubicBezTo>
                    <a:cubicBezTo>
                      <a:pt x="763" y="800"/>
                      <a:pt x="759" y="799"/>
                      <a:pt x="757" y="798"/>
                    </a:cubicBezTo>
                    <a:cubicBezTo>
                      <a:pt x="748" y="794"/>
                      <a:pt x="746" y="793"/>
                      <a:pt x="741" y="783"/>
                    </a:cubicBezTo>
                    <a:cubicBezTo>
                      <a:pt x="740" y="780"/>
                      <a:pt x="740" y="780"/>
                      <a:pt x="740" y="780"/>
                    </a:cubicBezTo>
                    <a:cubicBezTo>
                      <a:pt x="735" y="770"/>
                      <a:pt x="734" y="768"/>
                      <a:pt x="717" y="762"/>
                    </a:cubicBezTo>
                    <a:cubicBezTo>
                      <a:pt x="701" y="756"/>
                      <a:pt x="702" y="748"/>
                      <a:pt x="702" y="740"/>
                    </a:cubicBezTo>
                    <a:cubicBezTo>
                      <a:pt x="702" y="737"/>
                      <a:pt x="703" y="734"/>
                      <a:pt x="702" y="731"/>
                    </a:cubicBezTo>
                    <a:cubicBezTo>
                      <a:pt x="700" y="726"/>
                      <a:pt x="697" y="720"/>
                      <a:pt x="693" y="714"/>
                    </a:cubicBezTo>
                    <a:cubicBezTo>
                      <a:pt x="689" y="709"/>
                      <a:pt x="685" y="703"/>
                      <a:pt x="682" y="696"/>
                    </a:cubicBezTo>
                    <a:cubicBezTo>
                      <a:pt x="680" y="691"/>
                      <a:pt x="678" y="686"/>
                      <a:pt x="676" y="680"/>
                    </a:cubicBezTo>
                    <a:cubicBezTo>
                      <a:pt x="671" y="669"/>
                      <a:pt x="665" y="656"/>
                      <a:pt x="660" y="645"/>
                    </a:cubicBezTo>
                    <a:cubicBezTo>
                      <a:pt x="657" y="639"/>
                      <a:pt x="655" y="634"/>
                      <a:pt x="653" y="629"/>
                    </a:cubicBezTo>
                    <a:cubicBezTo>
                      <a:pt x="649" y="618"/>
                      <a:pt x="645" y="609"/>
                      <a:pt x="639" y="605"/>
                    </a:cubicBezTo>
                    <a:cubicBezTo>
                      <a:pt x="633" y="601"/>
                      <a:pt x="623" y="598"/>
                      <a:pt x="615" y="596"/>
                    </a:cubicBezTo>
                    <a:cubicBezTo>
                      <a:pt x="610" y="595"/>
                      <a:pt x="605" y="594"/>
                      <a:pt x="601" y="592"/>
                    </a:cubicBezTo>
                    <a:cubicBezTo>
                      <a:pt x="595" y="590"/>
                      <a:pt x="592" y="587"/>
                      <a:pt x="589" y="584"/>
                    </a:cubicBezTo>
                    <a:cubicBezTo>
                      <a:pt x="586" y="582"/>
                      <a:pt x="584" y="580"/>
                      <a:pt x="580" y="577"/>
                    </a:cubicBezTo>
                    <a:cubicBezTo>
                      <a:pt x="576" y="576"/>
                      <a:pt x="573" y="575"/>
                      <a:pt x="571" y="575"/>
                    </a:cubicBezTo>
                    <a:cubicBezTo>
                      <a:pt x="567" y="574"/>
                      <a:pt x="563" y="573"/>
                      <a:pt x="560" y="567"/>
                    </a:cubicBezTo>
                    <a:cubicBezTo>
                      <a:pt x="555" y="559"/>
                      <a:pt x="557" y="550"/>
                      <a:pt x="566" y="541"/>
                    </a:cubicBezTo>
                    <a:cubicBezTo>
                      <a:pt x="570" y="537"/>
                      <a:pt x="571" y="533"/>
                      <a:pt x="572" y="529"/>
                    </a:cubicBezTo>
                    <a:cubicBezTo>
                      <a:pt x="572" y="527"/>
                      <a:pt x="573" y="525"/>
                      <a:pt x="574" y="523"/>
                    </a:cubicBezTo>
                    <a:cubicBezTo>
                      <a:pt x="574" y="521"/>
                      <a:pt x="576" y="519"/>
                      <a:pt x="577" y="518"/>
                    </a:cubicBezTo>
                    <a:cubicBezTo>
                      <a:pt x="579" y="513"/>
                      <a:pt x="582" y="509"/>
                      <a:pt x="583" y="501"/>
                    </a:cubicBezTo>
                    <a:cubicBezTo>
                      <a:pt x="584" y="491"/>
                      <a:pt x="595" y="485"/>
                      <a:pt x="604" y="480"/>
                    </a:cubicBezTo>
                    <a:cubicBezTo>
                      <a:pt x="607" y="479"/>
                      <a:pt x="611" y="477"/>
                      <a:pt x="613" y="476"/>
                    </a:cubicBezTo>
                    <a:cubicBezTo>
                      <a:pt x="622" y="469"/>
                      <a:pt x="622" y="469"/>
                      <a:pt x="621" y="466"/>
                    </a:cubicBezTo>
                    <a:cubicBezTo>
                      <a:pt x="621" y="465"/>
                      <a:pt x="619" y="464"/>
                      <a:pt x="617" y="464"/>
                    </a:cubicBezTo>
                    <a:cubicBezTo>
                      <a:pt x="614" y="462"/>
                      <a:pt x="609" y="461"/>
                      <a:pt x="609" y="453"/>
                    </a:cubicBezTo>
                    <a:cubicBezTo>
                      <a:pt x="609" y="451"/>
                      <a:pt x="609" y="449"/>
                      <a:pt x="611" y="448"/>
                    </a:cubicBezTo>
                    <a:cubicBezTo>
                      <a:pt x="614" y="446"/>
                      <a:pt x="618" y="448"/>
                      <a:pt x="623" y="450"/>
                    </a:cubicBezTo>
                    <a:cubicBezTo>
                      <a:pt x="626" y="452"/>
                      <a:pt x="630" y="453"/>
                      <a:pt x="633" y="454"/>
                    </a:cubicBezTo>
                    <a:cubicBezTo>
                      <a:pt x="644" y="456"/>
                      <a:pt x="651" y="450"/>
                      <a:pt x="653" y="443"/>
                    </a:cubicBezTo>
                    <a:cubicBezTo>
                      <a:pt x="654" y="440"/>
                      <a:pt x="653" y="438"/>
                      <a:pt x="652" y="435"/>
                    </a:cubicBezTo>
                    <a:cubicBezTo>
                      <a:pt x="651" y="433"/>
                      <a:pt x="650" y="430"/>
                      <a:pt x="650" y="425"/>
                    </a:cubicBezTo>
                    <a:cubicBezTo>
                      <a:pt x="650" y="419"/>
                      <a:pt x="655" y="414"/>
                      <a:pt x="659" y="414"/>
                    </a:cubicBezTo>
                    <a:cubicBezTo>
                      <a:pt x="662" y="414"/>
                      <a:pt x="664" y="416"/>
                      <a:pt x="665" y="420"/>
                    </a:cubicBezTo>
                    <a:cubicBezTo>
                      <a:pt x="665" y="420"/>
                      <a:pt x="665" y="420"/>
                      <a:pt x="665" y="420"/>
                    </a:cubicBezTo>
                    <a:cubicBezTo>
                      <a:pt x="666" y="420"/>
                      <a:pt x="668" y="417"/>
                      <a:pt x="669" y="412"/>
                    </a:cubicBezTo>
                    <a:cubicBezTo>
                      <a:pt x="670" y="403"/>
                      <a:pt x="673" y="394"/>
                      <a:pt x="686" y="390"/>
                    </a:cubicBezTo>
                    <a:cubicBezTo>
                      <a:pt x="691" y="388"/>
                      <a:pt x="694" y="386"/>
                      <a:pt x="697" y="385"/>
                    </a:cubicBezTo>
                    <a:cubicBezTo>
                      <a:pt x="701" y="383"/>
                      <a:pt x="704" y="381"/>
                      <a:pt x="710" y="379"/>
                    </a:cubicBezTo>
                    <a:cubicBezTo>
                      <a:pt x="716" y="378"/>
                      <a:pt x="718" y="376"/>
                      <a:pt x="720" y="373"/>
                    </a:cubicBezTo>
                    <a:cubicBezTo>
                      <a:pt x="721" y="372"/>
                      <a:pt x="722" y="370"/>
                      <a:pt x="724" y="368"/>
                    </a:cubicBezTo>
                    <a:cubicBezTo>
                      <a:pt x="726" y="367"/>
                      <a:pt x="727" y="365"/>
                      <a:pt x="728" y="364"/>
                    </a:cubicBezTo>
                    <a:cubicBezTo>
                      <a:pt x="731" y="361"/>
                      <a:pt x="733" y="358"/>
                      <a:pt x="737" y="359"/>
                    </a:cubicBezTo>
                    <a:cubicBezTo>
                      <a:pt x="740" y="359"/>
                      <a:pt x="741" y="360"/>
                      <a:pt x="742" y="361"/>
                    </a:cubicBezTo>
                    <a:cubicBezTo>
                      <a:pt x="743" y="361"/>
                      <a:pt x="744" y="362"/>
                      <a:pt x="746" y="362"/>
                    </a:cubicBezTo>
                    <a:cubicBezTo>
                      <a:pt x="750" y="363"/>
                      <a:pt x="751" y="364"/>
                      <a:pt x="752" y="366"/>
                    </a:cubicBezTo>
                    <a:cubicBezTo>
                      <a:pt x="753" y="367"/>
                      <a:pt x="754" y="368"/>
                      <a:pt x="756" y="368"/>
                    </a:cubicBezTo>
                    <a:cubicBezTo>
                      <a:pt x="764" y="369"/>
                      <a:pt x="770" y="367"/>
                      <a:pt x="774" y="361"/>
                    </a:cubicBezTo>
                    <a:cubicBezTo>
                      <a:pt x="778" y="356"/>
                      <a:pt x="777" y="354"/>
                      <a:pt x="777" y="354"/>
                    </a:cubicBezTo>
                    <a:cubicBezTo>
                      <a:pt x="777" y="354"/>
                      <a:pt x="777" y="353"/>
                      <a:pt x="776" y="353"/>
                    </a:cubicBezTo>
                    <a:cubicBezTo>
                      <a:pt x="776" y="353"/>
                      <a:pt x="775" y="353"/>
                      <a:pt x="774" y="353"/>
                    </a:cubicBezTo>
                    <a:cubicBezTo>
                      <a:pt x="772" y="353"/>
                      <a:pt x="767" y="353"/>
                      <a:pt x="765" y="347"/>
                    </a:cubicBezTo>
                    <a:cubicBezTo>
                      <a:pt x="764" y="343"/>
                      <a:pt x="768" y="340"/>
                      <a:pt x="771" y="338"/>
                    </a:cubicBezTo>
                    <a:cubicBezTo>
                      <a:pt x="773" y="336"/>
                      <a:pt x="774" y="335"/>
                      <a:pt x="774" y="334"/>
                    </a:cubicBezTo>
                    <a:cubicBezTo>
                      <a:pt x="773" y="334"/>
                      <a:pt x="773" y="334"/>
                      <a:pt x="773" y="334"/>
                    </a:cubicBezTo>
                    <a:cubicBezTo>
                      <a:pt x="770" y="329"/>
                      <a:pt x="768" y="325"/>
                      <a:pt x="775" y="319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0" y="322"/>
                      <a:pt x="767" y="323"/>
                      <a:pt x="756" y="321"/>
                    </a:cubicBezTo>
                    <a:cubicBezTo>
                      <a:pt x="746" y="318"/>
                      <a:pt x="741" y="317"/>
                      <a:pt x="740" y="311"/>
                    </a:cubicBezTo>
                    <a:cubicBezTo>
                      <a:pt x="739" y="310"/>
                      <a:pt x="738" y="309"/>
                      <a:pt x="737" y="309"/>
                    </a:cubicBezTo>
                    <a:cubicBezTo>
                      <a:pt x="736" y="309"/>
                      <a:pt x="736" y="310"/>
                      <a:pt x="736" y="310"/>
                    </a:cubicBezTo>
                    <a:cubicBezTo>
                      <a:pt x="734" y="317"/>
                      <a:pt x="728" y="318"/>
                      <a:pt x="722" y="318"/>
                    </a:cubicBezTo>
                    <a:cubicBezTo>
                      <a:pt x="719" y="319"/>
                      <a:pt x="717" y="320"/>
                      <a:pt x="714" y="321"/>
                    </a:cubicBezTo>
                    <a:cubicBezTo>
                      <a:pt x="709" y="324"/>
                      <a:pt x="703" y="327"/>
                      <a:pt x="696" y="321"/>
                    </a:cubicBezTo>
                    <a:cubicBezTo>
                      <a:pt x="692" y="317"/>
                      <a:pt x="689" y="314"/>
                      <a:pt x="688" y="312"/>
                    </a:cubicBezTo>
                    <a:cubicBezTo>
                      <a:pt x="687" y="311"/>
                      <a:pt x="687" y="310"/>
                      <a:pt x="686" y="310"/>
                    </a:cubicBezTo>
                    <a:cubicBezTo>
                      <a:pt x="686" y="310"/>
                      <a:pt x="686" y="310"/>
                      <a:pt x="686" y="310"/>
                    </a:cubicBezTo>
                    <a:cubicBezTo>
                      <a:pt x="686" y="312"/>
                      <a:pt x="685" y="314"/>
                      <a:pt x="683" y="315"/>
                    </a:cubicBezTo>
                    <a:cubicBezTo>
                      <a:pt x="681" y="316"/>
                      <a:pt x="679" y="315"/>
                      <a:pt x="677" y="314"/>
                    </a:cubicBezTo>
                    <a:cubicBezTo>
                      <a:pt x="673" y="312"/>
                      <a:pt x="671" y="309"/>
                      <a:pt x="669" y="307"/>
                    </a:cubicBezTo>
                    <a:cubicBezTo>
                      <a:pt x="667" y="304"/>
                      <a:pt x="665" y="302"/>
                      <a:pt x="661" y="300"/>
                    </a:cubicBezTo>
                    <a:cubicBezTo>
                      <a:pt x="659" y="299"/>
                      <a:pt x="657" y="298"/>
                      <a:pt x="655" y="297"/>
                    </a:cubicBezTo>
                    <a:cubicBezTo>
                      <a:pt x="651" y="294"/>
                      <a:pt x="648" y="293"/>
                      <a:pt x="642" y="295"/>
                    </a:cubicBezTo>
                    <a:cubicBezTo>
                      <a:pt x="637" y="297"/>
                      <a:pt x="633" y="299"/>
                      <a:pt x="629" y="301"/>
                    </a:cubicBezTo>
                    <a:cubicBezTo>
                      <a:pt x="626" y="303"/>
                      <a:pt x="623" y="304"/>
                      <a:pt x="620" y="305"/>
                    </a:cubicBezTo>
                    <a:cubicBezTo>
                      <a:pt x="616" y="306"/>
                      <a:pt x="615" y="308"/>
                      <a:pt x="614" y="315"/>
                    </a:cubicBezTo>
                    <a:cubicBezTo>
                      <a:pt x="613" y="323"/>
                      <a:pt x="604" y="331"/>
                      <a:pt x="597" y="335"/>
                    </a:cubicBezTo>
                    <a:cubicBezTo>
                      <a:pt x="596" y="336"/>
                      <a:pt x="596" y="336"/>
                      <a:pt x="596" y="336"/>
                    </a:cubicBezTo>
                    <a:cubicBezTo>
                      <a:pt x="590" y="339"/>
                      <a:pt x="589" y="340"/>
                      <a:pt x="590" y="346"/>
                    </a:cubicBezTo>
                    <a:cubicBezTo>
                      <a:pt x="591" y="350"/>
                      <a:pt x="590" y="356"/>
                      <a:pt x="586" y="360"/>
                    </a:cubicBezTo>
                    <a:cubicBezTo>
                      <a:pt x="582" y="365"/>
                      <a:pt x="576" y="368"/>
                      <a:pt x="571" y="368"/>
                    </a:cubicBezTo>
                    <a:cubicBezTo>
                      <a:pt x="562" y="368"/>
                      <a:pt x="557" y="368"/>
                      <a:pt x="551" y="370"/>
                    </a:cubicBezTo>
                    <a:cubicBezTo>
                      <a:pt x="544" y="371"/>
                      <a:pt x="540" y="370"/>
                      <a:pt x="536" y="368"/>
                    </a:cubicBezTo>
                    <a:cubicBezTo>
                      <a:pt x="532" y="365"/>
                      <a:pt x="527" y="360"/>
                      <a:pt x="525" y="357"/>
                    </a:cubicBezTo>
                    <a:cubicBezTo>
                      <a:pt x="525" y="357"/>
                      <a:pt x="523" y="356"/>
                      <a:pt x="521" y="356"/>
                    </a:cubicBezTo>
                    <a:cubicBezTo>
                      <a:pt x="518" y="354"/>
                      <a:pt x="514" y="353"/>
                      <a:pt x="512" y="349"/>
                    </a:cubicBezTo>
                    <a:cubicBezTo>
                      <a:pt x="509" y="345"/>
                      <a:pt x="512" y="342"/>
                      <a:pt x="514" y="341"/>
                    </a:cubicBezTo>
                    <a:cubicBezTo>
                      <a:pt x="515" y="340"/>
                      <a:pt x="516" y="339"/>
                      <a:pt x="516" y="338"/>
                    </a:cubicBezTo>
                    <a:cubicBezTo>
                      <a:pt x="515" y="331"/>
                      <a:pt x="518" y="322"/>
                      <a:pt x="520" y="318"/>
                    </a:cubicBezTo>
                    <a:cubicBezTo>
                      <a:pt x="521" y="316"/>
                      <a:pt x="522" y="314"/>
                      <a:pt x="522" y="312"/>
                    </a:cubicBezTo>
                    <a:cubicBezTo>
                      <a:pt x="522" y="312"/>
                      <a:pt x="521" y="311"/>
                      <a:pt x="519" y="310"/>
                    </a:cubicBezTo>
                    <a:cubicBezTo>
                      <a:pt x="515" y="308"/>
                      <a:pt x="516" y="304"/>
                      <a:pt x="517" y="301"/>
                    </a:cubicBezTo>
                    <a:cubicBezTo>
                      <a:pt x="518" y="299"/>
                      <a:pt x="518" y="298"/>
                      <a:pt x="517" y="297"/>
                    </a:cubicBezTo>
                    <a:cubicBezTo>
                      <a:pt x="515" y="293"/>
                      <a:pt x="512" y="290"/>
                      <a:pt x="508" y="287"/>
                    </a:cubicBezTo>
                    <a:cubicBezTo>
                      <a:pt x="507" y="286"/>
                      <a:pt x="507" y="286"/>
                      <a:pt x="507" y="286"/>
                    </a:cubicBezTo>
                    <a:cubicBezTo>
                      <a:pt x="505" y="284"/>
                      <a:pt x="503" y="283"/>
                      <a:pt x="501" y="283"/>
                    </a:cubicBezTo>
                    <a:cubicBezTo>
                      <a:pt x="499" y="284"/>
                      <a:pt x="498" y="284"/>
                      <a:pt x="497" y="286"/>
                    </a:cubicBezTo>
                    <a:cubicBezTo>
                      <a:pt x="495" y="290"/>
                      <a:pt x="493" y="293"/>
                      <a:pt x="489" y="293"/>
                    </a:cubicBezTo>
                    <a:cubicBezTo>
                      <a:pt x="487" y="294"/>
                      <a:pt x="485" y="293"/>
                      <a:pt x="483" y="291"/>
                    </a:cubicBezTo>
                    <a:cubicBezTo>
                      <a:pt x="479" y="288"/>
                      <a:pt x="478" y="288"/>
                      <a:pt x="474" y="288"/>
                    </a:cubicBezTo>
                    <a:cubicBezTo>
                      <a:pt x="473" y="288"/>
                      <a:pt x="472" y="288"/>
                      <a:pt x="471" y="288"/>
                    </a:cubicBezTo>
                    <a:cubicBezTo>
                      <a:pt x="468" y="287"/>
                      <a:pt x="467" y="287"/>
                      <a:pt x="465" y="287"/>
                    </a:cubicBezTo>
                    <a:cubicBezTo>
                      <a:pt x="463" y="286"/>
                      <a:pt x="462" y="286"/>
                      <a:pt x="461" y="287"/>
                    </a:cubicBezTo>
                    <a:cubicBezTo>
                      <a:pt x="456" y="291"/>
                      <a:pt x="449" y="290"/>
                      <a:pt x="441" y="285"/>
                    </a:cubicBezTo>
                    <a:cubicBezTo>
                      <a:pt x="437" y="282"/>
                      <a:pt x="434" y="277"/>
                      <a:pt x="432" y="272"/>
                    </a:cubicBezTo>
                    <a:cubicBezTo>
                      <a:pt x="430" y="269"/>
                      <a:pt x="429" y="266"/>
                      <a:pt x="426" y="263"/>
                    </a:cubicBezTo>
                    <a:cubicBezTo>
                      <a:pt x="423" y="260"/>
                      <a:pt x="413" y="250"/>
                      <a:pt x="413" y="235"/>
                    </a:cubicBezTo>
                    <a:cubicBezTo>
                      <a:pt x="412" y="227"/>
                      <a:pt x="418" y="221"/>
                      <a:pt x="422" y="216"/>
                    </a:cubicBezTo>
                    <a:cubicBezTo>
                      <a:pt x="424" y="213"/>
                      <a:pt x="426" y="211"/>
                      <a:pt x="427" y="208"/>
                    </a:cubicBezTo>
                    <a:cubicBezTo>
                      <a:pt x="428" y="201"/>
                      <a:pt x="431" y="194"/>
                      <a:pt x="436" y="188"/>
                    </a:cubicBezTo>
                    <a:cubicBezTo>
                      <a:pt x="438" y="185"/>
                      <a:pt x="442" y="183"/>
                      <a:pt x="447" y="184"/>
                    </a:cubicBezTo>
                    <a:cubicBezTo>
                      <a:pt x="450" y="184"/>
                      <a:pt x="453" y="185"/>
                      <a:pt x="455" y="188"/>
                    </a:cubicBezTo>
                    <a:cubicBezTo>
                      <a:pt x="456" y="189"/>
                      <a:pt x="457" y="191"/>
                      <a:pt x="458" y="193"/>
                    </a:cubicBezTo>
                    <a:cubicBezTo>
                      <a:pt x="460" y="196"/>
                      <a:pt x="461" y="200"/>
                      <a:pt x="463" y="200"/>
                    </a:cubicBezTo>
                    <a:cubicBezTo>
                      <a:pt x="464" y="200"/>
                      <a:pt x="465" y="201"/>
                      <a:pt x="467" y="199"/>
                    </a:cubicBezTo>
                    <a:cubicBezTo>
                      <a:pt x="469" y="198"/>
                      <a:pt x="471" y="196"/>
                      <a:pt x="473" y="195"/>
                    </a:cubicBezTo>
                    <a:cubicBezTo>
                      <a:pt x="478" y="190"/>
                      <a:pt x="484" y="185"/>
                      <a:pt x="492" y="189"/>
                    </a:cubicBezTo>
                    <a:cubicBezTo>
                      <a:pt x="498" y="192"/>
                      <a:pt x="506" y="187"/>
                      <a:pt x="514" y="176"/>
                    </a:cubicBezTo>
                    <a:cubicBezTo>
                      <a:pt x="519" y="170"/>
                      <a:pt x="521" y="166"/>
                      <a:pt x="521" y="160"/>
                    </a:cubicBezTo>
                    <a:cubicBezTo>
                      <a:pt x="520" y="152"/>
                      <a:pt x="525" y="140"/>
                      <a:pt x="532" y="134"/>
                    </a:cubicBezTo>
                    <a:cubicBezTo>
                      <a:pt x="534" y="133"/>
                      <a:pt x="536" y="131"/>
                      <a:pt x="538" y="129"/>
                    </a:cubicBezTo>
                    <a:cubicBezTo>
                      <a:pt x="543" y="124"/>
                      <a:pt x="548" y="120"/>
                      <a:pt x="555" y="120"/>
                    </a:cubicBezTo>
                    <a:cubicBezTo>
                      <a:pt x="559" y="120"/>
                      <a:pt x="562" y="113"/>
                      <a:pt x="565" y="107"/>
                    </a:cubicBezTo>
                    <a:cubicBezTo>
                      <a:pt x="565" y="105"/>
                      <a:pt x="566" y="104"/>
                      <a:pt x="567" y="102"/>
                    </a:cubicBezTo>
                    <a:cubicBezTo>
                      <a:pt x="571" y="95"/>
                      <a:pt x="588" y="88"/>
                      <a:pt x="594" y="87"/>
                    </a:cubicBezTo>
                    <a:cubicBezTo>
                      <a:pt x="598" y="86"/>
                      <a:pt x="599" y="80"/>
                      <a:pt x="600" y="75"/>
                    </a:cubicBezTo>
                    <a:cubicBezTo>
                      <a:pt x="601" y="73"/>
                      <a:pt x="601" y="70"/>
                      <a:pt x="602" y="68"/>
                    </a:cubicBezTo>
                    <a:cubicBezTo>
                      <a:pt x="603" y="64"/>
                      <a:pt x="606" y="61"/>
                      <a:pt x="608" y="57"/>
                    </a:cubicBezTo>
                    <a:cubicBezTo>
                      <a:pt x="610" y="53"/>
                      <a:pt x="612" y="50"/>
                      <a:pt x="613" y="46"/>
                    </a:cubicBezTo>
                    <a:cubicBezTo>
                      <a:pt x="616" y="38"/>
                      <a:pt x="620" y="37"/>
                      <a:pt x="624" y="37"/>
                    </a:cubicBezTo>
                    <a:cubicBezTo>
                      <a:pt x="625" y="37"/>
                      <a:pt x="626" y="37"/>
                      <a:pt x="626" y="36"/>
                    </a:cubicBezTo>
                    <a:cubicBezTo>
                      <a:pt x="627" y="36"/>
                      <a:pt x="628" y="33"/>
                      <a:pt x="629" y="31"/>
                    </a:cubicBezTo>
                    <a:cubicBezTo>
                      <a:pt x="631" y="27"/>
                      <a:pt x="632" y="23"/>
                      <a:pt x="635" y="19"/>
                    </a:cubicBezTo>
                    <a:cubicBezTo>
                      <a:pt x="641" y="11"/>
                      <a:pt x="642" y="11"/>
                      <a:pt x="654" y="13"/>
                    </a:cubicBezTo>
                    <a:cubicBezTo>
                      <a:pt x="657" y="13"/>
                      <a:pt x="659" y="14"/>
                      <a:pt x="660" y="14"/>
                    </a:cubicBezTo>
                    <a:cubicBezTo>
                      <a:pt x="667" y="15"/>
                      <a:pt x="669" y="16"/>
                      <a:pt x="674" y="12"/>
                    </a:cubicBezTo>
                    <a:cubicBezTo>
                      <a:pt x="678" y="9"/>
                      <a:pt x="679" y="7"/>
                      <a:pt x="679" y="4"/>
                    </a:cubicBezTo>
                    <a:cubicBezTo>
                      <a:pt x="680" y="3"/>
                      <a:pt x="681" y="0"/>
                      <a:pt x="684" y="0"/>
                    </a:cubicBezTo>
                    <a:cubicBezTo>
                      <a:pt x="687" y="0"/>
                      <a:pt x="692" y="2"/>
                      <a:pt x="692" y="15"/>
                    </a:cubicBezTo>
                    <a:cubicBezTo>
                      <a:pt x="692" y="17"/>
                      <a:pt x="695" y="19"/>
                      <a:pt x="698" y="22"/>
                    </a:cubicBezTo>
                    <a:cubicBezTo>
                      <a:pt x="703" y="24"/>
                      <a:pt x="708" y="27"/>
                      <a:pt x="710" y="33"/>
                    </a:cubicBezTo>
                    <a:cubicBezTo>
                      <a:pt x="711" y="36"/>
                      <a:pt x="712" y="37"/>
                      <a:pt x="713" y="39"/>
                    </a:cubicBezTo>
                    <a:cubicBezTo>
                      <a:pt x="716" y="45"/>
                      <a:pt x="717" y="47"/>
                      <a:pt x="713" y="57"/>
                    </a:cubicBezTo>
                    <a:cubicBezTo>
                      <a:pt x="709" y="65"/>
                      <a:pt x="708" y="69"/>
                      <a:pt x="706" y="73"/>
                    </a:cubicBezTo>
                    <a:cubicBezTo>
                      <a:pt x="705" y="75"/>
                      <a:pt x="704" y="77"/>
                      <a:pt x="703" y="79"/>
                    </a:cubicBezTo>
                    <a:cubicBezTo>
                      <a:pt x="702" y="81"/>
                      <a:pt x="701" y="83"/>
                      <a:pt x="700" y="85"/>
                    </a:cubicBezTo>
                    <a:cubicBezTo>
                      <a:pt x="699" y="88"/>
                      <a:pt x="698" y="90"/>
                      <a:pt x="697" y="93"/>
                    </a:cubicBezTo>
                    <a:cubicBezTo>
                      <a:pt x="695" y="101"/>
                      <a:pt x="690" y="105"/>
                      <a:pt x="680" y="111"/>
                    </a:cubicBezTo>
                    <a:cubicBezTo>
                      <a:pt x="676" y="114"/>
                      <a:pt x="674" y="116"/>
                      <a:pt x="674" y="118"/>
                    </a:cubicBezTo>
                    <a:cubicBezTo>
                      <a:pt x="674" y="120"/>
                      <a:pt x="675" y="121"/>
                      <a:pt x="677" y="124"/>
                    </a:cubicBezTo>
                    <a:cubicBezTo>
                      <a:pt x="682" y="128"/>
                      <a:pt x="682" y="135"/>
                      <a:pt x="682" y="141"/>
                    </a:cubicBezTo>
                    <a:cubicBezTo>
                      <a:pt x="681" y="144"/>
                      <a:pt x="679" y="145"/>
                      <a:pt x="678" y="145"/>
                    </a:cubicBezTo>
                    <a:cubicBezTo>
                      <a:pt x="677" y="146"/>
                      <a:pt x="677" y="146"/>
                      <a:pt x="677" y="147"/>
                    </a:cubicBezTo>
                    <a:cubicBezTo>
                      <a:pt x="677" y="148"/>
                      <a:pt x="677" y="149"/>
                      <a:pt x="678" y="149"/>
                    </a:cubicBezTo>
                    <a:cubicBezTo>
                      <a:pt x="680" y="151"/>
                      <a:pt x="685" y="150"/>
                      <a:pt x="690" y="147"/>
                    </a:cubicBezTo>
                    <a:cubicBezTo>
                      <a:pt x="693" y="145"/>
                      <a:pt x="696" y="146"/>
                      <a:pt x="697" y="146"/>
                    </a:cubicBezTo>
                    <a:cubicBezTo>
                      <a:pt x="698" y="147"/>
                      <a:pt x="699" y="149"/>
                      <a:pt x="699" y="151"/>
                    </a:cubicBezTo>
                    <a:cubicBezTo>
                      <a:pt x="699" y="154"/>
                      <a:pt x="697" y="158"/>
                      <a:pt x="693" y="161"/>
                    </a:cubicBezTo>
                    <a:cubicBezTo>
                      <a:pt x="689" y="163"/>
                      <a:pt x="688" y="165"/>
                      <a:pt x="688" y="166"/>
                    </a:cubicBezTo>
                    <a:cubicBezTo>
                      <a:pt x="688" y="166"/>
                      <a:pt x="689" y="167"/>
                      <a:pt x="689" y="167"/>
                    </a:cubicBezTo>
                    <a:cubicBezTo>
                      <a:pt x="692" y="169"/>
                      <a:pt x="693" y="171"/>
                      <a:pt x="693" y="172"/>
                    </a:cubicBezTo>
                    <a:cubicBezTo>
                      <a:pt x="693" y="175"/>
                      <a:pt x="690" y="177"/>
                      <a:pt x="686" y="180"/>
                    </a:cubicBezTo>
                    <a:cubicBezTo>
                      <a:pt x="682" y="182"/>
                      <a:pt x="679" y="182"/>
                      <a:pt x="677" y="182"/>
                    </a:cubicBezTo>
                    <a:cubicBezTo>
                      <a:pt x="674" y="182"/>
                      <a:pt x="673" y="182"/>
                      <a:pt x="671" y="184"/>
                    </a:cubicBezTo>
                    <a:cubicBezTo>
                      <a:pt x="669" y="185"/>
                      <a:pt x="668" y="187"/>
                      <a:pt x="667" y="188"/>
                    </a:cubicBezTo>
                    <a:cubicBezTo>
                      <a:pt x="665" y="190"/>
                      <a:pt x="663" y="193"/>
                      <a:pt x="658" y="193"/>
                    </a:cubicBezTo>
                    <a:cubicBezTo>
                      <a:pt x="656" y="193"/>
                      <a:pt x="656" y="193"/>
                      <a:pt x="656" y="193"/>
                    </a:cubicBezTo>
                    <a:cubicBezTo>
                      <a:pt x="655" y="195"/>
                      <a:pt x="656" y="199"/>
                      <a:pt x="659" y="204"/>
                    </a:cubicBezTo>
                    <a:cubicBezTo>
                      <a:pt x="660" y="205"/>
                      <a:pt x="661" y="206"/>
                      <a:pt x="662" y="206"/>
                    </a:cubicBezTo>
                    <a:cubicBezTo>
                      <a:pt x="665" y="207"/>
                      <a:pt x="669" y="205"/>
                      <a:pt x="671" y="203"/>
                    </a:cubicBezTo>
                    <a:cubicBezTo>
                      <a:pt x="675" y="200"/>
                      <a:pt x="683" y="196"/>
                      <a:pt x="690" y="194"/>
                    </a:cubicBezTo>
                    <a:cubicBezTo>
                      <a:pt x="692" y="193"/>
                      <a:pt x="694" y="192"/>
                      <a:pt x="694" y="192"/>
                    </a:cubicBezTo>
                    <a:cubicBezTo>
                      <a:pt x="694" y="192"/>
                      <a:pt x="694" y="192"/>
                      <a:pt x="694" y="192"/>
                    </a:cubicBezTo>
                    <a:cubicBezTo>
                      <a:pt x="691" y="190"/>
                      <a:pt x="689" y="189"/>
                      <a:pt x="688" y="186"/>
                    </a:cubicBezTo>
                    <a:cubicBezTo>
                      <a:pt x="688" y="184"/>
                      <a:pt x="689" y="182"/>
                      <a:pt x="691" y="181"/>
                    </a:cubicBezTo>
                    <a:cubicBezTo>
                      <a:pt x="693" y="179"/>
                      <a:pt x="695" y="179"/>
                      <a:pt x="698" y="179"/>
                    </a:cubicBezTo>
                    <a:cubicBezTo>
                      <a:pt x="702" y="179"/>
                      <a:pt x="704" y="179"/>
                      <a:pt x="706" y="180"/>
                    </a:cubicBezTo>
                    <a:cubicBezTo>
                      <a:pt x="706" y="180"/>
                      <a:pt x="707" y="180"/>
                      <a:pt x="707" y="180"/>
                    </a:cubicBezTo>
                    <a:cubicBezTo>
                      <a:pt x="708" y="180"/>
                      <a:pt x="709" y="178"/>
                      <a:pt x="712" y="176"/>
                    </a:cubicBezTo>
                    <a:cubicBezTo>
                      <a:pt x="713" y="174"/>
                      <a:pt x="714" y="173"/>
                      <a:pt x="716" y="171"/>
                    </a:cubicBezTo>
                    <a:cubicBezTo>
                      <a:pt x="723" y="164"/>
                      <a:pt x="725" y="159"/>
                      <a:pt x="727" y="154"/>
                    </a:cubicBezTo>
                    <a:cubicBezTo>
                      <a:pt x="728" y="150"/>
                      <a:pt x="730" y="146"/>
                      <a:pt x="735" y="143"/>
                    </a:cubicBezTo>
                    <a:cubicBezTo>
                      <a:pt x="739" y="141"/>
                      <a:pt x="741" y="140"/>
                      <a:pt x="743" y="139"/>
                    </a:cubicBezTo>
                    <a:cubicBezTo>
                      <a:pt x="746" y="138"/>
                      <a:pt x="748" y="137"/>
                      <a:pt x="754" y="131"/>
                    </a:cubicBezTo>
                    <a:cubicBezTo>
                      <a:pt x="762" y="122"/>
                      <a:pt x="771" y="118"/>
                      <a:pt x="778" y="115"/>
                    </a:cubicBezTo>
                    <a:cubicBezTo>
                      <a:pt x="781" y="114"/>
                      <a:pt x="783" y="113"/>
                      <a:pt x="784" y="112"/>
                    </a:cubicBezTo>
                    <a:cubicBezTo>
                      <a:pt x="787" y="111"/>
                      <a:pt x="787" y="110"/>
                      <a:pt x="788" y="108"/>
                    </a:cubicBezTo>
                    <a:cubicBezTo>
                      <a:pt x="788" y="106"/>
                      <a:pt x="789" y="104"/>
                      <a:pt x="792" y="102"/>
                    </a:cubicBezTo>
                    <a:cubicBezTo>
                      <a:pt x="795" y="100"/>
                      <a:pt x="798" y="98"/>
                      <a:pt x="800" y="99"/>
                    </a:cubicBezTo>
                    <a:cubicBezTo>
                      <a:pt x="803" y="100"/>
                      <a:pt x="803" y="104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4" y="105"/>
                      <a:pt x="805" y="104"/>
                      <a:pt x="805" y="101"/>
                    </a:cubicBezTo>
                    <a:cubicBezTo>
                      <a:pt x="805" y="90"/>
                      <a:pt x="815" y="88"/>
                      <a:pt x="821" y="86"/>
                    </a:cubicBezTo>
                    <a:cubicBezTo>
                      <a:pt x="825" y="85"/>
                      <a:pt x="829" y="86"/>
                      <a:pt x="833" y="87"/>
                    </a:cubicBezTo>
                    <a:cubicBezTo>
                      <a:pt x="837" y="88"/>
                      <a:pt x="841" y="90"/>
                      <a:pt x="844" y="87"/>
                    </a:cubicBezTo>
                    <a:cubicBezTo>
                      <a:pt x="850" y="83"/>
                      <a:pt x="856" y="77"/>
                      <a:pt x="859" y="68"/>
                    </a:cubicBezTo>
                    <a:cubicBezTo>
                      <a:pt x="864" y="70"/>
                      <a:pt x="864" y="70"/>
                      <a:pt x="864" y="70"/>
                    </a:cubicBezTo>
                    <a:cubicBezTo>
                      <a:pt x="860" y="80"/>
                      <a:pt x="853" y="86"/>
                      <a:pt x="847" y="91"/>
                    </a:cubicBezTo>
                    <a:cubicBezTo>
                      <a:pt x="842" y="95"/>
                      <a:pt x="837" y="93"/>
                      <a:pt x="831" y="92"/>
                    </a:cubicBezTo>
                    <a:cubicBezTo>
                      <a:pt x="828" y="91"/>
                      <a:pt x="825" y="90"/>
                      <a:pt x="822" y="91"/>
                    </a:cubicBezTo>
                    <a:cubicBezTo>
                      <a:pt x="814" y="93"/>
                      <a:pt x="810" y="95"/>
                      <a:pt x="810" y="101"/>
                    </a:cubicBezTo>
                    <a:cubicBezTo>
                      <a:pt x="809" y="107"/>
                      <a:pt x="806" y="110"/>
                      <a:pt x="803" y="110"/>
                    </a:cubicBezTo>
                    <a:cubicBezTo>
                      <a:pt x="800" y="110"/>
                      <a:pt x="798" y="108"/>
                      <a:pt x="798" y="105"/>
                    </a:cubicBezTo>
                    <a:cubicBezTo>
                      <a:pt x="798" y="104"/>
                      <a:pt x="798" y="104"/>
                      <a:pt x="798" y="104"/>
                    </a:cubicBezTo>
                    <a:cubicBezTo>
                      <a:pt x="797" y="104"/>
                      <a:pt x="797" y="105"/>
                      <a:pt x="795" y="106"/>
                    </a:cubicBezTo>
                    <a:cubicBezTo>
                      <a:pt x="793" y="107"/>
                      <a:pt x="793" y="108"/>
                      <a:pt x="792" y="110"/>
                    </a:cubicBezTo>
                    <a:cubicBezTo>
                      <a:pt x="791" y="112"/>
                      <a:pt x="790" y="114"/>
                      <a:pt x="787" y="116"/>
                    </a:cubicBezTo>
                    <a:cubicBezTo>
                      <a:pt x="785" y="117"/>
                      <a:pt x="783" y="118"/>
                      <a:pt x="780" y="119"/>
                    </a:cubicBezTo>
                    <a:cubicBezTo>
                      <a:pt x="774" y="122"/>
                      <a:pt x="765" y="126"/>
                      <a:pt x="758" y="134"/>
                    </a:cubicBezTo>
                    <a:cubicBezTo>
                      <a:pt x="751" y="141"/>
                      <a:pt x="748" y="142"/>
                      <a:pt x="745" y="143"/>
                    </a:cubicBezTo>
                    <a:cubicBezTo>
                      <a:pt x="743" y="144"/>
                      <a:pt x="741" y="145"/>
                      <a:pt x="738" y="147"/>
                    </a:cubicBezTo>
                    <a:cubicBezTo>
                      <a:pt x="734" y="150"/>
                      <a:pt x="733" y="152"/>
                      <a:pt x="731" y="156"/>
                    </a:cubicBezTo>
                    <a:cubicBezTo>
                      <a:pt x="729" y="161"/>
                      <a:pt x="727" y="167"/>
                      <a:pt x="719" y="174"/>
                    </a:cubicBezTo>
                    <a:cubicBezTo>
                      <a:pt x="718" y="176"/>
                      <a:pt x="716" y="178"/>
                      <a:pt x="715" y="179"/>
                    </a:cubicBezTo>
                    <a:cubicBezTo>
                      <a:pt x="710" y="184"/>
                      <a:pt x="709" y="185"/>
                      <a:pt x="705" y="184"/>
                    </a:cubicBezTo>
                    <a:cubicBezTo>
                      <a:pt x="703" y="184"/>
                      <a:pt x="702" y="184"/>
                      <a:pt x="698" y="183"/>
                    </a:cubicBezTo>
                    <a:cubicBezTo>
                      <a:pt x="697" y="183"/>
                      <a:pt x="695" y="184"/>
                      <a:pt x="694" y="185"/>
                    </a:cubicBezTo>
                    <a:cubicBezTo>
                      <a:pt x="693" y="185"/>
                      <a:pt x="693" y="186"/>
                      <a:pt x="693" y="186"/>
                    </a:cubicBezTo>
                    <a:cubicBezTo>
                      <a:pt x="693" y="186"/>
                      <a:pt x="693" y="186"/>
                      <a:pt x="696" y="188"/>
                    </a:cubicBezTo>
                    <a:cubicBezTo>
                      <a:pt x="699" y="189"/>
                      <a:pt x="700" y="191"/>
                      <a:pt x="700" y="192"/>
                    </a:cubicBezTo>
                    <a:cubicBezTo>
                      <a:pt x="699" y="195"/>
                      <a:pt x="697" y="197"/>
                      <a:pt x="691" y="198"/>
                    </a:cubicBezTo>
                    <a:cubicBezTo>
                      <a:pt x="685" y="200"/>
                      <a:pt x="678" y="204"/>
                      <a:pt x="674" y="207"/>
                    </a:cubicBezTo>
                    <a:cubicBezTo>
                      <a:pt x="671" y="209"/>
                      <a:pt x="666" y="212"/>
                      <a:pt x="662" y="211"/>
                    </a:cubicBezTo>
                    <a:cubicBezTo>
                      <a:pt x="659" y="210"/>
                      <a:pt x="656" y="209"/>
                      <a:pt x="655" y="206"/>
                    </a:cubicBezTo>
                    <a:cubicBezTo>
                      <a:pt x="653" y="203"/>
                      <a:pt x="649" y="196"/>
                      <a:pt x="652" y="191"/>
                    </a:cubicBezTo>
                    <a:cubicBezTo>
                      <a:pt x="653" y="190"/>
                      <a:pt x="654" y="188"/>
                      <a:pt x="658" y="188"/>
                    </a:cubicBezTo>
                    <a:cubicBezTo>
                      <a:pt x="661" y="188"/>
                      <a:pt x="662" y="187"/>
                      <a:pt x="664" y="185"/>
                    </a:cubicBezTo>
                    <a:cubicBezTo>
                      <a:pt x="665" y="183"/>
                      <a:pt x="666" y="182"/>
                      <a:pt x="668" y="181"/>
                    </a:cubicBezTo>
                    <a:cubicBezTo>
                      <a:pt x="671" y="178"/>
                      <a:pt x="674" y="178"/>
                      <a:pt x="676" y="177"/>
                    </a:cubicBezTo>
                    <a:cubicBezTo>
                      <a:pt x="679" y="177"/>
                      <a:pt x="681" y="177"/>
                      <a:pt x="683" y="176"/>
                    </a:cubicBezTo>
                    <a:cubicBezTo>
                      <a:pt x="688" y="173"/>
                      <a:pt x="688" y="172"/>
                      <a:pt x="688" y="172"/>
                    </a:cubicBezTo>
                    <a:cubicBezTo>
                      <a:pt x="688" y="172"/>
                      <a:pt x="688" y="172"/>
                      <a:pt x="687" y="171"/>
                    </a:cubicBezTo>
                    <a:cubicBezTo>
                      <a:pt x="685" y="170"/>
                      <a:pt x="683" y="168"/>
                      <a:pt x="683" y="165"/>
                    </a:cubicBezTo>
                    <a:cubicBezTo>
                      <a:pt x="683" y="162"/>
                      <a:pt x="686" y="159"/>
                      <a:pt x="690" y="157"/>
                    </a:cubicBezTo>
                    <a:cubicBezTo>
                      <a:pt x="693" y="155"/>
                      <a:pt x="694" y="153"/>
                      <a:pt x="695" y="152"/>
                    </a:cubicBezTo>
                    <a:cubicBezTo>
                      <a:pt x="695" y="151"/>
                      <a:pt x="695" y="150"/>
                      <a:pt x="695" y="150"/>
                    </a:cubicBezTo>
                    <a:cubicBezTo>
                      <a:pt x="694" y="150"/>
                      <a:pt x="694" y="150"/>
                      <a:pt x="692" y="151"/>
                    </a:cubicBezTo>
                    <a:cubicBezTo>
                      <a:pt x="686" y="155"/>
                      <a:pt x="680" y="156"/>
                      <a:pt x="676" y="154"/>
                    </a:cubicBezTo>
                    <a:cubicBezTo>
                      <a:pt x="674" y="152"/>
                      <a:pt x="672" y="150"/>
                      <a:pt x="672" y="148"/>
                    </a:cubicBezTo>
                    <a:cubicBezTo>
                      <a:pt x="672" y="143"/>
                      <a:pt x="675" y="142"/>
                      <a:pt x="676" y="141"/>
                    </a:cubicBezTo>
                    <a:cubicBezTo>
                      <a:pt x="677" y="141"/>
                      <a:pt x="677" y="141"/>
                      <a:pt x="677" y="140"/>
                    </a:cubicBezTo>
                    <a:cubicBezTo>
                      <a:pt x="677" y="137"/>
                      <a:pt x="678" y="130"/>
                      <a:pt x="674" y="127"/>
                    </a:cubicBezTo>
                    <a:cubicBezTo>
                      <a:pt x="670" y="124"/>
                      <a:pt x="669" y="121"/>
                      <a:pt x="669" y="117"/>
                    </a:cubicBezTo>
                    <a:cubicBezTo>
                      <a:pt x="670" y="114"/>
                      <a:pt x="672" y="110"/>
                      <a:pt x="677" y="107"/>
                    </a:cubicBezTo>
                    <a:cubicBezTo>
                      <a:pt x="687" y="102"/>
                      <a:pt x="690" y="98"/>
                      <a:pt x="692" y="92"/>
                    </a:cubicBezTo>
                    <a:cubicBezTo>
                      <a:pt x="693" y="88"/>
                      <a:pt x="695" y="85"/>
                      <a:pt x="696" y="83"/>
                    </a:cubicBezTo>
                    <a:cubicBezTo>
                      <a:pt x="697" y="81"/>
                      <a:pt x="698" y="79"/>
                      <a:pt x="699" y="77"/>
                    </a:cubicBezTo>
                    <a:cubicBezTo>
                      <a:pt x="700" y="75"/>
                      <a:pt x="701" y="73"/>
                      <a:pt x="702" y="71"/>
                    </a:cubicBezTo>
                    <a:cubicBezTo>
                      <a:pt x="703" y="67"/>
                      <a:pt x="705" y="63"/>
                      <a:pt x="709" y="55"/>
                    </a:cubicBezTo>
                    <a:cubicBezTo>
                      <a:pt x="712" y="47"/>
                      <a:pt x="712" y="46"/>
                      <a:pt x="709" y="41"/>
                    </a:cubicBezTo>
                    <a:cubicBezTo>
                      <a:pt x="708" y="40"/>
                      <a:pt x="707" y="38"/>
                      <a:pt x="706" y="35"/>
                    </a:cubicBezTo>
                    <a:cubicBezTo>
                      <a:pt x="704" y="31"/>
                      <a:pt x="700" y="28"/>
                      <a:pt x="696" y="26"/>
                    </a:cubicBezTo>
                    <a:cubicBezTo>
                      <a:pt x="692" y="23"/>
                      <a:pt x="687" y="20"/>
                      <a:pt x="687" y="15"/>
                    </a:cubicBezTo>
                    <a:cubicBezTo>
                      <a:pt x="687" y="9"/>
                      <a:pt x="686" y="4"/>
                      <a:pt x="684" y="4"/>
                    </a:cubicBezTo>
                    <a:cubicBezTo>
                      <a:pt x="684" y="4"/>
                      <a:pt x="684" y="5"/>
                      <a:pt x="684" y="6"/>
                    </a:cubicBezTo>
                    <a:cubicBezTo>
                      <a:pt x="683" y="8"/>
                      <a:pt x="682" y="12"/>
                      <a:pt x="677" y="16"/>
                    </a:cubicBezTo>
                    <a:cubicBezTo>
                      <a:pt x="670" y="21"/>
                      <a:pt x="666" y="20"/>
                      <a:pt x="659" y="19"/>
                    </a:cubicBezTo>
                    <a:cubicBezTo>
                      <a:pt x="658" y="18"/>
                      <a:pt x="656" y="18"/>
                      <a:pt x="654" y="17"/>
                    </a:cubicBezTo>
                    <a:cubicBezTo>
                      <a:pt x="644" y="16"/>
                      <a:pt x="644" y="16"/>
                      <a:pt x="639" y="22"/>
                    </a:cubicBezTo>
                    <a:cubicBezTo>
                      <a:pt x="636" y="25"/>
                      <a:pt x="635" y="29"/>
                      <a:pt x="634" y="32"/>
                    </a:cubicBezTo>
                    <a:cubicBezTo>
                      <a:pt x="632" y="36"/>
                      <a:pt x="631" y="39"/>
                      <a:pt x="628" y="41"/>
                    </a:cubicBezTo>
                    <a:cubicBezTo>
                      <a:pt x="627" y="41"/>
                      <a:pt x="626" y="41"/>
                      <a:pt x="625" y="41"/>
                    </a:cubicBezTo>
                    <a:cubicBezTo>
                      <a:pt x="622" y="42"/>
                      <a:pt x="620" y="42"/>
                      <a:pt x="618" y="47"/>
                    </a:cubicBezTo>
                    <a:cubicBezTo>
                      <a:pt x="616" y="52"/>
                      <a:pt x="614" y="55"/>
                      <a:pt x="612" y="59"/>
                    </a:cubicBezTo>
                    <a:cubicBezTo>
                      <a:pt x="610" y="63"/>
                      <a:pt x="608" y="66"/>
                      <a:pt x="607" y="70"/>
                    </a:cubicBezTo>
                    <a:cubicBezTo>
                      <a:pt x="606" y="72"/>
                      <a:pt x="605" y="74"/>
                      <a:pt x="605" y="76"/>
                    </a:cubicBezTo>
                    <a:cubicBezTo>
                      <a:pt x="603" y="83"/>
                      <a:pt x="602" y="90"/>
                      <a:pt x="595" y="91"/>
                    </a:cubicBezTo>
                    <a:cubicBezTo>
                      <a:pt x="588" y="93"/>
                      <a:pt x="574" y="100"/>
                      <a:pt x="571" y="104"/>
                    </a:cubicBezTo>
                    <a:cubicBezTo>
                      <a:pt x="570" y="106"/>
                      <a:pt x="570" y="107"/>
                      <a:pt x="569" y="109"/>
                    </a:cubicBezTo>
                    <a:cubicBezTo>
                      <a:pt x="566" y="115"/>
                      <a:pt x="562" y="124"/>
                      <a:pt x="555" y="124"/>
                    </a:cubicBezTo>
                    <a:cubicBezTo>
                      <a:pt x="550" y="124"/>
                      <a:pt x="546" y="128"/>
                      <a:pt x="542" y="132"/>
                    </a:cubicBezTo>
                    <a:cubicBezTo>
                      <a:pt x="539" y="134"/>
                      <a:pt x="537" y="136"/>
                      <a:pt x="535" y="138"/>
                    </a:cubicBezTo>
                    <a:cubicBezTo>
                      <a:pt x="529" y="142"/>
                      <a:pt x="525" y="153"/>
                      <a:pt x="525" y="159"/>
                    </a:cubicBezTo>
                    <a:cubicBezTo>
                      <a:pt x="526" y="168"/>
                      <a:pt x="523" y="172"/>
                      <a:pt x="517" y="179"/>
                    </a:cubicBezTo>
                    <a:cubicBezTo>
                      <a:pt x="508" y="192"/>
                      <a:pt x="499" y="197"/>
                      <a:pt x="490" y="193"/>
                    </a:cubicBezTo>
                    <a:cubicBezTo>
                      <a:pt x="485" y="191"/>
                      <a:pt x="482" y="193"/>
                      <a:pt x="476" y="198"/>
                    </a:cubicBezTo>
                    <a:cubicBezTo>
                      <a:pt x="474" y="200"/>
                      <a:pt x="472" y="202"/>
                      <a:pt x="469" y="203"/>
                    </a:cubicBezTo>
                    <a:cubicBezTo>
                      <a:pt x="467" y="205"/>
                      <a:pt x="464" y="205"/>
                      <a:pt x="462" y="205"/>
                    </a:cubicBezTo>
                    <a:cubicBezTo>
                      <a:pt x="458" y="203"/>
                      <a:pt x="456" y="199"/>
                      <a:pt x="454" y="195"/>
                    </a:cubicBezTo>
                    <a:cubicBezTo>
                      <a:pt x="453" y="193"/>
                      <a:pt x="452" y="192"/>
                      <a:pt x="451" y="191"/>
                    </a:cubicBezTo>
                    <a:cubicBezTo>
                      <a:pt x="450" y="189"/>
                      <a:pt x="448" y="188"/>
                      <a:pt x="446" y="188"/>
                    </a:cubicBezTo>
                    <a:cubicBezTo>
                      <a:pt x="444" y="188"/>
                      <a:pt x="441" y="189"/>
                      <a:pt x="439" y="191"/>
                    </a:cubicBezTo>
                    <a:cubicBezTo>
                      <a:pt x="435" y="196"/>
                      <a:pt x="432" y="203"/>
                      <a:pt x="431" y="209"/>
                    </a:cubicBezTo>
                    <a:cubicBezTo>
                      <a:pt x="431" y="213"/>
                      <a:pt x="428" y="216"/>
                      <a:pt x="425" y="219"/>
                    </a:cubicBezTo>
                    <a:cubicBezTo>
                      <a:pt x="421" y="223"/>
                      <a:pt x="417" y="228"/>
                      <a:pt x="417" y="235"/>
                    </a:cubicBezTo>
                    <a:cubicBezTo>
                      <a:pt x="418" y="248"/>
                      <a:pt x="426" y="257"/>
                      <a:pt x="430" y="260"/>
                    </a:cubicBezTo>
                    <a:cubicBezTo>
                      <a:pt x="433" y="263"/>
                      <a:pt x="434" y="267"/>
                      <a:pt x="436" y="270"/>
                    </a:cubicBezTo>
                    <a:cubicBezTo>
                      <a:pt x="438" y="274"/>
                      <a:pt x="440" y="278"/>
                      <a:pt x="444" y="281"/>
                    </a:cubicBezTo>
                    <a:cubicBezTo>
                      <a:pt x="450" y="285"/>
                      <a:pt x="455" y="286"/>
                      <a:pt x="458" y="284"/>
                    </a:cubicBezTo>
                    <a:cubicBezTo>
                      <a:pt x="461" y="281"/>
                      <a:pt x="463" y="282"/>
                      <a:pt x="466" y="282"/>
                    </a:cubicBezTo>
                    <a:cubicBezTo>
                      <a:pt x="468" y="282"/>
                      <a:pt x="469" y="283"/>
                      <a:pt x="471" y="283"/>
                    </a:cubicBezTo>
                    <a:cubicBezTo>
                      <a:pt x="472" y="283"/>
                      <a:pt x="473" y="283"/>
                      <a:pt x="474" y="283"/>
                    </a:cubicBezTo>
                    <a:cubicBezTo>
                      <a:pt x="479" y="283"/>
                      <a:pt x="481" y="284"/>
                      <a:pt x="486" y="287"/>
                    </a:cubicBezTo>
                    <a:cubicBezTo>
                      <a:pt x="486" y="288"/>
                      <a:pt x="487" y="289"/>
                      <a:pt x="488" y="289"/>
                    </a:cubicBezTo>
                    <a:cubicBezTo>
                      <a:pt x="490" y="289"/>
                      <a:pt x="492" y="286"/>
                      <a:pt x="493" y="284"/>
                    </a:cubicBezTo>
                    <a:cubicBezTo>
                      <a:pt x="495" y="281"/>
                      <a:pt x="497" y="279"/>
                      <a:pt x="500" y="279"/>
                    </a:cubicBezTo>
                    <a:cubicBezTo>
                      <a:pt x="504" y="278"/>
                      <a:pt x="508" y="280"/>
                      <a:pt x="510" y="282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15" y="287"/>
                      <a:pt x="518" y="290"/>
                      <a:pt x="521" y="294"/>
                    </a:cubicBezTo>
                    <a:cubicBezTo>
                      <a:pt x="523" y="297"/>
                      <a:pt x="522" y="300"/>
                      <a:pt x="521" y="303"/>
                    </a:cubicBezTo>
                    <a:cubicBezTo>
                      <a:pt x="520" y="306"/>
                      <a:pt x="521" y="306"/>
                      <a:pt x="521" y="306"/>
                    </a:cubicBezTo>
                    <a:cubicBezTo>
                      <a:pt x="524" y="307"/>
                      <a:pt x="526" y="309"/>
                      <a:pt x="526" y="311"/>
                    </a:cubicBezTo>
                    <a:cubicBezTo>
                      <a:pt x="527" y="314"/>
                      <a:pt x="526" y="317"/>
                      <a:pt x="525" y="320"/>
                    </a:cubicBezTo>
                    <a:cubicBezTo>
                      <a:pt x="523" y="324"/>
                      <a:pt x="520" y="332"/>
                      <a:pt x="520" y="337"/>
                    </a:cubicBezTo>
                    <a:cubicBezTo>
                      <a:pt x="521" y="341"/>
                      <a:pt x="518" y="343"/>
                      <a:pt x="517" y="345"/>
                    </a:cubicBezTo>
                    <a:cubicBezTo>
                      <a:pt x="515" y="346"/>
                      <a:pt x="515" y="346"/>
                      <a:pt x="516" y="347"/>
                    </a:cubicBezTo>
                    <a:cubicBezTo>
                      <a:pt x="517" y="349"/>
                      <a:pt x="520" y="350"/>
                      <a:pt x="523" y="351"/>
                    </a:cubicBezTo>
                    <a:cubicBezTo>
                      <a:pt x="525" y="352"/>
                      <a:pt x="528" y="353"/>
                      <a:pt x="529" y="355"/>
                    </a:cubicBezTo>
                    <a:cubicBezTo>
                      <a:pt x="530" y="356"/>
                      <a:pt x="535" y="361"/>
                      <a:pt x="538" y="364"/>
                    </a:cubicBezTo>
                    <a:cubicBezTo>
                      <a:pt x="542" y="366"/>
                      <a:pt x="544" y="367"/>
                      <a:pt x="550" y="365"/>
                    </a:cubicBezTo>
                    <a:cubicBezTo>
                      <a:pt x="557" y="363"/>
                      <a:pt x="561" y="363"/>
                      <a:pt x="571" y="363"/>
                    </a:cubicBezTo>
                    <a:cubicBezTo>
                      <a:pt x="575" y="363"/>
                      <a:pt x="579" y="361"/>
                      <a:pt x="582" y="357"/>
                    </a:cubicBezTo>
                    <a:cubicBezTo>
                      <a:pt x="585" y="354"/>
                      <a:pt x="586" y="350"/>
                      <a:pt x="586" y="347"/>
                    </a:cubicBezTo>
                    <a:cubicBezTo>
                      <a:pt x="584" y="338"/>
                      <a:pt x="586" y="336"/>
                      <a:pt x="593" y="332"/>
                    </a:cubicBezTo>
                    <a:cubicBezTo>
                      <a:pt x="595" y="331"/>
                      <a:pt x="595" y="331"/>
                      <a:pt x="595" y="331"/>
                    </a:cubicBezTo>
                    <a:cubicBezTo>
                      <a:pt x="603" y="326"/>
                      <a:pt x="608" y="319"/>
                      <a:pt x="609" y="314"/>
                    </a:cubicBezTo>
                    <a:cubicBezTo>
                      <a:pt x="611" y="306"/>
                      <a:pt x="612" y="303"/>
                      <a:pt x="619" y="301"/>
                    </a:cubicBezTo>
                    <a:cubicBezTo>
                      <a:pt x="622" y="300"/>
                      <a:pt x="624" y="299"/>
                      <a:pt x="627" y="297"/>
                    </a:cubicBezTo>
                    <a:cubicBezTo>
                      <a:pt x="631" y="295"/>
                      <a:pt x="635" y="293"/>
                      <a:pt x="640" y="291"/>
                    </a:cubicBezTo>
                    <a:cubicBezTo>
                      <a:pt x="649" y="288"/>
                      <a:pt x="653" y="290"/>
                      <a:pt x="658" y="293"/>
                    </a:cubicBezTo>
                    <a:cubicBezTo>
                      <a:pt x="659" y="294"/>
                      <a:pt x="661" y="295"/>
                      <a:pt x="663" y="296"/>
                    </a:cubicBezTo>
                    <a:cubicBezTo>
                      <a:pt x="668" y="298"/>
                      <a:pt x="670" y="301"/>
                      <a:pt x="673" y="304"/>
                    </a:cubicBezTo>
                    <a:cubicBezTo>
                      <a:pt x="675" y="306"/>
                      <a:pt x="676" y="308"/>
                      <a:pt x="680" y="310"/>
                    </a:cubicBezTo>
                    <a:cubicBezTo>
                      <a:pt x="681" y="310"/>
                      <a:pt x="681" y="311"/>
                      <a:pt x="681" y="311"/>
                    </a:cubicBezTo>
                    <a:cubicBezTo>
                      <a:pt x="682" y="310"/>
                      <a:pt x="682" y="310"/>
                      <a:pt x="682" y="309"/>
                    </a:cubicBezTo>
                    <a:cubicBezTo>
                      <a:pt x="682" y="308"/>
                      <a:pt x="683" y="305"/>
                      <a:pt x="686" y="305"/>
                    </a:cubicBezTo>
                    <a:cubicBezTo>
                      <a:pt x="689" y="305"/>
                      <a:pt x="690" y="306"/>
                      <a:pt x="692" y="309"/>
                    </a:cubicBezTo>
                    <a:cubicBezTo>
                      <a:pt x="693" y="311"/>
                      <a:pt x="695" y="313"/>
                      <a:pt x="699" y="317"/>
                    </a:cubicBezTo>
                    <a:cubicBezTo>
                      <a:pt x="704" y="321"/>
                      <a:pt x="707" y="320"/>
                      <a:pt x="712" y="317"/>
                    </a:cubicBezTo>
                    <a:cubicBezTo>
                      <a:pt x="715" y="316"/>
                      <a:pt x="718" y="314"/>
                      <a:pt x="721" y="314"/>
                    </a:cubicBezTo>
                    <a:cubicBezTo>
                      <a:pt x="729" y="313"/>
                      <a:pt x="731" y="311"/>
                      <a:pt x="731" y="309"/>
                    </a:cubicBezTo>
                    <a:cubicBezTo>
                      <a:pt x="732" y="306"/>
                      <a:pt x="734" y="304"/>
                      <a:pt x="737" y="304"/>
                    </a:cubicBezTo>
                    <a:cubicBezTo>
                      <a:pt x="740" y="304"/>
                      <a:pt x="743" y="306"/>
                      <a:pt x="744" y="310"/>
                    </a:cubicBezTo>
                    <a:cubicBezTo>
                      <a:pt x="745" y="312"/>
                      <a:pt x="747" y="314"/>
                      <a:pt x="757" y="316"/>
                    </a:cubicBezTo>
                    <a:cubicBezTo>
                      <a:pt x="767" y="318"/>
                      <a:pt x="769" y="317"/>
                      <a:pt x="773" y="314"/>
                    </a:cubicBezTo>
                    <a:cubicBezTo>
                      <a:pt x="778" y="311"/>
                      <a:pt x="780" y="312"/>
                      <a:pt x="782" y="313"/>
                    </a:cubicBezTo>
                    <a:cubicBezTo>
                      <a:pt x="782" y="315"/>
                      <a:pt x="784" y="318"/>
                      <a:pt x="778" y="322"/>
                    </a:cubicBezTo>
                    <a:cubicBezTo>
                      <a:pt x="774" y="326"/>
                      <a:pt x="774" y="327"/>
                      <a:pt x="777" y="331"/>
                    </a:cubicBezTo>
                    <a:cubicBezTo>
                      <a:pt x="778" y="331"/>
                      <a:pt x="778" y="331"/>
                      <a:pt x="778" y="331"/>
                    </a:cubicBezTo>
                    <a:cubicBezTo>
                      <a:pt x="780" y="335"/>
                      <a:pt x="777" y="339"/>
                      <a:pt x="774" y="341"/>
                    </a:cubicBezTo>
                    <a:cubicBezTo>
                      <a:pt x="772" y="343"/>
                      <a:pt x="770" y="345"/>
                      <a:pt x="770" y="346"/>
                    </a:cubicBezTo>
                    <a:cubicBezTo>
                      <a:pt x="770" y="348"/>
                      <a:pt x="771" y="348"/>
                      <a:pt x="774" y="348"/>
                    </a:cubicBezTo>
                    <a:cubicBezTo>
                      <a:pt x="775" y="348"/>
                      <a:pt x="777" y="348"/>
                      <a:pt x="778" y="349"/>
                    </a:cubicBezTo>
                    <a:cubicBezTo>
                      <a:pt x="780" y="350"/>
                      <a:pt x="781" y="351"/>
                      <a:pt x="782" y="352"/>
                    </a:cubicBezTo>
                    <a:cubicBezTo>
                      <a:pt x="782" y="355"/>
                      <a:pt x="781" y="358"/>
                      <a:pt x="778" y="364"/>
                    </a:cubicBezTo>
                    <a:cubicBezTo>
                      <a:pt x="771" y="373"/>
                      <a:pt x="762" y="374"/>
                      <a:pt x="756" y="373"/>
                    </a:cubicBezTo>
                    <a:cubicBezTo>
                      <a:pt x="752" y="372"/>
                      <a:pt x="750" y="370"/>
                      <a:pt x="749" y="369"/>
                    </a:cubicBezTo>
                    <a:cubicBezTo>
                      <a:pt x="748" y="368"/>
                      <a:pt x="747" y="367"/>
                      <a:pt x="745" y="367"/>
                    </a:cubicBezTo>
                    <a:cubicBezTo>
                      <a:pt x="742" y="366"/>
                      <a:pt x="741" y="365"/>
                      <a:pt x="740" y="364"/>
                    </a:cubicBezTo>
                    <a:cubicBezTo>
                      <a:pt x="739" y="364"/>
                      <a:pt x="738" y="363"/>
                      <a:pt x="737" y="363"/>
                    </a:cubicBezTo>
                    <a:cubicBezTo>
                      <a:pt x="737" y="363"/>
                      <a:pt x="737" y="363"/>
                      <a:pt x="737" y="363"/>
                    </a:cubicBezTo>
                    <a:cubicBezTo>
                      <a:pt x="735" y="363"/>
                      <a:pt x="734" y="365"/>
                      <a:pt x="732" y="367"/>
                    </a:cubicBezTo>
                    <a:cubicBezTo>
                      <a:pt x="731" y="369"/>
                      <a:pt x="729" y="370"/>
                      <a:pt x="727" y="372"/>
                    </a:cubicBezTo>
                    <a:cubicBezTo>
                      <a:pt x="725" y="373"/>
                      <a:pt x="724" y="375"/>
                      <a:pt x="723" y="376"/>
                    </a:cubicBezTo>
                    <a:cubicBezTo>
                      <a:pt x="721" y="379"/>
                      <a:pt x="719" y="382"/>
                      <a:pt x="711" y="384"/>
                    </a:cubicBezTo>
                    <a:cubicBezTo>
                      <a:pt x="706" y="385"/>
                      <a:pt x="703" y="387"/>
                      <a:pt x="700" y="389"/>
                    </a:cubicBezTo>
                    <a:cubicBezTo>
                      <a:pt x="697" y="391"/>
                      <a:pt x="693" y="393"/>
                      <a:pt x="688" y="394"/>
                    </a:cubicBezTo>
                    <a:cubicBezTo>
                      <a:pt x="677" y="398"/>
                      <a:pt x="674" y="403"/>
                      <a:pt x="673" y="412"/>
                    </a:cubicBezTo>
                    <a:cubicBezTo>
                      <a:pt x="672" y="420"/>
                      <a:pt x="668" y="425"/>
                      <a:pt x="664" y="425"/>
                    </a:cubicBezTo>
                    <a:cubicBezTo>
                      <a:pt x="664" y="425"/>
                      <a:pt x="664" y="425"/>
                      <a:pt x="664" y="425"/>
                    </a:cubicBezTo>
                    <a:cubicBezTo>
                      <a:pt x="662" y="425"/>
                      <a:pt x="660" y="424"/>
                      <a:pt x="660" y="420"/>
                    </a:cubicBezTo>
                    <a:cubicBezTo>
                      <a:pt x="660" y="419"/>
                      <a:pt x="659" y="419"/>
                      <a:pt x="659" y="419"/>
                    </a:cubicBezTo>
                    <a:cubicBezTo>
                      <a:pt x="657" y="419"/>
                      <a:pt x="655" y="421"/>
                      <a:pt x="654" y="425"/>
                    </a:cubicBezTo>
                    <a:cubicBezTo>
                      <a:pt x="654" y="429"/>
                      <a:pt x="655" y="431"/>
                      <a:pt x="656" y="433"/>
                    </a:cubicBezTo>
                    <a:cubicBezTo>
                      <a:pt x="657" y="436"/>
                      <a:pt x="659" y="439"/>
                      <a:pt x="657" y="444"/>
                    </a:cubicBezTo>
                    <a:cubicBezTo>
                      <a:pt x="655" y="453"/>
                      <a:pt x="645" y="461"/>
                      <a:pt x="633" y="458"/>
                    </a:cubicBezTo>
                    <a:cubicBezTo>
                      <a:pt x="628" y="458"/>
                      <a:pt x="624" y="456"/>
                      <a:pt x="621" y="454"/>
                    </a:cubicBezTo>
                    <a:cubicBezTo>
                      <a:pt x="618" y="453"/>
                      <a:pt x="614" y="452"/>
                      <a:pt x="613" y="452"/>
                    </a:cubicBezTo>
                    <a:cubicBezTo>
                      <a:pt x="613" y="452"/>
                      <a:pt x="613" y="452"/>
                      <a:pt x="613" y="453"/>
                    </a:cubicBezTo>
                    <a:cubicBezTo>
                      <a:pt x="613" y="457"/>
                      <a:pt x="615" y="458"/>
                      <a:pt x="619" y="459"/>
                    </a:cubicBezTo>
                    <a:cubicBezTo>
                      <a:pt x="622" y="460"/>
                      <a:pt x="625" y="461"/>
                      <a:pt x="626" y="464"/>
                    </a:cubicBezTo>
                    <a:cubicBezTo>
                      <a:pt x="628" y="471"/>
                      <a:pt x="625" y="474"/>
                      <a:pt x="615" y="480"/>
                    </a:cubicBezTo>
                    <a:cubicBezTo>
                      <a:pt x="613" y="481"/>
                      <a:pt x="610" y="483"/>
                      <a:pt x="606" y="485"/>
                    </a:cubicBezTo>
                    <a:cubicBezTo>
                      <a:pt x="598" y="489"/>
                      <a:pt x="588" y="494"/>
                      <a:pt x="588" y="501"/>
                    </a:cubicBezTo>
                    <a:cubicBezTo>
                      <a:pt x="587" y="510"/>
                      <a:pt x="583" y="516"/>
                      <a:pt x="581" y="520"/>
                    </a:cubicBezTo>
                    <a:cubicBezTo>
                      <a:pt x="580" y="522"/>
                      <a:pt x="579" y="523"/>
                      <a:pt x="578" y="525"/>
                    </a:cubicBezTo>
                    <a:cubicBezTo>
                      <a:pt x="577" y="526"/>
                      <a:pt x="577" y="528"/>
                      <a:pt x="576" y="530"/>
                    </a:cubicBezTo>
                    <a:cubicBezTo>
                      <a:pt x="575" y="534"/>
                      <a:pt x="574" y="539"/>
                      <a:pt x="569" y="544"/>
                    </a:cubicBezTo>
                    <a:cubicBezTo>
                      <a:pt x="562" y="552"/>
                      <a:pt x="560" y="558"/>
                      <a:pt x="564" y="565"/>
                    </a:cubicBezTo>
                    <a:cubicBezTo>
                      <a:pt x="566" y="569"/>
                      <a:pt x="568" y="569"/>
                      <a:pt x="572" y="570"/>
                    </a:cubicBezTo>
                    <a:cubicBezTo>
                      <a:pt x="574" y="570"/>
                      <a:pt x="577" y="571"/>
                      <a:pt x="582" y="573"/>
                    </a:cubicBezTo>
                    <a:cubicBezTo>
                      <a:pt x="587" y="576"/>
                      <a:pt x="589" y="579"/>
                      <a:pt x="592" y="581"/>
                    </a:cubicBezTo>
                    <a:cubicBezTo>
                      <a:pt x="595" y="584"/>
                      <a:pt x="597" y="586"/>
                      <a:pt x="602" y="588"/>
                    </a:cubicBezTo>
                    <a:cubicBezTo>
                      <a:pt x="606" y="589"/>
                      <a:pt x="611" y="591"/>
                      <a:pt x="616" y="592"/>
                    </a:cubicBezTo>
                    <a:cubicBezTo>
                      <a:pt x="625" y="594"/>
                      <a:pt x="635" y="596"/>
                      <a:pt x="642" y="601"/>
                    </a:cubicBezTo>
                    <a:cubicBezTo>
                      <a:pt x="649" y="606"/>
                      <a:pt x="653" y="616"/>
                      <a:pt x="657" y="627"/>
                    </a:cubicBezTo>
                    <a:cubicBezTo>
                      <a:pt x="659" y="632"/>
                      <a:pt x="661" y="637"/>
                      <a:pt x="664" y="643"/>
                    </a:cubicBezTo>
                    <a:cubicBezTo>
                      <a:pt x="670" y="654"/>
                      <a:pt x="675" y="667"/>
                      <a:pt x="680" y="678"/>
                    </a:cubicBezTo>
                    <a:cubicBezTo>
                      <a:pt x="682" y="684"/>
                      <a:pt x="684" y="689"/>
                      <a:pt x="686" y="694"/>
                    </a:cubicBezTo>
                    <a:cubicBezTo>
                      <a:pt x="689" y="701"/>
                      <a:pt x="693" y="706"/>
                      <a:pt x="697" y="712"/>
                    </a:cubicBezTo>
                    <a:cubicBezTo>
                      <a:pt x="701" y="718"/>
                      <a:pt x="705" y="724"/>
                      <a:pt x="706" y="730"/>
                    </a:cubicBezTo>
                    <a:cubicBezTo>
                      <a:pt x="707" y="734"/>
                      <a:pt x="707" y="738"/>
                      <a:pt x="707" y="741"/>
                    </a:cubicBezTo>
                    <a:cubicBezTo>
                      <a:pt x="706" y="748"/>
                      <a:pt x="706" y="753"/>
                      <a:pt x="718" y="757"/>
                    </a:cubicBezTo>
                    <a:cubicBezTo>
                      <a:pt x="737" y="764"/>
                      <a:pt x="739" y="767"/>
                      <a:pt x="744" y="778"/>
                    </a:cubicBezTo>
                    <a:cubicBezTo>
                      <a:pt x="745" y="781"/>
                      <a:pt x="745" y="781"/>
                      <a:pt x="745" y="781"/>
                    </a:cubicBezTo>
                    <a:cubicBezTo>
                      <a:pt x="749" y="790"/>
                      <a:pt x="751" y="790"/>
                      <a:pt x="759" y="794"/>
                    </a:cubicBezTo>
                    <a:cubicBezTo>
                      <a:pt x="761" y="795"/>
                      <a:pt x="765" y="796"/>
                      <a:pt x="769" y="798"/>
                    </a:cubicBezTo>
                    <a:cubicBezTo>
                      <a:pt x="790" y="808"/>
                      <a:pt x="790" y="823"/>
                      <a:pt x="790" y="828"/>
                    </a:cubicBezTo>
                    <a:cubicBezTo>
                      <a:pt x="790" y="830"/>
                      <a:pt x="789" y="832"/>
                      <a:pt x="787" y="833"/>
                    </a:cubicBezTo>
                    <a:cubicBezTo>
                      <a:pt x="780" y="836"/>
                      <a:pt x="766" y="831"/>
                      <a:pt x="756" y="825"/>
                    </a:cubicBezTo>
                    <a:cubicBezTo>
                      <a:pt x="743" y="817"/>
                      <a:pt x="737" y="821"/>
                      <a:pt x="731" y="825"/>
                    </a:cubicBezTo>
                    <a:cubicBezTo>
                      <a:pt x="723" y="829"/>
                      <a:pt x="715" y="827"/>
                      <a:pt x="711" y="820"/>
                    </a:cubicBezTo>
                    <a:cubicBezTo>
                      <a:pt x="710" y="819"/>
                      <a:pt x="710" y="818"/>
                      <a:pt x="710" y="818"/>
                    </a:cubicBezTo>
                    <a:cubicBezTo>
                      <a:pt x="709" y="819"/>
                      <a:pt x="707" y="821"/>
                      <a:pt x="708" y="824"/>
                    </a:cubicBezTo>
                    <a:cubicBezTo>
                      <a:pt x="708" y="827"/>
                      <a:pt x="708" y="827"/>
                      <a:pt x="721" y="831"/>
                    </a:cubicBezTo>
                    <a:cubicBezTo>
                      <a:pt x="722" y="831"/>
                      <a:pt x="722" y="831"/>
                      <a:pt x="722" y="831"/>
                    </a:cubicBezTo>
                    <a:cubicBezTo>
                      <a:pt x="731" y="833"/>
                      <a:pt x="734" y="835"/>
                      <a:pt x="739" y="840"/>
                    </a:cubicBezTo>
                    <a:cubicBezTo>
                      <a:pt x="743" y="843"/>
                      <a:pt x="748" y="848"/>
                      <a:pt x="760" y="855"/>
                    </a:cubicBezTo>
                    <a:cubicBezTo>
                      <a:pt x="777" y="865"/>
                      <a:pt x="781" y="871"/>
                      <a:pt x="786" y="877"/>
                    </a:cubicBezTo>
                    <a:cubicBezTo>
                      <a:pt x="788" y="880"/>
                      <a:pt x="790" y="883"/>
                      <a:pt x="793" y="886"/>
                    </a:cubicBezTo>
                    <a:cubicBezTo>
                      <a:pt x="799" y="894"/>
                      <a:pt x="799" y="899"/>
                      <a:pt x="798" y="903"/>
                    </a:cubicBezTo>
                    <a:cubicBezTo>
                      <a:pt x="795" y="909"/>
                      <a:pt x="788" y="914"/>
                      <a:pt x="777" y="915"/>
                    </a:cubicBezTo>
                    <a:cubicBezTo>
                      <a:pt x="762" y="917"/>
                      <a:pt x="756" y="923"/>
                      <a:pt x="750" y="931"/>
                    </a:cubicBezTo>
                    <a:cubicBezTo>
                      <a:pt x="749" y="932"/>
                      <a:pt x="748" y="932"/>
                      <a:pt x="748" y="933"/>
                    </a:cubicBezTo>
                    <a:cubicBezTo>
                      <a:pt x="745" y="936"/>
                      <a:pt x="743" y="938"/>
                      <a:pt x="741" y="939"/>
                    </a:cubicBezTo>
                    <a:cubicBezTo>
                      <a:pt x="737" y="944"/>
                      <a:pt x="733" y="947"/>
                      <a:pt x="732" y="953"/>
                    </a:cubicBezTo>
                    <a:cubicBezTo>
                      <a:pt x="731" y="958"/>
                      <a:pt x="729" y="961"/>
                      <a:pt x="726" y="962"/>
                    </a:cubicBezTo>
                    <a:cubicBezTo>
                      <a:pt x="722" y="964"/>
                      <a:pt x="717" y="963"/>
                      <a:pt x="713" y="961"/>
                    </a:cubicBezTo>
                    <a:cubicBezTo>
                      <a:pt x="711" y="960"/>
                      <a:pt x="710" y="960"/>
                      <a:pt x="709" y="961"/>
                    </a:cubicBezTo>
                    <a:cubicBezTo>
                      <a:pt x="708" y="962"/>
                      <a:pt x="709" y="968"/>
                      <a:pt x="709" y="971"/>
                    </a:cubicBezTo>
                    <a:cubicBezTo>
                      <a:pt x="709" y="973"/>
                      <a:pt x="709" y="973"/>
                      <a:pt x="709" y="973"/>
                    </a:cubicBezTo>
                    <a:cubicBezTo>
                      <a:pt x="709" y="976"/>
                      <a:pt x="710" y="978"/>
                      <a:pt x="712" y="979"/>
                    </a:cubicBezTo>
                    <a:cubicBezTo>
                      <a:pt x="713" y="980"/>
                      <a:pt x="715" y="980"/>
                      <a:pt x="717" y="979"/>
                    </a:cubicBezTo>
                    <a:cubicBezTo>
                      <a:pt x="718" y="979"/>
                      <a:pt x="719" y="978"/>
                      <a:pt x="720" y="978"/>
                    </a:cubicBezTo>
                    <a:cubicBezTo>
                      <a:pt x="725" y="976"/>
                      <a:pt x="731" y="974"/>
                      <a:pt x="737" y="969"/>
                    </a:cubicBezTo>
                    <a:cubicBezTo>
                      <a:pt x="746" y="960"/>
                      <a:pt x="755" y="957"/>
                      <a:pt x="762" y="959"/>
                    </a:cubicBezTo>
                    <a:cubicBezTo>
                      <a:pt x="763" y="959"/>
                      <a:pt x="764" y="959"/>
                      <a:pt x="765" y="960"/>
                    </a:cubicBezTo>
                    <a:cubicBezTo>
                      <a:pt x="771" y="961"/>
                      <a:pt x="777" y="963"/>
                      <a:pt x="780" y="971"/>
                    </a:cubicBezTo>
                    <a:cubicBezTo>
                      <a:pt x="783" y="979"/>
                      <a:pt x="786" y="981"/>
                      <a:pt x="790" y="984"/>
                    </a:cubicBezTo>
                    <a:cubicBezTo>
                      <a:pt x="796" y="986"/>
                      <a:pt x="801" y="988"/>
                      <a:pt x="806" y="988"/>
                    </a:cubicBezTo>
                    <a:cubicBezTo>
                      <a:pt x="808" y="988"/>
                      <a:pt x="811" y="988"/>
                      <a:pt x="814" y="988"/>
                    </a:cubicBezTo>
                    <a:cubicBezTo>
                      <a:pt x="821" y="988"/>
                      <a:pt x="825" y="988"/>
                      <a:pt x="826" y="990"/>
                    </a:cubicBezTo>
                    <a:cubicBezTo>
                      <a:pt x="829" y="993"/>
                      <a:pt x="827" y="995"/>
                      <a:pt x="825" y="997"/>
                    </a:cubicBezTo>
                    <a:cubicBezTo>
                      <a:pt x="824" y="997"/>
                      <a:pt x="824" y="998"/>
                      <a:pt x="823" y="999"/>
                    </a:cubicBezTo>
                    <a:cubicBezTo>
                      <a:pt x="821" y="1001"/>
                      <a:pt x="818" y="1002"/>
                      <a:pt x="816" y="1003"/>
                    </a:cubicBezTo>
                    <a:cubicBezTo>
                      <a:pt x="814" y="1004"/>
                      <a:pt x="812" y="1005"/>
                      <a:pt x="811" y="1007"/>
                    </a:cubicBezTo>
                    <a:cubicBezTo>
                      <a:pt x="809" y="1010"/>
                      <a:pt x="807" y="1012"/>
                      <a:pt x="805" y="1015"/>
                    </a:cubicBezTo>
                    <a:cubicBezTo>
                      <a:pt x="803" y="1016"/>
                      <a:pt x="801" y="1018"/>
                      <a:pt x="800" y="1020"/>
                    </a:cubicBezTo>
                    <a:cubicBezTo>
                      <a:pt x="796" y="1025"/>
                      <a:pt x="793" y="1026"/>
                      <a:pt x="789" y="1027"/>
                    </a:cubicBezTo>
                    <a:cubicBezTo>
                      <a:pt x="787" y="1028"/>
                      <a:pt x="786" y="1028"/>
                      <a:pt x="784" y="1029"/>
                    </a:cubicBezTo>
                    <a:cubicBezTo>
                      <a:pt x="782" y="1030"/>
                      <a:pt x="781" y="1031"/>
                      <a:pt x="781" y="1031"/>
                    </a:cubicBezTo>
                    <a:cubicBezTo>
                      <a:pt x="781" y="1032"/>
                      <a:pt x="782" y="1032"/>
                      <a:pt x="782" y="1032"/>
                    </a:cubicBezTo>
                    <a:cubicBezTo>
                      <a:pt x="782" y="1032"/>
                      <a:pt x="784" y="1032"/>
                      <a:pt x="785" y="1032"/>
                    </a:cubicBezTo>
                    <a:cubicBezTo>
                      <a:pt x="788" y="1031"/>
                      <a:pt x="791" y="1031"/>
                      <a:pt x="792" y="1029"/>
                    </a:cubicBezTo>
                    <a:cubicBezTo>
                      <a:pt x="794" y="1027"/>
                      <a:pt x="796" y="1026"/>
                      <a:pt x="798" y="1025"/>
                    </a:cubicBezTo>
                    <a:cubicBezTo>
                      <a:pt x="799" y="1024"/>
                      <a:pt x="800" y="1024"/>
                      <a:pt x="801" y="1023"/>
                    </a:cubicBezTo>
                    <a:cubicBezTo>
                      <a:pt x="801" y="1022"/>
                      <a:pt x="802" y="1022"/>
                      <a:pt x="802" y="1021"/>
                    </a:cubicBezTo>
                    <a:cubicBezTo>
                      <a:pt x="803" y="1019"/>
                      <a:pt x="805" y="1016"/>
                      <a:pt x="809" y="1014"/>
                    </a:cubicBezTo>
                    <a:cubicBezTo>
                      <a:pt x="813" y="1013"/>
                      <a:pt x="816" y="1014"/>
                      <a:pt x="818" y="1016"/>
                    </a:cubicBezTo>
                    <a:cubicBezTo>
                      <a:pt x="820" y="1017"/>
                      <a:pt x="821" y="1020"/>
                      <a:pt x="820" y="1023"/>
                    </a:cubicBezTo>
                    <a:cubicBezTo>
                      <a:pt x="819" y="1025"/>
                      <a:pt x="819" y="1026"/>
                      <a:pt x="819" y="1029"/>
                    </a:cubicBezTo>
                    <a:cubicBezTo>
                      <a:pt x="818" y="1030"/>
                      <a:pt x="818" y="1033"/>
                      <a:pt x="818" y="1036"/>
                    </a:cubicBezTo>
                    <a:cubicBezTo>
                      <a:pt x="817" y="1040"/>
                      <a:pt x="819" y="1043"/>
                      <a:pt x="821" y="1046"/>
                    </a:cubicBezTo>
                    <a:cubicBezTo>
                      <a:pt x="823" y="1048"/>
                      <a:pt x="825" y="1051"/>
                      <a:pt x="823" y="1054"/>
                    </a:cubicBezTo>
                    <a:cubicBezTo>
                      <a:pt x="819" y="1058"/>
                      <a:pt x="814" y="1058"/>
                      <a:pt x="808" y="1058"/>
                    </a:cubicBezTo>
                    <a:cubicBezTo>
                      <a:pt x="806" y="1058"/>
                      <a:pt x="805" y="1058"/>
                      <a:pt x="803" y="1059"/>
                    </a:cubicBezTo>
                    <a:cubicBezTo>
                      <a:pt x="801" y="1059"/>
                      <a:pt x="798" y="1060"/>
                      <a:pt x="795" y="1056"/>
                    </a:cubicBezTo>
                    <a:cubicBezTo>
                      <a:pt x="794" y="1055"/>
                      <a:pt x="793" y="1055"/>
                      <a:pt x="792" y="1056"/>
                    </a:cubicBezTo>
                    <a:cubicBezTo>
                      <a:pt x="788" y="1057"/>
                      <a:pt x="784" y="1061"/>
                      <a:pt x="784" y="1063"/>
                    </a:cubicBezTo>
                    <a:cubicBezTo>
                      <a:pt x="784" y="1063"/>
                      <a:pt x="784" y="1063"/>
                      <a:pt x="784" y="1063"/>
                    </a:cubicBezTo>
                    <a:cubicBezTo>
                      <a:pt x="784" y="1063"/>
                      <a:pt x="786" y="1063"/>
                      <a:pt x="787" y="1063"/>
                    </a:cubicBezTo>
                    <a:cubicBezTo>
                      <a:pt x="789" y="1063"/>
                      <a:pt x="791" y="1062"/>
                      <a:pt x="793" y="1062"/>
                    </a:cubicBezTo>
                    <a:cubicBezTo>
                      <a:pt x="800" y="1062"/>
                      <a:pt x="801" y="1068"/>
                      <a:pt x="802" y="1072"/>
                    </a:cubicBezTo>
                    <a:cubicBezTo>
                      <a:pt x="803" y="1074"/>
                      <a:pt x="803" y="1075"/>
                      <a:pt x="804" y="1077"/>
                    </a:cubicBezTo>
                    <a:cubicBezTo>
                      <a:pt x="805" y="1081"/>
                      <a:pt x="805" y="1082"/>
                      <a:pt x="804" y="1084"/>
                    </a:cubicBezTo>
                    <a:cubicBezTo>
                      <a:pt x="803" y="1085"/>
                      <a:pt x="802" y="1086"/>
                      <a:pt x="803" y="1091"/>
                    </a:cubicBezTo>
                    <a:cubicBezTo>
                      <a:pt x="804" y="1099"/>
                      <a:pt x="799" y="1100"/>
                      <a:pt x="796" y="1101"/>
                    </a:cubicBezTo>
                    <a:cubicBezTo>
                      <a:pt x="794" y="1102"/>
                      <a:pt x="793" y="1103"/>
                      <a:pt x="792" y="1104"/>
                    </a:cubicBezTo>
                    <a:cubicBezTo>
                      <a:pt x="792" y="1106"/>
                      <a:pt x="792" y="1107"/>
                      <a:pt x="795" y="1109"/>
                    </a:cubicBezTo>
                    <a:cubicBezTo>
                      <a:pt x="798" y="1111"/>
                      <a:pt x="801" y="1114"/>
                      <a:pt x="801" y="1118"/>
                    </a:cubicBezTo>
                    <a:cubicBezTo>
                      <a:pt x="802" y="1121"/>
                      <a:pt x="803" y="1124"/>
                      <a:pt x="804" y="1126"/>
                    </a:cubicBezTo>
                    <a:cubicBezTo>
                      <a:pt x="806" y="1130"/>
                      <a:pt x="808" y="1133"/>
                      <a:pt x="807" y="1137"/>
                    </a:cubicBezTo>
                    <a:cubicBezTo>
                      <a:pt x="807" y="1139"/>
                      <a:pt x="806" y="1142"/>
                      <a:pt x="803" y="1143"/>
                    </a:cubicBezTo>
                    <a:cubicBezTo>
                      <a:pt x="800" y="1144"/>
                      <a:pt x="797" y="1142"/>
                      <a:pt x="794" y="1140"/>
                    </a:cubicBezTo>
                    <a:cubicBezTo>
                      <a:pt x="793" y="1139"/>
                      <a:pt x="793" y="1139"/>
                      <a:pt x="792" y="1139"/>
                    </a:cubicBezTo>
                    <a:cubicBezTo>
                      <a:pt x="791" y="1139"/>
                      <a:pt x="789" y="1144"/>
                      <a:pt x="788" y="1148"/>
                    </a:cubicBezTo>
                    <a:cubicBezTo>
                      <a:pt x="787" y="1152"/>
                      <a:pt x="787" y="1152"/>
                      <a:pt x="787" y="1152"/>
                    </a:cubicBezTo>
                    <a:cubicBezTo>
                      <a:pt x="784" y="1160"/>
                      <a:pt x="780" y="1165"/>
                      <a:pt x="775" y="1167"/>
                    </a:cubicBezTo>
                    <a:cubicBezTo>
                      <a:pt x="773" y="1168"/>
                      <a:pt x="772" y="1168"/>
                      <a:pt x="770" y="1167"/>
                    </a:cubicBezTo>
                    <a:cubicBezTo>
                      <a:pt x="769" y="1166"/>
                      <a:pt x="768" y="1165"/>
                      <a:pt x="767" y="1163"/>
                    </a:cubicBezTo>
                    <a:cubicBezTo>
                      <a:pt x="766" y="1160"/>
                      <a:pt x="768" y="1156"/>
                      <a:pt x="772" y="1149"/>
                    </a:cubicBezTo>
                    <a:cubicBezTo>
                      <a:pt x="774" y="1146"/>
                      <a:pt x="774" y="1141"/>
                      <a:pt x="773" y="1139"/>
                    </a:cubicBezTo>
                    <a:cubicBezTo>
                      <a:pt x="772" y="1139"/>
                      <a:pt x="772" y="1139"/>
                      <a:pt x="771" y="1139"/>
                    </a:cubicBezTo>
                    <a:cubicBezTo>
                      <a:pt x="767" y="1140"/>
                      <a:pt x="767" y="1142"/>
                      <a:pt x="767" y="1149"/>
                    </a:cubicBezTo>
                    <a:cubicBezTo>
                      <a:pt x="767" y="1154"/>
                      <a:pt x="765" y="1156"/>
                      <a:pt x="764" y="1159"/>
                    </a:cubicBezTo>
                    <a:cubicBezTo>
                      <a:pt x="762" y="1161"/>
                      <a:pt x="761" y="1162"/>
                      <a:pt x="760" y="1165"/>
                    </a:cubicBezTo>
                    <a:cubicBezTo>
                      <a:pt x="758" y="1173"/>
                      <a:pt x="753" y="1174"/>
                      <a:pt x="751" y="1174"/>
                    </a:cubicBezTo>
                    <a:cubicBezTo>
                      <a:pt x="750" y="1174"/>
                      <a:pt x="749" y="1174"/>
                      <a:pt x="749" y="1174"/>
                    </a:cubicBezTo>
                    <a:cubicBezTo>
                      <a:pt x="749" y="1174"/>
                      <a:pt x="749" y="1175"/>
                      <a:pt x="749" y="1176"/>
                    </a:cubicBezTo>
                    <a:cubicBezTo>
                      <a:pt x="749" y="1177"/>
                      <a:pt x="749" y="1180"/>
                      <a:pt x="748" y="1182"/>
                    </a:cubicBezTo>
                    <a:cubicBezTo>
                      <a:pt x="747" y="1184"/>
                      <a:pt x="746" y="1186"/>
                      <a:pt x="745" y="1187"/>
                    </a:cubicBezTo>
                    <a:cubicBezTo>
                      <a:pt x="742" y="1192"/>
                      <a:pt x="739" y="1197"/>
                      <a:pt x="738" y="1202"/>
                    </a:cubicBezTo>
                    <a:cubicBezTo>
                      <a:pt x="738" y="1207"/>
                      <a:pt x="735" y="1209"/>
                      <a:pt x="734" y="1211"/>
                    </a:cubicBezTo>
                    <a:cubicBezTo>
                      <a:pt x="733" y="1212"/>
                      <a:pt x="733" y="1212"/>
                      <a:pt x="732" y="1212"/>
                    </a:cubicBezTo>
                    <a:cubicBezTo>
                      <a:pt x="732" y="1212"/>
                      <a:pt x="732" y="1212"/>
                      <a:pt x="732" y="1212"/>
                    </a:cubicBezTo>
                    <a:cubicBezTo>
                      <a:pt x="733" y="1212"/>
                      <a:pt x="733" y="1213"/>
                      <a:pt x="734" y="1214"/>
                    </a:cubicBezTo>
                    <a:cubicBezTo>
                      <a:pt x="740" y="1220"/>
                      <a:pt x="740" y="1223"/>
                      <a:pt x="737" y="1229"/>
                    </a:cubicBezTo>
                    <a:cubicBezTo>
                      <a:pt x="736" y="1230"/>
                      <a:pt x="736" y="1231"/>
                      <a:pt x="735" y="1232"/>
                    </a:cubicBezTo>
                    <a:cubicBezTo>
                      <a:pt x="733" y="1235"/>
                      <a:pt x="730" y="1240"/>
                      <a:pt x="730" y="1246"/>
                    </a:cubicBezTo>
                    <a:cubicBezTo>
                      <a:pt x="730" y="1256"/>
                      <a:pt x="720" y="1259"/>
                      <a:pt x="715" y="1261"/>
                    </a:cubicBezTo>
                    <a:cubicBezTo>
                      <a:pt x="712" y="1261"/>
                      <a:pt x="711" y="1265"/>
                      <a:pt x="710" y="1268"/>
                    </a:cubicBezTo>
                    <a:cubicBezTo>
                      <a:pt x="709" y="1271"/>
                      <a:pt x="707" y="1275"/>
                      <a:pt x="704" y="1275"/>
                    </a:cubicBezTo>
                    <a:cubicBezTo>
                      <a:pt x="701" y="1276"/>
                      <a:pt x="698" y="1277"/>
                      <a:pt x="697" y="1279"/>
                    </a:cubicBezTo>
                    <a:cubicBezTo>
                      <a:pt x="697" y="1279"/>
                      <a:pt x="697" y="1280"/>
                      <a:pt x="697" y="1280"/>
                    </a:cubicBezTo>
                    <a:cubicBezTo>
                      <a:pt x="698" y="1282"/>
                      <a:pt x="699" y="1282"/>
                      <a:pt x="700" y="1283"/>
                    </a:cubicBezTo>
                    <a:cubicBezTo>
                      <a:pt x="701" y="1284"/>
                      <a:pt x="702" y="1284"/>
                      <a:pt x="703" y="1285"/>
                    </a:cubicBezTo>
                    <a:cubicBezTo>
                      <a:pt x="705" y="1289"/>
                      <a:pt x="706" y="1292"/>
                      <a:pt x="706" y="1296"/>
                    </a:cubicBezTo>
                    <a:cubicBezTo>
                      <a:pt x="705" y="1300"/>
                      <a:pt x="700" y="1303"/>
                      <a:pt x="696" y="1305"/>
                    </a:cubicBezTo>
                    <a:cubicBezTo>
                      <a:pt x="695" y="1306"/>
                      <a:pt x="693" y="1307"/>
                      <a:pt x="692" y="1308"/>
                    </a:cubicBezTo>
                    <a:cubicBezTo>
                      <a:pt x="685" y="1315"/>
                      <a:pt x="682" y="1315"/>
                      <a:pt x="681" y="1314"/>
                    </a:cubicBezTo>
                    <a:cubicBezTo>
                      <a:pt x="680" y="1314"/>
                      <a:pt x="680" y="1314"/>
                      <a:pt x="680" y="1314"/>
                    </a:cubicBezTo>
                    <a:cubicBezTo>
                      <a:pt x="681" y="1315"/>
                      <a:pt x="681" y="1316"/>
                      <a:pt x="681" y="1317"/>
                    </a:cubicBezTo>
                    <a:cubicBezTo>
                      <a:pt x="682" y="1319"/>
                      <a:pt x="682" y="1320"/>
                      <a:pt x="681" y="1321"/>
                    </a:cubicBezTo>
                    <a:cubicBezTo>
                      <a:pt x="683" y="1320"/>
                      <a:pt x="686" y="1320"/>
                      <a:pt x="688" y="1320"/>
                    </a:cubicBezTo>
                    <a:cubicBezTo>
                      <a:pt x="690" y="1321"/>
                      <a:pt x="692" y="1323"/>
                      <a:pt x="692" y="1326"/>
                    </a:cubicBezTo>
                    <a:cubicBezTo>
                      <a:pt x="693" y="1333"/>
                      <a:pt x="685" y="1335"/>
                      <a:pt x="678" y="1337"/>
                    </a:cubicBezTo>
                    <a:cubicBezTo>
                      <a:pt x="677" y="1338"/>
                      <a:pt x="676" y="1338"/>
                      <a:pt x="675" y="1338"/>
                    </a:cubicBezTo>
                    <a:cubicBezTo>
                      <a:pt x="669" y="1341"/>
                      <a:pt x="663" y="1351"/>
                      <a:pt x="662" y="1356"/>
                    </a:cubicBezTo>
                    <a:cubicBezTo>
                      <a:pt x="663" y="1356"/>
                      <a:pt x="664" y="1356"/>
                      <a:pt x="665" y="1356"/>
                    </a:cubicBezTo>
                    <a:cubicBezTo>
                      <a:pt x="668" y="1355"/>
                      <a:pt x="675" y="1354"/>
                      <a:pt x="677" y="1360"/>
                    </a:cubicBezTo>
                    <a:cubicBezTo>
                      <a:pt x="678" y="1364"/>
                      <a:pt x="677" y="1367"/>
                      <a:pt x="675" y="1369"/>
                    </a:cubicBezTo>
                    <a:cubicBezTo>
                      <a:pt x="674" y="1371"/>
                      <a:pt x="673" y="1374"/>
                      <a:pt x="673" y="1380"/>
                    </a:cubicBezTo>
                    <a:cubicBezTo>
                      <a:pt x="673" y="1388"/>
                      <a:pt x="668" y="1390"/>
                      <a:pt x="665" y="1391"/>
                    </a:cubicBezTo>
                    <a:cubicBezTo>
                      <a:pt x="663" y="1391"/>
                      <a:pt x="662" y="1392"/>
                      <a:pt x="662" y="1393"/>
                    </a:cubicBezTo>
                    <a:cubicBezTo>
                      <a:pt x="662" y="1395"/>
                      <a:pt x="662" y="1395"/>
                      <a:pt x="662" y="1395"/>
                    </a:cubicBezTo>
                    <a:cubicBezTo>
                      <a:pt x="662" y="1395"/>
                      <a:pt x="663" y="1395"/>
                      <a:pt x="663" y="1395"/>
                    </a:cubicBezTo>
                    <a:cubicBezTo>
                      <a:pt x="665" y="1396"/>
                      <a:pt x="668" y="1396"/>
                      <a:pt x="669" y="1399"/>
                    </a:cubicBezTo>
                    <a:cubicBezTo>
                      <a:pt x="670" y="1400"/>
                      <a:pt x="671" y="1401"/>
                      <a:pt x="672" y="1402"/>
                    </a:cubicBezTo>
                    <a:cubicBezTo>
                      <a:pt x="675" y="1405"/>
                      <a:pt x="678" y="1410"/>
                      <a:pt x="678" y="1415"/>
                    </a:cubicBezTo>
                    <a:cubicBezTo>
                      <a:pt x="678" y="1417"/>
                      <a:pt x="678" y="1420"/>
                      <a:pt x="676" y="1421"/>
                    </a:cubicBezTo>
                    <a:cubicBezTo>
                      <a:pt x="674" y="1423"/>
                      <a:pt x="671" y="1421"/>
                      <a:pt x="668" y="1420"/>
                    </a:cubicBezTo>
                    <a:cubicBezTo>
                      <a:pt x="667" y="1419"/>
                      <a:pt x="667" y="1419"/>
                      <a:pt x="667" y="1419"/>
                    </a:cubicBezTo>
                    <a:cubicBezTo>
                      <a:pt x="666" y="1419"/>
                      <a:pt x="665" y="1418"/>
                      <a:pt x="665" y="1418"/>
                    </a:cubicBezTo>
                    <a:cubicBezTo>
                      <a:pt x="660" y="1416"/>
                      <a:pt x="659" y="1415"/>
                      <a:pt x="658" y="1410"/>
                    </a:cubicBezTo>
                    <a:cubicBezTo>
                      <a:pt x="658" y="1410"/>
                      <a:pt x="658" y="1410"/>
                      <a:pt x="657" y="1409"/>
                    </a:cubicBezTo>
                    <a:cubicBezTo>
                      <a:pt x="655" y="1409"/>
                      <a:pt x="649" y="1411"/>
                      <a:pt x="645" y="1413"/>
                    </a:cubicBezTo>
                    <a:cubicBezTo>
                      <a:pt x="641" y="1416"/>
                      <a:pt x="639" y="1418"/>
                      <a:pt x="639" y="1419"/>
                    </a:cubicBezTo>
                    <a:cubicBezTo>
                      <a:pt x="639" y="1419"/>
                      <a:pt x="640" y="1420"/>
                      <a:pt x="641" y="1420"/>
                    </a:cubicBezTo>
                    <a:cubicBezTo>
                      <a:pt x="643" y="1421"/>
                      <a:pt x="643" y="1421"/>
                      <a:pt x="643" y="1421"/>
                    </a:cubicBezTo>
                    <a:cubicBezTo>
                      <a:pt x="650" y="1423"/>
                      <a:pt x="654" y="1425"/>
                      <a:pt x="653" y="1433"/>
                    </a:cubicBezTo>
                    <a:cubicBezTo>
                      <a:pt x="652" y="1440"/>
                      <a:pt x="646" y="1440"/>
                      <a:pt x="642" y="1440"/>
                    </a:cubicBezTo>
                    <a:cubicBezTo>
                      <a:pt x="642" y="1440"/>
                      <a:pt x="641" y="1440"/>
                      <a:pt x="641" y="1440"/>
                    </a:cubicBezTo>
                    <a:cubicBezTo>
                      <a:pt x="641" y="1440"/>
                      <a:pt x="641" y="1440"/>
                      <a:pt x="641" y="1440"/>
                    </a:cubicBezTo>
                    <a:cubicBezTo>
                      <a:pt x="640" y="1440"/>
                      <a:pt x="640" y="1440"/>
                      <a:pt x="640" y="1440"/>
                    </a:cubicBezTo>
                    <a:cubicBezTo>
                      <a:pt x="640" y="1442"/>
                      <a:pt x="639" y="1444"/>
                      <a:pt x="636" y="1444"/>
                    </a:cubicBezTo>
                    <a:cubicBezTo>
                      <a:pt x="635" y="1445"/>
                      <a:pt x="635" y="1445"/>
                      <a:pt x="635" y="1445"/>
                    </a:cubicBezTo>
                    <a:cubicBezTo>
                      <a:pt x="633" y="1445"/>
                      <a:pt x="630" y="1446"/>
                      <a:pt x="628" y="1444"/>
                    </a:cubicBezTo>
                    <a:cubicBezTo>
                      <a:pt x="626" y="1443"/>
                      <a:pt x="625" y="1441"/>
                      <a:pt x="625" y="1438"/>
                    </a:cubicBezTo>
                    <a:cubicBezTo>
                      <a:pt x="624" y="1436"/>
                      <a:pt x="624" y="1436"/>
                      <a:pt x="623" y="1436"/>
                    </a:cubicBezTo>
                    <a:cubicBezTo>
                      <a:pt x="623" y="1435"/>
                      <a:pt x="622" y="1436"/>
                      <a:pt x="622" y="1436"/>
                    </a:cubicBezTo>
                    <a:cubicBezTo>
                      <a:pt x="623" y="1438"/>
                      <a:pt x="624" y="1440"/>
                      <a:pt x="623" y="1442"/>
                    </a:cubicBezTo>
                    <a:cubicBezTo>
                      <a:pt x="622" y="1444"/>
                      <a:pt x="621" y="1446"/>
                      <a:pt x="618" y="1447"/>
                    </a:cubicBezTo>
                    <a:cubicBezTo>
                      <a:pt x="617" y="1447"/>
                      <a:pt x="617" y="1448"/>
                      <a:pt x="617" y="1449"/>
                    </a:cubicBezTo>
                    <a:cubicBezTo>
                      <a:pt x="617" y="1450"/>
                      <a:pt x="617" y="1451"/>
                      <a:pt x="620" y="1450"/>
                    </a:cubicBezTo>
                    <a:cubicBezTo>
                      <a:pt x="624" y="1450"/>
                      <a:pt x="627" y="1449"/>
                      <a:pt x="629" y="1451"/>
                    </a:cubicBezTo>
                    <a:cubicBezTo>
                      <a:pt x="630" y="1453"/>
                      <a:pt x="629" y="1456"/>
                      <a:pt x="628" y="1459"/>
                    </a:cubicBezTo>
                    <a:cubicBezTo>
                      <a:pt x="626" y="1464"/>
                      <a:pt x="624" y="1465"/>
                      <a:pt x="621" y="1466"/>
                    </a:cubicBezTo>
                    <a:cubicBezTo>
                      <a:pt x="620" y="1466"/>
                      <a:pt x="619" y="1466"/>
                      <a:pt x="617" y="1468"/>
                    </a:cubicBezTo>
                    <a:cubicBezTo>
                      <a:pt x="614" y="1472"/>
                      <a:pt x="609" y="1471"/>
                      <a:pt x="606" y="1471"/>
                    </a:cubicBezTo>
                    <a:cubicBezTo>
                      <a:pt x="604" y="1470"/>
                      <a:pt x="602" y="1470"/>
                      <a:pt x="602" y="1470"/>
                    </a:cubicBezTo>
                    <a:cubicBezTo>
                      <a:pt x="601" y="1471"/>
                      <a:pt x="601" y="1472"/>
                      <a:pt x="601" y="1472"/>
                    </a:cubicBezTo>
                    <a:cubicBezTo>
                      <a:pt x="602" y="1472"/>
                      <a:pt x="604" y="1472"/>
                      <a:pt x="605" y="1472"/>
                    </a:cubicBezTo>
                    <a:cubicBezTo>
                      <a:pt x="605" y="1471"/>
                      <a:pt x="606" y="1471"/>
                      <a:pt x="607" y="1471"/>
                    </a:cubicBezTo>
                    <a:cubicBezTo>
                      <a:pt x="609" y="1471"/>
                      <a:pt x="611" y="1472"/>
                      <a:pt x="612" y="1474"/>
                    </a:cubicBezTo>
                    <a:cubicBezTo>
                      <a:pt x="614" y="1477"/>
                      <a:pt x="612" y="1480"/>
                      <a:pt x="610" y="1485"/>
                    </a:cubicBezTo>
                    <a:cubicBezTo>
                      <a:pt x="604" y="1498"/>
                      <a:pt x="600" y="1498"/>
                      <a:pt x="598" y="1498"/>
                    </a:cubicBezTo>
                    <a:cubicBezTo>
                      <a:pt x="598" y="1498"/>
                      <a:pt x="596" y="1498"/>
                      <a:pt x="594" y="1496"/>
                    </a:cubicBezTo>
                    <a:cubicBezTo>
                      <a:pt x="593" y="1493"/>
                      <a:pt x="590" y="1494"/>
                      <a:pt x="584" y="1496"/>
                    </a:cubicBezTo>
                    <a:cubicBezTo>
                      <a:pt x="585" y="1496"/>
                      <a:pt x="587" y="1498"/>
                      <a:pt x="588" y="1499"/>
                    </a:cubicBezTo>
                    <a:cubicBezTo>
                      <a:pt x="588" y="1499"/>
                      <a:pt x="588" y="1499"/>
                      <a:pt x="588" y="1499"/>
                    </a:cubicBezTo>
                    <a:cubicBezTo>
                      <a:pt x="589" y="1500"/>
                      <a:pt x="591" y="1502"/>
                      <a:pt x="590" y="1505"/>
                    </a:cubicBezTo>
                    <a:cubicBezTo>
                      <a:pt x="589" y="1508"/>
                      <a:pt x="588" y="1509"/>
                      <a:pt x="587" y="1511"/>
                    </a:cubicBezTo>
                    <a:cubicBezTo>
                      <a:pt x="586" y="1512"/>
                      <a:pt x="584" y="1513"/>
                      <a:pt x="582" y="1512"/>
                    </a:cubicBezTo>
                    <a:cubicBezTo>
                      <a:pt x="581" y="1511"/>
                      <a:pt x="580" y="1510"/>
                      <a:pt x="580" y="1507"/>
                    </a:cubicBezTo>
                    <a:cubicBezTo>
                      <a:pt x="580" y="1507"/>
                      <a:pt x="580" y="1507"/>
                      <a:pt x="580" y="1507"/>
                    </a:cubicBezTo>
                    <a:cubicBezTo>
                      <a:pt x="580" y="1506"/>
                      <a:pt x="579" y="1505"/>
                      <a:pt x="579" y="1505"/>
                    </a:cubicBezTo>
                    <a:cubicBezTo>
                      <a:pt x="579" y="1504"/>
                      <a:pt x="579" y="1503"/>
                      <a:pt x="580" y="1503"/>
                    </a:cubicBezTo>
                    <a:cubicBezTo>
                      <a:pt x="580" y="1502"/>
                      <a:pt x="580" y="1502"/>
                      <a:pt x="581" y="1501"/>
                    </a:cubicBezTo>
                    <a:cubicBezTo>
                      <a:pt x="581" y="1500"/>
                      <a:pt x="581" y="1499"/>
                      <a:pt x="581" y="1499"/>
                    </a:cubicBezTo>
                    <a:cubicBezTo>
                      <a:pt x="581" y="1498"/>
                      <a:pt x="581" y="1497"/>
                      <a:pt x="582" y="1497"/>
                    </a:cubicBezTo>
                    <a:cubicBezTo>
                      <a:pt x="582" y="1497"/>
                      <a:pt x="581" y="1497"/>
                      <a:pt x="581" y="1497"/>
                    </a:cubicBezTo>
                    <a:cubicBezTo>
                      <a:pt x="577" y="1499"/>
                      <a:pt x="571" y="1501"/>
                      <a:pt x="567" y="1499"/>
                    </a:cubicBezTo>
                    <a:cubicBezTo>
                      <a:pt x="565" y="1498"/>
                      <a:pt x="564" y="1496"/>
                      <a:pt x="564" y="1494"/>
                    </a:cubicBezTo>
                    <a:cubicBezTo>
                      <a:pt x="564" y="1493"/>
                      <a:pt x="564" y="1493"/>
                      <a:pt x="564" y="1493"/>
                    </a:cubicBezTo>
                    <a:cubicBezTo>
                      <a:pt x="564" y="1493"/>
                      <a:pt x="563" y="1493"/>
                      <a:pt x="563" y="1493"/>
                    </a:cubicBezTo>
                    <a:cubicBezTo>
                      <a:pt x="562" y="1493"/>
                      <a:pt x="562" y="1494"/>
                      <a:pt x="562" y="1495"/>
                    </a:cubicBezTo>
                    <a:cubicBezTo>
                      <a:pt x="562" y="1496"/>
                      <a:pt x="563" y="1497"/>
                      <a:pt x="563" y="1498"/>
                    </a:cubicBezTo>
                    <a:cubicBezTo>
                      <a:pt x="563" y="1502"/>
                      <a:pt x="564" y="1505"/>
                      <a:pt x="562" y="1507"/>
                    </a:cubicBezTo>
                    <a:cubicBezTo>
                      <a:pt x="561" y="1509"/>
                      <a:pt x="560" y="1509"/>
                      <a:pt x="558" y="1509"/>
                    </a:cubicBezTo>
                    <a:cubicBezTo>
                      <a:pt x="547" y="1511"/>
                      <a:pt x="544" y="1512"/>
                      <a:pt x="543" y="1513"/>
                    </a:cubicBezTo>
                    <a:cubicBezTo>
                      <a:pt x="543" y="1513"/>
                      <a:pt x="543" y="1513"/>
                      <a:pt x="543" y="1513"/>
                    </a:cubicBezTo>
                    <a:cubicBezTo>
                      <a:pt x="544" y="1514"/>
                      <a:pt x="546" y="1514"/>
                      <a:pt x="550" y="1513"/>
                    </a:cubicBezTo>
                    <a:cubicBezTo>
                      <a:pt x="556" y="1512"/>
                      <a:pt x="559" y="1514"/>
                      <a:pt x="562" y="1516"/>
                    </a:cubicBezTo>
                    <a:cubicBezTo>
                      <a:pt x="563" y="1516"/>
                      <a:pt x="563" y="1517"/>
                      <a:pt x="564" y="1517"/>
                    </a:cubicBezTo>
                    <a:cubicBezTo>
                      <a:pt x="565" y="1518"/>
                      <a:pt x="566" y="1519"/>
                      <a:pt x="566" y="1521"/>
                    </a:cubicBezTo>
                    <a:cubicBezTo>
                      <a:pt x="565" y="1525"/>
                      <a:pt x="560" y="1531"/>
                      <a:pt x="555" y="1533"/>
                    </a:cubicBezTo>
                    <a:cubicBezTo>
                      <a:pt x="554" y="1534"/>
                      <a:pt x="554" y="1534"/>
                      <a:pt x="554" y="1534"/>
                    </a:cubicBezTo>
                    <a:cubicBezTo>
                      <a:pt x="550" y="1536"/>
                      <a:pt x="550" y="1536"/>
                      <a:pt x="550" y="1539"/>
                    </a:cubicBezTo>
                    <a:cubicBezTo>
                      <a:pt x="550" y="1543"/>
                      <a:pt x="548" y="1546"/>
                      <a:pt x="546" y="1549"/>
                    </a:cubicBezTo>
                    <a:cubicBezTo>
                      <a:pt x="545" y="1550"/>
                      <a:pt x="544" y="1551"/>
                      <a:pt x="543" y="1552"/>
                    </a:cubicBezTo>
                    <a:cubicBezTo>
                      <a:pt x="541" y="1556"/>
                      <a:pt x="537" y="1561"/>
                      <a:pt x="534" y="1561"/>
                    </a:cubicBezTo>
                    <a:cubicBezTo>
                      <a:pt x="533" y="1561"/>
                      <a:pt x="532" y="1560"/>
                      <a:pt x="531" y="1560"/>
                    </a:cubicBezTo>
                    <a:cubicBezTo>
                      <a:pt x="530" y="1558"/>
                      <a:pt x="531" y="1556"/>
                      <a:pt x="532" y="1553"/>
                    </a:cubicBezTo>
                    <a:cubicBezTo>
                      <a:pt x="532" y="1552"/>
                      <a:pt x="533" y="1551"/>
                      <a:pt x="533" y="1550"/>
                    </a:cubicBezTo>
                    <a:cubicBezTo>
                      <a:pt x="533" y="1550"/>
                      <a:pt x="533" y="1550"/>
                      <a:pt x="532" y="1550"/>
                    </a:cubicBezTo>
                    <a:cubicBezTo>
                      <a:pt x="531" y="1551"/>
                      <a:pt x="531" y="1552"/>
                      <a:pt x="531" y="1553"/>
                    </a:cubicBezTo>
                    <a:cubicBezTo>
                      <a:pt x="530" y="1557"/>
                      <a:pt x="527" y="1558"/>
                      <a:pt x="523" y="1559"/>
                    </a:cubicBezTo>
                    <a:cubicBezTo>
                      <a:pt x="520" y="1559"/>
                      <a:pt x="518" y="1560"/>
                      <a:pt x="516" y="1561"/>
                    </a:cubicBezTo>
                    <a:cubicBezTo>
                      <a:pt x="514" y="1562"/>
                      <a:pt x="513" y="1564"/>
                      <a:pt x="511" y="1567"/>
                    </a:cubicBezTo>
                    <a:cubicBezTo>
                      <a:pt x="509" y="1570"/>
                      <a:pt x="507" y="1573"/>
                      <a:pt x="503" y="1574"/>
                    </a:cubicBezTo>
                    <a:cubicBezTo>
                      <a:pt x="500" y="1575"/>
                      <a:pt x="500" y="1576"/>
                      <a:pt x="498" y="1578"/>
                    </a:cubicBezTo>
                    <a:cubicBezTo>
                      <a:pt x="497" y="1580"/>
                      <a:pt x="496" y="1582"/>
                      <a:pt x="494" y="1584"/>
                    </a:cubicBezTo>
                    <a:cubicBezTo>
                      <a:pt x="489" y="1591"/>
                      <a:pt x="487" y="1591"/>
                      <a:pt x="480" y="1589"/>
                    </a:cubicBezTo>
                    <a:cubicBezTo>
                      <a:pt x="478" y="1589"/>
                      <a:pt x="478" y="1589"/>
                      <a:pt x="478" y="1589"/>
                    </a:cubicBezTo>
                    <a:cubicBezTo>
                      <a:pt x="473" y="1588"/>
                      <a:pt x="472" y="1590"/>
                      <a:pt x="469" y="1597"/>
                    </a:cubicBezTo>
                    <a:cubicBezTo>
                      <a:pt x="469" y="1598"/>
                      <a:pt x="469" y="1599"/>
                      <a:pt x="468" y="1600"/>
                    </a:cubicBezTo>
                    <a:cubicBezTo>
                      <a:pt x="466" y="1605"/>
                      <a:pt x="464" y="1609"/>
                      <a:pt x="463" y="1612"/>
                    </a:cubicBezTo>
                    <a:cubicBezTo>
                      <a:pt x="461" y="1615"/>
                      <a:pt x="459" y="1618"/>
                      <a:pt x="458" y="1622"/>
                    </a:cubicBezTo>
                    <a:cubicBezTo>
                      <a:pt x="456" y="1626"/>
                      <a:pt x="453" y="1627"/>
                      <a:pt x="450" y="1628"/>
                    </a:cubicBezTo>
                    <a:cubicBezTo>
                      <a:pt x="446" y="1630"/>
                      <a:pt x="443" y="1631"/>
                      <a:pt x="443" y="1638"/>
                    </a:cubicBezTo>
                    <a:cubicBezTo>
                      <a:pt x="443" y="1647"/>
                      <a:pt x="439" y="1651"/>
                      <a:pt x="436" y="1653"/>
                    </a:cubicBezTo>
                    <a:cubicBezTo>
                      <a:pt x="432" y="1656"/>
                      <a:pt x="427" y="1656"/>
                      <a:pt x="423" y="1654"/>
                    </a:cubicBezTo>
                    <a:cubicBezTo>
                      <a:pt x="420" y="1653"/>
                      <a:pt x="419" y="1654"/>
                      <a:pt x="417" y="1658"/>
                    </a:cubicBezTo>
                    <a:cubicBezTo>
                      <a:pt x="416" y="1658"/>
                      <a:pt x="416" y="1659"/>
                      <a:pt x="415" y="1659"/>
                    </a:cubicBezTo>
                    <a:cubicBezTo>
                      <a:pt x="412" y="1664"/>
                      <a:pt x="409" y="1666"/>
                      <a:pt x="402" y="1666"/>
                    </a:cubicBezTo>
                    <a:cubicBezTo>
                      <a:pt x="397" y="1666"/>
                      <a:pt x="396" y="1666"/>
                      <a:pt x="390" y="1670"/>
                    </a:cubicBezTo>
                    <a:cubicBezTo>
                      <a:pt x="382" y="1675"/>
                      <a:pt x="380" y="1675"/>
                      <a:pt x="376" y="1671"/>
                    </a:cubicBezTo>
                    <a:cubicBezTo>
                      <a:pt x="375" y="1669"/>
                      <a:pt x="373" y="1668"/>
                      <a:pt x="371" y="1666"/>
                    </a:cubicBezTo>
                    <a:cubicBezTo>
                      <a:pt x="368" y="1665"/>
                      <a:pt x="368" y="1665"/>
                      <a:pt x="364" y="1668"/>
                    </a:cubicBezTo>
                    <a:cubicBezTo>
                      <a:pt x="362" y="1669"/>
                      <a:pt x="361" y="1671"/>
                      <a:pt x="361" y="1673"/>
                    </a:cubicBezTo>
                    <a:cubicBezTo>
                      <a:pt x="361" y="1673"/>
                      <a:pt x="361" y="1673"/>
                      <a:pt x="361" y="1673"/>
                    </a:cubicBezTo>
                    <a:cubicBezTo>
                      <a:pt x="362" y="1673"/>
                      <a:pt x="363" y="1673"/>
                      <a:pt x="364" y="1673"/>
                    </a:cubicBezTo>
                    <a:cubicBezTo>
                      <a:pt x="365" y="1675"/>
                      <a:pt x="365" y="1677"/>
                      <a:pt x="365" y="1680"/>
                    </a:cubicBezTo>
                    <a:cubicBezTo>
                      <a:pt x="365" y="1681"/>
                      <a:pt x="365" y="1682"/>
                      <a:pt x="364" y="1683"/>
                    </a:cubicBezTo>
                    <a:cubicBezTo>
                      <a:pt x="362" y="1684"/>
                      <a:pt x="360" y="1684"/>
                      <a:pt x="358" y="1683"/>
                    </a:cubicBezTo>
                    <a:cubicBezTo>
                      <a:pt x="355" y="1683"/>
                      <a:pt x="353" y="1682"/>
                      <a:pt x="350" y="1683"/>
                    </a:cubicBezTo>
                    <a:cubicBezTo>
                      <a:pt x="345" y="1684"/>
                      <a:pt x="341" y="1683"/>
                      <a:pt x="339" y="1680"/>
                    </a:cubicBezTo>
                    <a:cubicBezTo>
                      <a:pt x="339" y="1680"/>
                      <a:pt x="338" y="1677"/>
                      <a:pt x="341" y="1674"/>
                    </a:cubicBezTo>
                    <a:cubicBezTo>
                      <a:pt x="341" y="1674"/>
                      <a:pt x="341" y="1674"/>
                      <a:pt x="341" y="1674"/>
                    </a:cubicBezTo>
                    <a:cubicBezTo>
                      <a:pt x="341" y="1674"/>
                      <a:pt x="340" y="1674"/>
                      <a:pt x="339" y="1674"/>
                    </a:cubicBezTo>
                    <a:cubicBezTo>
                      <a:pt x="335" y="1676"/>
                      <a:pt x="328" y="1676"/>
                      <a:pt x="322" y="1676"/>
                    </a:cubicBezTo>
                    <a:cubicBezTo>
                      <a:pt x="319" y="1676"/>
                      <a:pt x="318" y="1677"/>
                      <a:pt x="317" y="1679"/>
                    </a:cubicBezTo>
                    <a:cubicBezTo>
                      <a:pt x="317" y="1680"/>
                      <a:pt x="317" y="1681"/>
                      <a:pt x="316" y="1682"/>
                    </a:cubicBezTo>
                    <a:cubicBezTo>
                      <a:pt x="315" y="1683"/>
                      <a:pt x="314" y="1684"/>
                      <a:pt x="313" y="1685"/>
                    </a:cubicBezTo>
                    <a:cubicBezTo>
                      <a:pt x="312" y="1687"/>
                      <a:pt x="310" y="1689"/>
                      <a:pt x="309" y="1692"/>
                    </a:cubicBezTo>
                    <a:cubicBezTo>
                      <a:pt x="307" y="1696"/>
                      <a:pt x="304" y="1695"/>
                      <a:pt x="302" y="1695"/>
                    </a:cubicBezTo>
                    <a:cubicBezTo>
                      <a:pt x="300" y="1695"/>
                      <a:pt x="299" y="1694"/>
                      <a:pt x="298" y="1695"/>
                    </a:cubicBezTo>
                    <a:cubicBezTo>
                      <a:pt x="296" y="1696"/>
                      <a:pt x="294" y="1696"/>
                      <a:pt x="292" y="1695"/>
                    </a:cubicBezTo>
                    <a:cubicBezTo>
                      <a:pt x="290" y="1694"/>
                      <a:pt x="290" y="1691"/>
                      <a:pt x="290" y="1687"/>
                    </a:cubicBezTo>
                    <a:cubicBezTo>
                      <a:pt x="290" y="1682"/>
                      <a:pt x="292" y="1679"/>
                      <a:pt x="293" y="1677"/>
                    </a:cubicBezTo>
                    <a:cubicBezTo>
                      <a:pt x="293" y="1677"/>
                      <a:pt x="293" y="1677"/>
                      <a:pt x="293" y="1677"/>
                    </a:cubicBezTo>
                    <a:cubicBezTo>
                      <a:pt x="291" y="1678"/>
                      <a:pt x="287" y="1681"/>
                      <a:pt x="283" y="1682"/>
                    </a:cubicBezTo>
                    <a:cubicBezTo>
                      <a:pt x="282" y="1683"/>
                      <a:pt x="282" y="1683"/>
                      <a:pt x="282" y="1683"/>
                    </a:cubicBezTo>
                    <a:cubicBezTo>
                      <a:pt x="279" y="1684"/>
                      <a:pt x="278" y="1684"/>
                      <a:pt x="277" y="1687"/>
                    </a:cubicBezTo>
                    <a:cubicBezTo>
                      <a:pt x="277" y="1687"/>
                      <a:pt x="277" y="1687"/>
                      <a:pt x="278" y="1688"/>
                    </a:cubicBezTo>
                    <a:cubicBezTo>
                      <a:pt x="278" y="1690"/>
                      <a:pt x="280" y="1692"/>
                      <a:pt x="278" y="1694"/>
                    </a:cubicBezTo>
                    <a:cubicBezTo>
                      <a:pt x="278" y="1695"/>
                      <a:pt x="279" y="1695"/>
                      <a:pt x="279" y="1695"/>
                    </a:cubicBezTo>
                    <a:cubicBezTo>
                      <a:pt x="281" y="1697"/>
                      <a:pt x="283" y="1699"/>
                      <a:pt x="283" y="1701"/>
                    </a:cubicBezTo>
                    <a:cubicBezTo>
                      <a:pt x="283" y="1701"/>
                      <a:pt x="283" y="1701"/>
                      <a:pt x="283" y="1701"/>
                    </a:cubicBezTo>
                    <a:cubicBezTo>
                      <a:pt x="284" y="1701"/>
                      <a:pt x="285" y="1701"/>
                      <a:pt x="286" y="1701"/>
                    </a:cubicBezTo>
                    <a:cubicBezTo>
                      <a:pt x="287" y="1702"/>
                      <a:pt x="287" y="1703"/>
                      <a:pt x="287" y="1704"/>
                    </a:cubicBezTo>
                    <a:cubicBezTo>
                      <a:pt x="287" y="1706"/>
                      <a:pt x="286" y="1707"/>
                      <a:pt x="284" y="1707"/>
                    </a:cubicBezTo>
                    <a:cubicBezTo>
                      <a:pt x="284" y="1707"/>
                      <a:pt x="284" y="1707"/>
                      <a:pt x="284" y="1707"/>
                    </a:cubicBezTo>
                    <a:cubicBezTo>
                      <a:pt x="283" y="1707"/>
                      <a:pt x="283" y="1707"/>
                      <a:pt x="283" y="1707"/>
                    </a:cubicBezTo>
                    <a:cubicBezTo>
                      <a:pt x="282" y="1707"/>
                      <a:pt x="281" y="1706"/>
                      <a:pt x="281" y="1705"/>
                    </a:cubicBezTo>
                    <a:cubicBezTo>
                      <a:pt x="281" y="1705"/>
                      <a:pt x="281" y="1705"/>
                      <a:pt x="281" y="1705"/>
                    </a:cubicBezTo>
                    <a:cubicBezTo>
                      <a:pt x="279" y="1706"/>
                      <a:pt x="277" y="1707"/>
                      <a:pt x="275" y="1706"/>
                    </a:cubicBezTo>
                    <a:cubicBezTo>
                      <a:pt x="273" y="1705"/>
                      <a:pt x="271" y="1703"/>
                      <a:pt x="270" y="1700"/>
                    </a:cubicBezTo>
                    <a:cubicBezTo>
                      <a:pt x="269" y="1697"/>
                      <a:pt x="264" y="1695"/>
                      <a:pt x="261" y="1696"/>
                    </a:cubicBezTo>
                    <a:cubicBezTo>
                      <a:pt x="260" y="1696"/>
                      <a:pt x="260" y="1697"/>
                      <a:pt x="260" y="1697"/>
                    </a:cubicBezTo>
                    <a:cubicBezTo>
                      <a:pt x="261" y="1703"/>
                      <a:pt x="256" y="1704"/>
                      <a:pt x="255" y="1704"/>
                    </a:cubicBezTo>
                    <a:cubicBezTo>
                      <a:pt x="255" y="1704"/>
                      <a:pt x="256" y="1704"/>
                      <a:pt x="258" y="1704"/>
                    </a:cubicBezTo>
                    <a:cubicBezTo>
                      <a:pt x="260" y="1703"/>
                      <a:pt x="263" y="1704"/>
                      <a:pt x="264" y="1705"/>
                    </a:cubicBezTo>
                    <a:cubicBezTo>
                      <a:pt x="266" y="1707"/>
                      <a:pt x="267" y="1710"/>
                      <a:pt x="267" y="1712"/>
                    </a:cubicBezTo>
                    <a:cubicBezTo>
                      <a:pt x="267" y="1716"/>
                      <a:pt x="262" y="1716"/>
                      <a:pt x="260" y="1716"/>
                    </a:cubicBezTo>
                    <a:cubicBezTo>
                      <a:pt x="260" y="1715"/>
                      <a:pt x="259" y="1715"/>
                      <a:pt x="259" y="1715"/>
                    </a:cubicBezTo>
                    <a:cubicBezTo>
                      <a:pt x="259" y="1718"/>
                      <a:pt x="259" y="1721"/>
                      <a:pt x="258" y="1722"/>
                    </a:cubicBezTo>
                    <a:cubicBezTo>
                      <a:pt x="256" y="1723"/>
                      <a:pt x="254" y="1722"/>
                      <a:pt x="252" y="1721"/>
                    </a:cubicBezTo>
                    <a:cubicBezTo>
                      <a:pt x="251" y="1720"/>
                      <a:pt x="249" y="1721"/>
                      <a:pt x="247" y="1721"/>
                    </a:cubicBezTo>
                    <a:cubicBezTo>
                      <a:pt x="245" y="1721"/>
                      <a:pt x="241" y="1722"/>
                      <a:pt x="238" y="1719"/>
                    </a:cubicBezTo>
                    <a:cubicBezTo>
                      <a:pt x="236" y="1718"/>
                      <a:pt x="236" y="1718"/>
                      <a:pt x="233" y="1718"/>
                    </a:cubicBezTo>
                    <a:cubicBezTo>
                      <a:pt x="232" y="1718"/>
                      <a:pt x="231" y="1718"/>
                      <a:pt x="229" y="1718"/>
                    </a:cubicBezTo>
                    <a:cubicBezTo>
                      <a:pt x="225" y="1718"/>
                      <a:pt x="224" y="1715"/>
                      <a:pt x="223" y="1714"/>
                    </a:cubicBezTo>
                    <a:cubicBezTo>
                      <a:pt x="223" y="1711"/>
                      <a:pt x="225" y="1708"/>
                      <a:pt x="228" y="1706"/>
                    </a:cubicBezTo>
                    <a:cubicBezTo>
                      <a:pt x="228" y="1706"/>
                      <a:pt x="229" y="1706"/>
                      <a:pt x="229" y="1706"/>
                    </a:cubicBezTo>
                    <a:cubicBezTo>
                      <a:pt x="229" y="1705"/>
                      <a:pt x="228" y="1705"/>
                      <a:pt x="227" y="1704"/>
                    </a:cubicBezTo>
                    <a:cubicBezTo>
                      <a:pt x="218" y="1701"/>
                      <a:pt x="217" y="1698"/>
                      <a:pt x="214" y="1689"/>
                    </a:cubicBezTo>
                    <a:cubicBezTo>
                      <a:pt x="212" y="1681"/>
                      <a:pt x="211" y="1680"/>
                      <a:pt x="204" y="1681"/>
                    </a:cubicBezTo>
                    <a:cubicBezTo>
                      <a:pt x="196" y="1682"/>
                      <a:pt x="194" y="1675"/>
                      <a:pt x="192" y="1669"/>
                    </a:cubicBezTo>
                    <a:cubicBezTo>
                      <a:pt x="191" y="1667"/>
                      <a:pt x="190" y="1665"/>
                      <a:pt x="190" y="1663"/>
                    </a:cubicBezTo>
                    <a:cubicBezTo>
                      <a:pt x="190" y="1666"/>
                      <a:pt x="190" y="1669"/>
                      <a:pt x="191" y="1671"/>
                    </a:cubicBezTo>
                    <a:cubicBezTo>
                      <a:pt x="191" y="1673"/>
                      <a:pt x="192" y="1674"/>
                      <a:pt x="194" y="1676"/>
                    </a:cubicBezTo>
                    <a:cubicBezTo>
                      <a:pt x="195" y="1678"/>
                      <a:pt x="197" y="1681"/>
                      <a:pt x="199" y="1684"/>
                    </a:cubicBezTo>
                    <a:cubicBezTo>
                      <a:pt x="203" y="1691"/>
                      <a:pt x="198" y="1694"/>
                      <a:pt x="196" y="1695"/>
                    </a:cubicBezTo>
                    <a:cubicBezTo>
                      <a:pt x="196" y="1695"/>
                      <a:pt x="195" y="1695"/>
                      <a:pt x="195" y="1696"/>
                    </a:cubicBezTo>
                    <a:cubicBezTo>
                      <a:pt x="195" y="1696"/>
                      <a:pt x="195" y="1696"/>
                      <a:pt x="195" y="1696"/>
                    </a:cubicBezTo>
                    <a:cubicBezTo>
                      <a:pt x="197" y="1699"/>
                      <a:pt x="198" y="1703"/>
                      <a:pt x="199" y="1706"/>
                    </a:cubicBezTo>
                    <a:cubicBezTo>
                      <a:pt x="200" y="1709"/>
                      <a:pt x="200" y="1712"/>
                      <a:pt x="201" y="1713"/>
                    </a:cubicBezTo>
                    <a:cubicBezTo>
                      <a:pt x="204" y="1717"/>
                      <a:pt x="206" y="1724"/>
                      <a:pt x="202" y="1736"/>
                    </a:cubicBezTo>
                    <a:cubicBezTo>
                      <a:pt x="199" y="1743"/>
                      <a:pt x="194" y="1743"/>
                      <a:pt x="192" y="1743"/>
                    </a:cubicBezTo>
                    <a:cubicBezTo>
                      <a:pt x="188" y="1742"/>
                      <a:pt x="184" y="1739"/>
                      <a:pt x="184" y="1735"/>
                    </a:cubicBezTo>
                    <a:cubicBezTo>
                      <a:pt x="184" y="1733"/>
                      <a:pt x="183" y="1732"/>
                      <a:pt x="181" y="1730"/>
                    </a:cubicBezTo>
                    <a:cubicBezTo>
                      <a:pt x="179" y="1728"/>
                      <a:pt x="177" y="1726"/>
                      <a:pt x="175" y="1721"/>
                    </a:cubicBezTo>
                    <a:cubicBezTo>
                      <a:pt x="175" y="1721"/>
                      <a:pt x="175" y="1721"/>
                      <a:pt x="175" y="1720"/>
                    </a:cubicBezTo>
                    <a:cubicBezTo>
                      <a:pt x="174" y="1721"/>
                      <a:pt x="174" y="1724"/>
                      <a:pt x="174" y="1726"/>
                    </a:cubicBezTo>
                    <a:cubicBezTo>
                      <a:pt x="176" y="1730"/>
                      <a:pt x="175" y="1732"/>
                      <a:pt x="174" y="1735"/>
                    </a:cubicBezTo>
                    <a:cubicBezTo>
                      <a:pt x="174" y="1736"/>
                      <a:pt x="173" y="1738"/>
                      <a:pt x="173" y="1740"/>
                    </a:cubicBezTo>
                    <a:cubicBezTo>
                      <a:pt x="174" y="1745"/>
                      <a:pt x="170" y="1748"/>
                      <a:pt x="167" y="1748"/>
                    </a:cubicBezTo>
                    <a:cubicBezTo>
                      <a:pt x="163" y="1749"/>
                      <a:pt x="159" y="1747"/>
                      <a:pt x="158" y="1743"/>
                    </a:cubicBezTo>
                    <a:cubicBezTo>
                      <a:pt x="156" y="1738"/>
                      <a:pt x="159" y="1732"/>
                      <a:pt x="160" y="1727"/>
                    </a:cubicBezTo>
                    <a:cubicBezTo>
                      <a:pt x="161" y="1726"/>
                      <a:pt x="161" y="1725"/>
                      <a:pt x="161" y="1724"/>
                    </a:cubicBezTo>
                    <a:cubicBezTo>
                      <a:pt x="162" y="1724"/>
                      <a:pt x="162" y="1723"/>
                      <a:pt x="162" y="1723"/>
                    </a:cubicBezTo>
                    <a:cubicBezTo>
                      <a:pt x="161" y="1723"/>
                      <a:pt x="159" y="1722"/>
                      <a:pt x="156" y="1722"/>
                    </a:cubicBezTo>
                    <a:cubicBezTo>
                      <a:pt x="154" y="1722"/>
                      <a:pt x="154" y="1722"/>
                      <a:pt x="154" y="1722"/>
                    </a:cubicBezTo>
                    <a:cubicBezTo>
                      <a:pt x="153" y="1723"/>
                      <a:pt x="154" y="1727"/>
                      <a:pt x="155" y="1730"/>
                    </a:cubicBezTo>
                    <a:cubicBezTo>
                      <a:pt x="156" y="1737"/>
                      <a:pt x="154" y="1746"/>
                      <a:pt x="152" y="1754"/>
                    </a:cubicBezTo>
                    <a:cubicBezTo>
                      <a:pt x="152" y="1755"/>
                      <a:pt x="152" y="1755"/>
                      <a:pt x="152" y="1755"/>
                    </a:cubicBezTo>
                    <a:cubicBezTo>
                      <a:pt x="151" y="1761"/>
                      <a:pt x="146" y="1764"/>
                      <a:pt x="142" y="1764"/>
                    </a:cubicBezTo>
                    <a:cubicBezTo>
                      <a:pt x="140" y="1764"/>
                      <a:pt x="138" y="1763"/>
                      <a:pt x="138" y="1760"/>
                    </a:cubicBezTo>
                    <a:cubicBezTo>
                      <a:pt x="138" y="1760"/>
                      <a:pt x="138" y="1760"/>
                      <a:pt x="138" y="1760"/>
                    </a:cubicBezTo>
                    <a:cubicBezTo>
                      <a:pt x="138" y="1756"/>
                      <a:pt x="138" y="1755"/>
                      <a:pt x="135" y="1755"/>
                    </a:cubicBezTo>
                    <a:cubicBezTo>
                      <a:pt x="135" y="1755"/>
                      <a:pt x="135" y="1755"/>
                      <a:pt x="135" y="1755"/>
                    </a:cubicBezTo>
                    <a:cubicBezTo>
                      <a:pt x="132" y="1755"/>
                      <a:pt x="126" y="1761"/>
                      <a:pt x="124" y="1765"/>
                    </a:cubicBezTo>
                    <a:cubicBezTo>
                      <a:pt x="122" y="1769"/>
                      <a:pt x="120" y="1775"/>
                      <a:pt x="112" y="1773"/>
                    </a:cubicBezTo>
                    <a:cubicBezTo>
                      <a:pt x="105" y="1772"/>
                      <a:pt x="103" y="1772"/>
                      <a:pt x="102" y="1774"/>
                    </a:cubicBezTo>
                    <a:cubicBezTo>
                      <a:pt x="100" y="1777"/>
                      <a:pt x="98" y="1779"/>
                      <a:pt x="94" y="1779"/>
                    </a:cubicBezTo>
                    <a:cubicBezTo>
                      <a:pt x="91" y="1780"/>
                      <a:pt x="88" y="1779"/>
                      <a:pt x="85" y="1777"/>
                    </a:cubicBezTo>
                    <a:cubicBezTo>
                      <a:pt x="81" y="1774"/>
                      <a:pt x="81" y="1771"/>
                      <a:pt x="81" y="1769"/>
                    </a:cubicBezTo>
                    <a:cubicBezTo>
                      <a:pt x="80" y="1767"/>
                      <a:pt x="80" y="1767"/>
                      <a:pt x="78" y="1766"/>
                    </a:cubicBezTo>
                    <a:cubicBezTo>
                      <a:pt x="75" y="1765"/>
                      <a:pt x="73" y="1767"/>
                      <a:pt x="69" y="1771"/>
                    </a:cubicBezTo>
                    <a:cubicBezTo>
                      <a:pt x="67" y="1773"/>
                      <a:pt x="66" y="1774"/>
                      <a:pt x="64" y="1776"/>
                    </a:cubicBezTo>
                    <a:cubicBezTo>
                      <a:pt x="64" y="1776"/>
                      <a:pt x="64" y="1776"/>
                      <a:pt x="64" y="1776"/>
                    </a:cubicBezTo>
                    <a:cubicBezTo>
                      <a:pt x="64" y="1776"/>
                      <a:pt x="65" y="1777"/>
                      <a:pt x="65" y="1777"/>
                    </a:cubicBezTo>
                    <a:cubicBezTo>
                      <a:pt x="66" y="1778"/>
                      <a:pt x="68" y="1780"/>
                      <a:pt x="68" y="1782"/>
                    </a:cubicBezTo>
                    <a:cubicBezTo>
                      <a:pt x="68" y="1785"/>
                      <a:pt x="66" y="1787"/>
                      <a:pt x="61" y="1790"/>
                    </a:cubicBezTo>
                    <a:cubicBezTo>
                      <a:pt x="59" y="1790"/>
                      <a:pt x="58" y="1791"/>
                      <a:pt x="57" y="1792"/>
                    </a:cubicBezTo>
                    <a:cubicBezTo>
                      <a:pt x="56" y="1793"/>
                      <a:pt x="54" y="1795"/>
                      <a:pt x="52" y="1794"/>
                    </a:cubicBezTo>
                    <a:cubicBezTo>
                      <a:pt x="50" y="1793"/>
                      <a:pt x="50" y="1792"/>
                      <a:pt x="50" y="1792"/>
                    </a:cubicBezTo>
                    <a:cubicBezTo>
                      <a:pt x="49" y="1790"/>
                      <a:pt x="50" y="1788"/>
                      <a:pt x="51" y="1785"/>
                    </a:cubicBezTo>
                    <a:cubicBezTo>
                      <a:pt x="52" y="1784"/>
                      <a:pt x="52" y="1783"/>
                      <a:pt x="53" y="1782"/>
                    </a:cubicBezTo>
                    <a:cubicBezTo>
                      <a:pt x="53" y="1781"/>
                      <a:pt x="53" y="1780"/>
                      <a:pt x="52" y="1780"/>
                    </a:cubicBezTo>
                    <a:cubicBezTo>
                      <a:pt x="52" y="1779"/>
                      <a:pt x="51" y="1779"/>
                      <a:pt x="51" y="1779"/>
                    </a:cubicBezTo>
                    <a:cubicBezTo>
                      <a:pt x="51" y="1779"/>
                      <a:pt x="50" y="1779"/>
                      <a:pt x="50" y="1780"/>
                    </a:cubicBezTo>
                    <a:cubicBezTo>
                      <a:pt x="49" y="1787"/>
                      <a:pt x="47" y="1788"/>
                      <a:pt x="37" y="1788"/>
                    </a:cubicBezTo>
                    <a:cubicBezTo>
                      <a:pt x="37" y="1788"/>
                      <a:pt x="37" y="1788"/>
                      <a:pt x="37" y="1788"/>
                    </a:cubicBezTo>
                    <a:cubicBezTo>
                      <a:pt x="30" y="1788"/>
                      <a:pt x="26" y="1791"/>
                      <a:pt x="22" y="1795"/>
                    </a:cubicBezTo>
                    <a:cubicBezTo>
                      <a:pt x="20" y="1796"/>
                      <a:pt x="18" y="1798"/>
                      <a:pt x="17" y="1799"/>
                    </a:cubicBezTo>
                    <a:cubicBezTo>
                      <a:pt x="13" y="1801"/>
                      <a:pt x="10" y="1803"/>
                      <a:pt x="7" y="1803"/>
                    </a:cubicBezTo>
                    <a:close/>
                    <a:moveTo>
                      <a:pt x="283" y="1704"/>
                    </a:move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3" y="1705"/>
                      <a:pt x="283" y="1705"/>
                      <a:pt x="283" y="1705"/>
                    </a:cubicBezTo>
                    <a:cubicBezTo>
                      <a:pt x="284" y="1706"/>
                      <a:pt x="284" y="1706"/>
                      <a:pt x="285" y="1706"/>
                    </a:cubicBez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4" y="1704"/>
                      <a:pt x="284" y="1704"/>
                      <a:pt x="284" y="1704"/>
                    </a:cubicBezTo>
                    <a:cubicBezTo>
                      <a:pt x="284" y="1703"/>
                      <a:pt x="284" y="1703"/>
                      <a:pt x="284" y="1703"/>
                    </a:cubicBezTo>
                    <a:cubicBezTo>
                      <a:pt x="283" y="1703"/>
                      <a:pt x="283" y="1703"/>
                      <a:pt x="283" y="1704"/>
                    </a:cubicBezTo>
                    <a:cubicBezTo>
                      <a:pt x="283" y="1704"/>
                      <a:pt x="283" y="1704"/>
                      <a:pt x="283" y="1704"/>
                    </a:cubicBezTo>
                    <a:close/>
                    <a:moveTo>
                      <a:pt x="285" y="1703"/>
                    </a:move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3"/>
                      <a:pt x="285" y="1703"/>
                    </a:cubicBezTo>
                    <a:close/>
                    <a:moveTo>
                      <a:pt x="295" y="1674"/>
                    </a:moveTo>
                    <a:cubicBezTo>
                      <a:pt x="295" y="1674"/>
                      <a:pt x="295" y="1674"/>
                      <a:pt x="295" y="1674"/>
                    </a:cubicBezTo>
                    <a:close/>
                    <a:moveTo>
                      <a:pt x="584" y="1505"/>
                    </a:moveTo>
                    <a:cubicBezTo>
                      <a:pt x="584" y="1505"/>
                      <a:pt x="584" y="1506"/>
                      <a:pt x="584" y="1507"/>
                    </a:cubicBezTo>
                    <a:cubicBezTo>
                      <a:pt x="585" y="1506"/>
                      <a:pt x="585" y="1505"/>
                      <a:pt x="586" y="1503"/>
                    </a:cubicBezTo>
                    <a:cubicBezTo>
                      <a:pt x="586" y="1503"/>
                      <a:pt x="586" y="1503"/>
                      <a:pt x="585" y="1503"/>
                    </a:cubicBezTo>
                    <a:cubicBezTo>
                      <a:pt x="585" y="1503"/>
                      <a:pt x="585" y="1503"/>
                      <a:pt x="585" y="1503"/>
                    </a:cubicBezTo>
                    <a:cubicBezTo>
                      <a:pt x="585" y="1503"/>
                      <a:pt x="585" y="1503"/>
                      <a:pt x="585" y="1504"/>
                    </a:cubicBezTo>
                    <a:cubicBezTo>
                      <a:pt x="584" y="1504"/>
                      <a:pt x="584" y="1504"/>
                      <a:pt x="584" y="1505"/>
                    </a:cubicBezTo>
                    <a:close/>
                    <a:moveTo>
                      <a:pt x="667" y="1321"/>
                    </a:moveTo>
                    <a:cubicBezTo>
                      <a:pt x="667" y="1322"/>
                      <a:pt x="668" y="1323"/>
                      <a:pt x="669" y="1326"/>
                    </a:cubicBezTo>
                    <a:cubicBezTo>
                      <a:pt x="670" y="1327"/>
                      <a:pt x="670" y="1327"/>
                      <a:pt x="671" y="1327"/>
                    </a:cubicBezTo>
                    <a:cubicBezTo>
                      <a:pt x="673" y="1327"/>
                      <a:pt x="674" y="1326"/>
                      <a:pt x="675" y="1325"/>
                    </a:cubicBezTo>
                    <a:cubicBezTo>
                      <a:pt x="676" y="1325"/>
                      <a:pt x="677" y="1324"/>
                      <a:pt x="677" y="1323"/>
                    </a:cubicBezTo>
                    <a:cubicBezTo>
                      <a:pt x="675" y="1324"/>
                      <a:pt x="672" y="1323"/>
                      <a:pt x="669" y="1322"/>
                    </a:cubicBezTo>
                    <a:cubicBezTo>
                      <a:pt x="668" y="1322"/>
                      <a:pt x="668" y="1322"/>
                      <a:pt x="668" y="1322"/>
                    </a:cubicBezTo>
                    <a:cubicBezTo>
                      <a:pt x="668" y="1321"/>
                      <a:pt x="668" y="1321"/>
                      <a:pt x="667" y="1321"/>
                    </a:cubicBezTo>
                    <a:close/>
                    <a:moveTo>
                      <a:pt x="667" y="1321"/>
                    </a:moveTo>
                    <a:cubicBezTo>
                      <a:pt x="667" y="1321"/>
                      <a:pt x="667" y="1321"/>
                      <a:pt x="667" y="1321"/>
                    </a:cubicBezTo>
                    <a:close/>
                    <a:moveTo>
                      <a:pt x="688" y="1305"/>
                    </a:moveTo>
                    <a:cubicBezTo>
                      <a:pt x="688" y="1305"/>
                      <a:pt x="687" y="1306"/>
                      <a:pt x="686" y="1306"/>
                    </a:cubicBezTo>
                    <a:cubicBezTo>
                      <a:pt x="683" y="1308"/>
                      <a:pt x="682" y="1308"/>
                      <a:pt x="682" y="1309"/>
                    </a:cubicBezTo>
                    <a:cubicBezTo>
                      <a:pt x="682" y="1309"/>
                      <a:pt x="682" y="1310"/>
                      <a:pt x="682" y="1310"/>
                    </a:cubicBezTo>
                    <a:cubicBezTo>
                      <a:pt x="683" y="1309"/>
                      <a:pt x="685" y="1308"/>
                      <a:pt x="688" y="1305"/>
                    </a:cubicBezTo>
                    <a:close/>
                    <a:moveTo>
                      <a:pt x="670" y="1303"/>
                    </a:moveTo>
                    <a:cubicBezTo>
                      <a:pt x="673" y="1303"/>
                      <a:pt x="675" y="1306"/>
                      <a:pt x="678" y="1309"/>
                    </a:cubicBezTo>
                    <a:cubicBezTo>
                      <a:pt x="678" y="1305"/>
                      <a:pt x="681" y="1303"/>
                      <a:pt x="684" y="1302"/>
                    </a:cubicBezTo>
                    <a:cubicBezTo>
                      <a:pt x="686" y="1301"/>
                      <a:pt x="688" y="1300"/>
                      <a:pt x="689" y="1298"/>
                    </a:cubicBezTo>
                    <a:cubicBezTo>
                      <a:pt x="689" y="1296"/>
                      <a:pt x="690" y="1294"/>
                      <a:pt x="691" y="1293"/>
                    </a:cubicBezTo>
                    <a:cubicBezTo>
                      <a:pt x="691" y="1292"/>
                      <a:pt x="692" y="1291"/>
                      <a:pt x="692" y="1291"/>
                    </a:cubicBezTo>
                    <a:cubicBezTo>
                      <a:pt x="692" y="1291"/>
                      <a:pt x="691" y="1291"/>
                      <a:pt x="691" y="1291"/>
                    </a:cubicBezTo>
                    <a:cubicBezTo>
                      <a:pt x="687" y="1290"/>
                      <a:pt x="687" y="1290"/>
                      <a:pt x="686" y="1295"/>
                    </a:cubicBezTo>
                    <a:cubicBezTo>
                      <a:pt x="686" y="1297"/>
                      <a:pt x="685" y="1299"/>
                      <a:pt x="683" y="1300"/>
                    </a:cubicBezTo>
                    <a:cubicBezTo>
                      <a:pt x="681" y="1301"/>
                      <a:pt x="678" y="1300"/>
                      <a:pt x="676" y="1298"/>
                    </a:cubicBezTo>
                    <a:cubicBezTo>
                      <a:pt x="675" y="1298"/>
                      <a:pt x="675" y="1298"/>
                      <a:pt x="674" y="1297"/>
                    </a:cubicBezTo>
                    <a:cubicBezTo>
                      <a:pt x="672" y="1296"/>
                      <a:pt x="668" y="1295"/>
                      <a:pt x="666" y="1296"/>
                    </a:cubicBezTo>
                    <a:cubicBezTo>
                      <a:pt x="665" y="1296"/>
                      <a:pt x="664" y="1297"/>
                      <a:pt x="664" y="1299"/>
                    </a:cubicBezTo>
                    <a:cubicBezTo>
                      <a:pt x="663" y="1301"/>
                      <a:pt x="663" y="1302"/>
                      <a:pt x="664" y="1303"/>
                    </a:cubicBezTo>
                    <a:cubicBezTo>
                      <a:pt x="664" y="1304"/>
                      <a:pt x="667" y="1303"/>
                      <a:pt x="668" y="1303"/>
                    </a:cubicBezTo>
                    <a:cubicBezTo>
                      <a:pt x="669" y="1303"/>
                      <a:pt x="669" y="1303"/>
                      <a:pt x="669" y="1303"/>
                    </a:cubicBezTo>
                    <a:cubicBezTo>
                      <a:pt x="669" y="1303"/>
                      <a:pt x="669" y="1303"/>
                      <a:pt x="670" y="1303"/>
                    </a:cubicBezTo>
                    <a:close/>
                    <a:moveTo>
                      <a:pt x="802" y="1715"/>
                    </a:moveTo>
                    <a:cubicBezTo>
                      <a:pt x="800" y="1715"/>
                      <a:pt x="799" y="1714"/>
                      <a:pt x="798" y="1714"/>
                    </a:cubicBezTo>
                    <a:cubicBezTo>
                      <a:pt x="795" y="1713"/>
                      <a:pt x="792" y="1712"/>
                      <a:pt x="789" y="1706"/>
                    </a:cubicBezTo>
                    <a:cubicBezTo>
                      <a:pt x="786" y="1702"/>
                      <a:pt x="785" y="1697"/>
                      <a:pt x="784" y="1691"/>
                    </a:cubicBezTo>
                    <a:cubicBezTo>
                      <a:pt x="783" y="1690"/>
                      <a:pt x="783" y="1689"/>
                      <a:pt x="783" y="1687"/>
                    </a:cubicBezTo>
                    <a:cubicBezTo>
                      <a:pt x="782" y="1682"/>
                      <a:pt x="778" y="1679"/>
                      <a:pt x="774" y="1675"/>
                    </a:cubicBezTo>
                    <a:cubicBezTo>
                      <a:pt x="773" y="1674"/>
                      <a:pt x="773" y="1674"/>
                      <a:pt x="773" y="1674"/>
                    </a:cubicBezTo>
                    <a:cubicBezTo>
                      <a:pt x="771" y="1672"/>
                      <a:pt x="767" y="1671"/>
                      <a:pt x="764" y="1670"/>
                    </a:cubicBezTo>
                    <a:cubicBezTo>
                      <a:pt x="757" y="1668"/>
                      <a:pt x="749" y="1665"/>
                      <a:pt x="749" y="1653"/>
                    </a:cubicBezTo>
                    <a:cubicBezTo>
                      <a:pt x="749" y="1651"/>
                      <a:pt x="748" y="1650"/>
                      <a:pt x="746" y="1648"/>
                    </a:cubicBezTo>
                    <a:cubicBezTo>
                      <a:pt x="744" y="1646"/>
                      <a:pt x="742" y="1644"/>
                      <a:pt x="742" y="1640"/>
                    </a:cubicBezTo>
                    <a:cubicBezTo>
                      <a:pt x="742" y="1637"/>
                      <a:pt x="740" y="1635"/>
                      <a:pt x="738" y="1633"/>
                    </a:cubicBezTo>
                    <a:cubicBezTo>
                      <a:pt x="737" y="1630"/>
                      <a:pt x="735" y="1628"/>
                      <a:pt x="734" y="1624"/>
                    </a:cubicBezTo>
                    <a:cubicBezTo>
                      <a:pt x="733" y="1623"/>
                      <a:pt x="732" y="1623"/>
                      <a:pt x="731" y="1622"/>
                    </a:cubicBezTo>
                    <a:cubicBezTo>
                      <a:pt x="729" y="1622"/>
                      <a:pt x="727" y="1621"/>
                      <a:pt x="726" y="1619"/>
                    </a:cubicBezTo>
                    <a:cubicBezTo>
                      <a:pt x="726" y="1618"/>
                      <a:pt x="726" y="1617"/>
                      <a:pt x="727" y="1615"/>
                    </a:cubicBezTo>
                    <a:cubicBezTo>
                      <a:pt x="727" y="1615"/>
                      <a:pt x="727" y="1615"/>
                      <a:pt x="727" y="1615"/>
                    </a:cubicBezTo>
                    <a:cubicBezTo>
                      <a:pt x="729" y="1613"/>
                      <a:pt x="729" y="1612"/>
                      <a:pt x="728" y="1611"/>
                    </a:cubicBezTo>
                    <a:cubicBezTo>
                      <a:pt x="728" y="1608"/>
                      <a:pt x="727" y="1605"/>
                      <a:pt x="728" y="1601"/>
                    </a:cubicBezTo>
                    <a:cubicBezTo>
                      <a:pt x="728" y="1599"/>
                      <a:pt x="729" y="1597"/>
                      <a:pt x="729" y="1594"/>
                    </a:cubicBezTo>
                    <a:cubicBezTo>
                      <a:pt x="730" y="1590"/>
                      <a:pt x="731" y="1586"/>
                      <a:pt x="731" y="1583"/>
                    </a:cubicBezTo>
                    <a:cubicBezTo>
                      <a:pt x="731" y="1575"/>
                      <a:pt x="731" y="1574"/>
                      <a:pt x="729" y="1570"/>
                    </a:cubicBezTo>
                    <a:cubicBezTo>
                      <a:pt x="728" y="1566"/>
                      <a:pt x="736" y="1542"/>
                      <a:pt x="739" y="1538"/>
                    </a:cubicBezTo>
                    <a:cubicBezTo>
                      <a:pt x="741" y="1537"/>
                      <a:pt x="742" y="1533"/>
                      <a:pt x="743" y="1530"/>
                    </a:cubicBezTo>
                    <a:cubicBezTo>
                      <a:pt x="745" y="1527"/>
                      <a:pt x="746" y="1523"/>
                      <a:pt x="748" y="1521"/>
                    </a:cubicBezTo>
                    <a:cubicBezTo>
                      <a:pt x="750" y="1518"/>
                      <a:pt x="752" y="1513"/>
                      <a:pt x="752" y="1511"/>
                    </a:cubicBezTo>
                    <a:cubicBezTo>
                      <a:pt x="751" y="1508"/>
                      <a:pt x="753" y="1504"/>
                      <a:pt x="756" y="1500"/>
                    </a:cubicBezTo>
                    <a:cubicBezTo>
                      <a:pt x="756" y="1500"/>
                      <a:pt x="756" y="1500"/>
                      <a:pt x="756" y="1500"/>
                    </a:cubicBezTo>
                    <a:cubicBezTo>
                      <a:pt x="758" y="1497"/>
                      <a:pt x="758" y="1497"/>
                      <a:pt x="759" y="1494"/>
                    </a:cubicBezTo>
                    <a:cubicBezTo>
                      <a:pt x="760" y="1489"/>
                      <a:pt x="760" y="1489"/>
                      <a:pt x="763" y="1485"/>
                    </a:cubicBezTo>
                    <a:cubicBezTo>
                      <a:pt x="764" y="1485"/>
                      <a:pt x="764" y="1485"/>
                      <a:pt x="764" y="1485"/>
                    </a:cubicBezTo>
                    <a:cubicBezTo>
                      <a:pt x="765" y="1483"/>
                      <a:pt x="765" y="1483"/>
                      <a:pt x="765" y="1480"/>
                    </a:cubicBezTo>
                    <a:cubicBezTo>
                      <a:pt x="764" y="1476"/>
                      <a:pt x="767" y="1473"/>
                      <a:pt x="770" y="1470"/>
                    </a:cubicBezTo>
                    <a:cubicBezTo>
                      <a:pt x="771" y="1469"/>
                      <a:pt x="772" y="1468"/>
                      <a:pt x="773" y="1466"/>
                    </a:cubicBezTo>
                    <a:cubicBezTo>
                      <a:pt x="774" y="1466"/>
                      <a:pt x="774" y="1465"/>
                      <a:pt x="775" y="1464"/>
                    </a:cubicBezTo>
                    <a:cubicBezTo>
                      <a:pt x="778" y="1460"/>
                      <a:pt x="782" y="1454"/>
                      <a:pt x="785" y="1444"/>
                    </a:cubicBezTo>
                    <a:cubicBezTo>
                      <a:pt x="788" y="1432"/>
                      <a:pt x="806" y="1422"/>
                      <a:pt x="813" y="1419"/>
                    </a:cubicBezTo>
                    <a:cubicBezTo>
                      <a:pt x="816" y="1417"/>
                      <a:pt x="820" y="1412"/>
                      <a:pt x="824" y="1408"/>
                    </a:cubicBezTo>
                    <a:cubicBezTo>
                      <a:pt x="827" y="1404"/>
                      <a:pt x="829" y="1401"/>
                      <a:pt x="832" y="1399"/>
                    </a:cubicBezTo>
                    <a:cubicBezTo>
                      <a:pt x="834" y="1396"/>
                      <a:pt x="837" y="1396"/>
                      <a:pt x="840" y="1397"/>
                    </a:cubicBezTo>
                    <a:cubicBezTo>
                      <a:pt x="842" y="1399"/>
                      <a:pt x="844" y="1403"/>
                      <a:pt x="843" y="1407"/>
                    </a:cubicBezTo>
                    <a:cubicBezTo>
                      <a:pt x="844" y="1408"/>
                      <a:pt x="854" y="1414"/>
                      <a:pt x="858" y="1415"/>
                    </a:cubicBezTo>
                    <a:cubicBezTo>
                      <a:pt x="864" y="1417"/>
                      <a:pt x="874" y="1425"/>
                      <a:pt x="872" y="1433"/>
                    </a:cubicBezTo>
                    <a:cubicBezTo>
                      <a:pt x="871" y="1438"/>
                      <a:pt x="868" y="1442"/>
                      <a:pt x="863" y="1447"/>
                    </a:cubicBezTo>
                    <a:cubicBezTo>
                      <a:pt x="860" y="1451"/>
                      <a:pt x="865" y="1461"/>
                      <a:pt x="867" y="1464"/>
                    </a:cubicBezTo>
                    <a:cubicBezTo>
                      <a:pt x="870" y="1468"/>
                      <a:pt x="869" y="1474"/>
                      <a:pt x="867" y="1479"/>
                    </a:cubicBezTo>
                    <a:cubicBezTo>
                      <a:pt x="867" y="1481"/>
                      <a:pt x="867" y="1482"/>
                      <a:pt x="867" y="1484"/>
                    </a:cubicBezTo>
                    <a:cubicBezTo>
                      <a:pt x="865" y="1489"/>
                      <a:pt x="864" y="1496"/>
                      <a:pt x="861" y="1503"/>
                    </a:cubicBezTo>
                    <a:cubicBezTo>
                      <a:pt x="857" y="1512"/>
                      <a:pt x="857" y="1514"/>
                      <a:pt x="857" y="1519"/>
                    </a:cubicBezTo>
                    <a:cubicBezTo>
                      <a:pt x="857" y="1521"/>
                      <a:pt x="857" y="1524"/>
                      <a:pt x="856" y="1528"/>
                    </a:cubicBezTo>
                    <a:cubicBezTo>
                      <a:pt x="856" y="1531"/>
                      <a:pt x="855" y="1533"/>
                      <a:pt x="855" y="1535"/>
                    </a:cubicBezTo>
                    <a:cubicBezTo>
                      <a:pt x="854" y="1541"/>
                      <a:pt x="853" y="1547"/>
                      <a:pt x="853" y="1555"/>
                    </a:cubicBezTo>
                    <a:cubicBezTo>
                      <a:pt x="853" y="1558"/>
                      <a:pt x="853" y="1558"/>
                      <a:pt x="853" y="1558"/>
                    </a:cubicBezTo>
                    <a:cubicBezTo>
                      <a:pt x="853" y="1568"/>
                      <a:pt x="853" y="1569"/>
                      <a:pt x="850" y="1580"/>
                    </a:cubicBezTo>
                    <a:cubicBezTo>
                      <a:pt x="846" y="1589"/>
                      <a:pt x="846" y="1590"/>
                      <a:pt x="846" y="1595"/>
                    </a:cubicBezTo>
                    <a:cubicBezTo>
                      <a:pt x="847" y="1596"/>
                      <a:pt x="847" y="1596"/>
                      <a:pt x="847" y="1596"/>
                    </a:cubicBezTo>
                    <a:cubicBezTo>
                      <a:pt x="847" y="1598"/>
                      <a:pt x="847" y="1599"/>
                      <a:pt x="847" y="1600"/>
                    </a:cubicBezTo>
                    <a:cubicBezTo>
                      <a:pt x="847" y="1604"/>
                      <a:pt x="847" y="1605"/>
                      <a:pt x="844" y="1610"/>
                    </a:cubicBezTo>
                    <a:cubicBezTo>
                      <a:pt x="844" y="1611"/>
                      <a:pt x="844" y="1611"/>
                      <a:pt x="844" y="1611"/>
                    </a:cubicBezTo>
                    <a:cubicBezTo>
                      <a:pt x="840" y="1616"/>
                      <a:pt x="839" y="1618"/>
                      <a:pt x="835" y="1621"/>
                    </a:cubicBezTo>
                    <a:cubicBezTo>
                      <a:pt x="832" y="1624"/>
                      <a:pt x="832" y="1625"/>
                      <a:pt x="830" y="1628"/>
                    </a:cubicBezTo>
                    <a:cubicBezTo>
                      <a:pt x="829" y="1630"/>
                      <a:pt x="829" y="1630"/>
                      <a:pt x="829" y="1630"/>
                    </a:cubicBezTo>
                    <a:cubicBezTo>
                      <a:pt x="829" y="1631"/>
                      <a:pt x="828" y="1633"/>
                      <a:pt x="827" y="1635"/>
                    </a:cubicBezTo>
                    <a:cubicBezTo>
                      <a:pt x="826" y="1640"/>
                      <a:pt x="824" y="1646"/>
                      <a:pt x="820" y="1650"/>
                    </a:cubicBezTo>
                    <a:cubicBezTo>
                      <a:pt x="817" y="1653"/>
                      <a:pt x="817" y="1655"/>
                      <a:pt x="816" y="1658"/>
                    </a:cubicBezTo>
                    <a:cubicBezTo>
                      <a:pt x="815" y="1659"/>
                      <a:pt x="815" y="1660"/>
                      <a:pt x="815" y="1661"/>
                    </a:cubicBezTo>
                    <a:cubicBezTo>
                      <a:pt x="814" y="1662"/>
                      <a:pt x="814" y="1663"/>
                      <a:pt x="813" y="1665"/>
                    </a:cubicBezTo>
                    <a:cubicBezTo>
                      <a:pt x="810" y="1671"/>
                      <a:pt x="807" y="1678"/>
                      <a:pt x="808" y="1684"/>
                    </a:cubicBezTo>
                    <a:cubicBezTo>
                      <a:pt x="809" y="1691"/>
                      <a:pt x="809" y="1694"/>
                      <a:pt x="809" y="1699"/>
                    </a:cubicBezTo>
                    <a:cubicBezTo>
                      <a:pt x="808" y="1701"/>
                      <a:pt x="808" y="1703"/>
                      <a:pt x="808" y="1705"/>
                    </a:cubicBezTo>
                    <a:cubicBezTo>
                      <a:pt x="808" y="1709"/>
                      <a:pt x="807" y="1712"/>
                      <a:pt x="805" y="1713"/>
                    </a:cubicBezTo>
                    <a:cubicBezTo>
                      <a:pt x="804" y="1714"/>
                      <a:pt x="803" y="1715"/>
                      <a:pt x="802" y="1715"/>
                    </a:cubicBezTo>
                    <a:close/>
                    <a:moveTo>
                      <a:pt x="731" y="1617"/>
                    </a:moveTo>
                    <a:cubicBezTo>
                      <a:pt x="731" y="1618"/>
                      <a:pt x="732" y="1618"/>
                      <a:pt x="732" y="1618"/>
                    </a:cubicBezTo>
                    <a:cubicBezTo>
                      <a:pt x="734" y="1618"/>
                      <a:pt x="737" y="1620"/>
                      <a:pt x="738" y="1623"/>
                    </a:cubicBezTo>
                    <a:cubicBezTo>
                      <a:pt x="739" y="1625"/>
                      <a:pt x="740" y="1627"/>
                      <a:pt x="742" y="1630"/>
                    </a:cubicBezTo>
                    <a:cubicBezTo>
                      <a:pt x="744" y="1633"/>
                      <a:pt x="747" y="1636"/>
                      <a:pt x="747" y="1640"/>
                    </a:cubicBezTo>
                    <a:cubicBezTo>
                      <a:pt x="747" y="1642"/>
                      <a:pt x="748" y="1643"/>
                      <a:pt x="749" y="1644"/>
                    </a:cubicBezTo>
                    <a:cubicBezTo>
                      <a:pt x="752" y="1646"/>
                      <a:pt x="754" y="1649"/>
                      <a:pt x="754" y="1654"/>
                    </a:cubicBezTo>
                    <a:cubicBezTo>
                      <a:pt x="754" y="1661"/>
                      <a:pt x="758" y="1663"/>
                      <a:pt x="765" y="1665"/>
                    </a:cubicBezTo>
                    <a:cubicBezTo>
                      <a:pt x="769" y="1666"/>
                      <a:pt x="773" y="1668"/>
                      <a:pt x="776" y="1671"/>
                    </a:cubicBezTo>
                    <a:cubicBezTo>
                      <a:pt x="778" y="1672"/>
                      <a:pt x="778" y="1672"/>
                      <a:pt x="778" y="1672"/>
                    </a:cubicBezTo>
                    <a:cubicBezTo>
                      <a:pt x="781" y="1676"/>
                      <a:pt x="786" y="1680"/>
                      <a:pt x="787" y="1686"/>
                    </a:cubicBezTo>
                    <a:cubicBezTo>
                      <a:pt x="788" y="1688"/>
                      <a:pt x="788" y="1689"/>
                      <a:pt x="788" y="1690"/>
                    </a:cubicBezTo>
                    <a:cubicBezTo>
                      <a:pt x="789" y="1695"/>
                      <a:pt x="790" y="1700"/>
                      <a:pt x="792" y="1704"/>
                    </a:cubicBezTo>
                    <a:cubicBezTo>
                      <a:pt x="795" y="1708"/>
                      <a:pt x="797" y="1708"/>
                      <a:pt x="799" y="1709"/>
                    </a:cubicBezTo>
                    <a:cubicBezTo>
                      <a:pt x="801" y="1710"/>
                      <a:pt x="802" y="1710"/>
                      <a:pt x="803" y="1710"/>
                    </a:cubicBezTo>
                    <a:cubicBezTo>
                      <a:pt x="803" y="1709"/>
                      <a:pt x="804" y="1708"/>
                      <a:pt x="804" y="1705"/>
                    </a:cubicBezTo>
                    <a:cubicBezTo>
                      <a:pt x="804" y="1703"/>
                      <a:pt x="804" y="1701"/>
                      <a:pt x="804" y="1698"/>
                    </a:cubicBezTo>
                    <a:cubicBezTo>
                      <a:pt x="804" y="1694"/>
                      <a:pt x="804" y="1691"/>
                      <a:pt x="803" y="1685"/>
                    </a:cubicBezTo>
                    <a:cubicBezTo>
                      <a:pt x="802" y="1678"/>
                      <a:pt x="806" y="1669"/>
                      <a:pt x="809" y="1663"/>
                    </a:cubicBezTo>
                    <a:cubicBezTo>
                      <a:pt x="809" y="1662"/>
                      <a:pt x="810" y="1660"/>
                      <a:pt x="810" y="1659"/>
                    </a:cubicBezTo>
                    <a:cubicBezTo>
                      <a:pt x="811" y="1658"/>
                      <a:pt x="811" y="1657"/>
                      <a:pt x="811" y="1656"/>
                    </a:cubicBezTo>
                    <a:cubicBezTo>
                      <a:pt x="812" y="1653"/>
                      <a:pt x="813" y="1651"/>
                      <a:pt x="817" y="1647"/>
                    </a:cubicBezTo>
                    <a:cubicBezTo>
                      <a:pt x="820" y="1644"/>
                      <a:pt x="821" y="1638"/>
                      <a:pt x="823" y="1634"/>
                    </a:cubicBezTo>
                    <a:cubicBezTo>
                      <a:pt x="824" y="1631"/>
                      <a:pt x="825" y="1629"/>
                      <a:pt x="825" y="1628"/>
                    </a:cubicBezTo>
                    <a:cubicBezTo>
                      <a:pt x="826" y="1626"/>
                      <a:pt x="826" y="1626"/>
                      <a:pt x="826" y="1626"/>
                    </a:cubicBezTo>
                    <a:cubicBezTo>
                      <a:pt x="828" y="1623"/>
                      <a:pt x="829" y="1621"/>
                      <a:pt x="832" y="1618"/>
                    </a:cubicBezTo>
                    <a:cubicBezTo>
                      <a:pt x="835" y="1615"/>
                      <a:pt x="836" y="1613"/>
                      <a:pt x="840" y="1608"/>
                    </a:cubicBezTo>
                    <a:cubicBezTo>
                      <a:pt x="840" y="1607"/>
                      <a:pt x="840" y="1607"/>
                      <a:pt x="840" y="1607"/>
                    </a:cubicBezTo>
                    <a:cubicBezTo>
                      <a:pt x="842" y="1604"/>
                      <a:pt x="842" y="1603"/>
                      <a:pt x="842" y="1601"/>
                    </a:cubicBezTo>
                    <a:cubicBezTo>
                      <a:pt x="842" y="1600"/>
                      <a:pt x="842" y="1598"/>
                      <a:pt x="842" y="1596"/>
                    </a:cubicBezTo>
                    <a:cubicBezTo>
                      <a:pt x="842" y="1595"/>
                      <a:pt x="842" y="1595"/>
                      <a:pt x="842" y="1595"/>
                    </a:cubicBezTo>
                    <a:cubicBezTo>
                      <a:pt x="842" y="1589"/>
                      <a:pt x="842" y="1588"/>
                      <a:pt x="845" y="1578"/>
                    </a:cubicBezTo>
                    <a:cubicBezTo>
                      <a:pt x="849" y="1569"/>
                      <a:pt x="849" y="1568"/>
                      <a:pt x="848" y="1558"/>
                    </a:cubicBezTo>
                    <a:cubicBezTo>
                      <a:pt x="848" y="1556"/>
                      <a:pt x="848" y="1556"/>
                      <a:pt x="848" y="1556"/>
                    </a:cubicBezTo>
                    <a:cubicBezTo>
                      <a:pt x="848" y="1546"/>
                      <a:pt x="849" y="1540"/>
                      <a:pt x="850" y="1534"/>
                    </a:cubicBezTo>
                    <a:cubicBezTo>
                      <a:pt x="851" y="1532"/>
                      <a:pt x="851" y="1530"/>
                      <a:pt x="851" y="1528"/>
                    </a:cubicBezTo>
                    <a:cubicBezTo>
                      <a:pt x="852" y="1524"/>
                      <a:pt x="852" y="1521"/>
                      <a:pt x="852" y="1519"/>
                    </a:cubicBezTo>
                    <a:cubicBezTo>
                      <a:pt x="852" y="1514"/>
                      <a:pt x="853" y="1511"/>
                      <a:pt x="857" y="1501"/>
                    </a:cubicBezTo>
                    <a:cubicBezTo>
                      <a:pt x="859" y="1495"/>
                      <a:pt x="861" y="1488"/>
                      <a:pt x="862" y="1483"/>
                    </a:cubicBezTo>
                    <a:cubicBezTo>
                      <a:pt x="862" y="1481"/>
                      <a:pt x="863" y="1480"/>
                      <a:pt x="863" y="1478"/>
                    </a:cubicBezTo>
                    <a:cubicBezTo>
                      <a:pt x="864" y="1476"/>
                      <a:pt x="865" y="1469"/>
                      <a:pt x="863" y="1467"/>
                    </a:cubicBezTo>
                    <a:cubicBezTo>
                      <a:pt x="861" y="1465"/>
                      <a:pt x="853" y="1451"/>
                      <a:pt x="860" y="1444"/>
                    </a:cubicBezTo>
                    <a:cubicBezTo>
                      <a:pt x="865" y="1440"/>
                      <a:pt x="867" y="1436"/>
                      <a:pt x="868" y="1432"/>
                    </a:cubicBezTo>
                    <a:cubicBezTo>
                      <a:pt x="869" y="1428"/>
                      <a:pt x="862" y="1421"/>
                      <a:pt x="857" y="1420"/>
                    </a:cubicBezTo>
                    <a:cubicBezTo>
                      <a:pt x="857" y="1420"/>
                      <a:pt x="837" y="1412"/>
                      <a:pt x="838" y="1405"/>
                    </a:cubicBezTo>
                    <a:cubicBezTo>
                      <a:pt x="839" y="1404"/>
                      <a:pt x="838" y="1402"/>
                      <a:pt x="837" y="1401"/>
                    </a:cubicBezTo>
                    <a:cubicBezTo>
                      <a:pt x="837" y="1401"/>
                      <a:pt x="836" y="1401"/>
                      <a:pt x="835" y="1402"/>
                    </a:cubicBezTo>
                    <a:cubicBezTo>
                      <a:pt x="833" y="1404"/>
                      <a:pt x="830" y="1407"/>
                      <a:pt x="827" y="1410"/>
                    </a:cubicBezTo>
                    <a:cubicBezTo>
                      <a:pt x="823" y="1416"/>
                      <a:pt x="819" y="1421"/>
                      <a:pt x="815" y="1423"/>
                    </a:cubicBezTo>
                    <a:cubicBezTo>
                      <a:pt x="810" y="1425"/>
                      <a:pt x="793" y="1434"/>
                      <a:pt x="789" y="1446"/>
                    </a:cubicBezTo>
                    <a:cubicBezTo>
                      <a:pt x="786" y="1457"/>
                      <a:pt x="782" y="1463"/>
                      <a:pt x="779" y="1467"/>
                    </a:cubicBezTo>
                    <a:cubicBezTo>
                      <a:pt x="778" y="1468"/>
                      <a:pt x="777" y="1468"/>
                      <a:pt x="777" y="1469"/>
                    </a:cubicBezTo>
                    <a:cubicBezTo>
                      <a:pt x="776" y="1471"/>
                      <a:pt x="774" y="1472"/>
                      <a:pt x="773" y="1473"/>
                    </a:cubicBezTo>
                    <a:cubicBezTo>
                      <a:pt x="770" y="1476"/>
                      <a:pt x="769" y="1477"/>
                      <a:pt x="769" y="1479"/>
                    </a:cubicBezTo>
                    <a:cubicBezTo>
                      <a:pt x="770" y="1484"/>
                      <a:pt x="770" y="1485"/>
                      <a:pt x="767" y="1488"/>
                    </a:cubicBezTo>
                    <a:cubicBezTo>
                      <a:pt x="766" y="1489"/>
                      <a:pt x="766" y="1489"/>
                      <a:pt x="766" y="1489"/>
                    </a:cubicBezTo>
                    <a:cubicBezTo>
                      <a:pt x="764" y="1491"/>
                      <a:pt x="764" y="1491"/>
                      <a:pt x="764" y="1494"/>
                    </a:cubicBezTo>
                    <a:cubicBezTo>
                      <a:pt x="763" y="1499"/>
                      <a:pt x="762" y="1500"/>
                      <a:pt x="760" y="1502"/>
                    </a:cubicBezTo>
                    <a:cubicBezTo>
                      <a:pt x="759" y="1503"/>
                      <a:pt x="759" y="1503"/>
                      <a:pt x="759" y="1503"/>
                    </a:cubicBezTo>
                    <a:cubicBezTo>
                      <a:pt x="757" y="1506"/>
                      <a:pt x="756" y="1508"/>
                      <a:pt x="756" y="1510"/>
                    </a:cubicBezTo>
                    <a:cubicBezTo>
                      <a:pt x="757" y="1514"/>
                      <a:pt x="754" y="1520"/>
                      <a:pt x="752" y="1523"/>
                    </a:cubicBezTo>
                    <a:cubicBezTo>
                      <a:pt x="750" y="1526"/>
                      <a:pt x="749" y="1529"/>
                      <a:pt x="748" y="1532"/>
                    </a:cubicBezTo>
                    <a:cubicBezTo>
                      <a:pt x="746" y="1536"/>
                      <a:pt x="745" y="1539"/>
                      <a:pt x="742" y="1542"/>
                    </a:cubicBezTo>
                    <a:cubicBezTo>
                      <a:pt x="740" y="1544"/>
                      <a:pt x="734" y="1566"/>
                      <a:pt x="734" y="1569"/>
                    </a:cubicBezTo>
                    <a:cubicBezTo>
                      <a:pt x="735" y="1573"/>
                      <a:pt x="736" y="1574"/>
                      <a:pt x="736" y="1583"/>
                    </a:cubicBezTo>
                    <a:cubicBezTo>
                      <a:pt x="736" y="1586"/>
                      <a:pt x="735" y="1591"/>
                      <a:pt x="734" y="1595"/>
                    </a:cubicBezTo>
                    <a:cubicBezTo>
                      <a:pt x="733" y="1598"/>
                      <a:pt x="733" y="1600"/>
                      <a:pt x="732" y="1602"/>
                    </a:cubicBezTo>
                    <a:cubicBezTo>
                      <a:pt x="732" y="1604"/>
                      <a:pt x="732" y="1607"/>
                      <a:pt x="733" y="1609"/>
                    </a:cubicBezTo>
                    <a:cubicBezTo>
                      <a:pt x="734" y="1613"/>
                      <a:pt x="733" y="1615"/>
                      <a:pt x="731" y="1617"/>
                    </a:cubicBezTo>
                    <a:close/>
                    <a:moveTo>
                      <a:pt x="731" y="1618"/>
                    </a:moveTo>
                    <a:cubicBezTo>
                      <a:pt x="731" y="1618"/>
                      <a:pt x="731" y="1618"/>
                      <a:pt x="731" y="1618"/>
                    </a:cubicBezTo>
                    <a:close/>
                    <a:moveTo>
                      <a:pt x="865" y="1702"/>
                    </a:moveTo>
                    <a:cubicBezTo>
                      <a:pt x="864" y="1702"/>
                      <a:pt x="862" y="1702"/>
                      <a:pt x="862" y="1701"/>
                    </a:cubicBezTo>
                    <a:cubicBezTo>
                      <a:pt x="861" y="1701"/>
                      <a:pt x="861" y="1701"/>
                      <a:pt x="859" y="1700"/>
                    </a:cubicBezTo>
                    <a:cubicBezTo>
                      <a:pt x="858" y="1700"/>
                      <a:pt x="857" y="1699"/>
                      <a:pt x="856" y="1698"/>
                    </a:cubicBezTo>
                    <a:cubicBezTo>
                      <a:pt x="856" y="1697"/>
                      <a:pt x="856" y="1696"/>
                      <a:pt x="856" y="1695"/>
                    </a:cubicBezTo>
                    <a:cubicBezTo>
                      <a:pt x="856" y="1693"/>
                      <a:pt x="857" y="1692"/>
                      <a:pt x="859" y="1691"/>
                    </a:cubicBezTo>
                    <a:cubicBezTo>
                      <a:pt x="860" y="1690"/>
                      <a:pt x="862" y="1690"/>
                      <a:pt x="863" y="1691"/>
                    </a:cubicBezTo>
                    <a:cubicBezTo>
                      <a:pt x="865" y="1692"/>
                      <a:pt x="866" y="1694"/>
                      <a:pt x="866" y="1696"/>
                    </a:cubicBezTo>
                    <a:cubicBezTo>
                      <a:pt x="866" y="1695"/>
                      <a:pt x="866" y="1696"/>
                      <a:pt x="866" y="1696"/>
                    </a:cubicBezTo>
                    <a:cubicBezTo>
                      <a:pt x="867" y="1696"/>
                      <a:pt x="867" y="1697"/>
                      <a:pt x="868" y="1698"/>
                    </a:cubicBezTo>
                    <a:cubicBezTo>
                      <a:pt x="869" y="1699"/>
                      <a:pt x="869" y="1701"/>
                      <a:pt x="868" y="1702"/>
                    </a:cubicBezTo>
                    <a:cubicBezTo>
                      <a:pt x="867" y="1702"/>
                      <a:pt x="866" y="1702"/>
                      <a:pt x="865" y="1702"/>
                    </a:cubicBezTo>
                    <a:close/>
                    <a:moveTo>
                      <a:pt x="861" y="1696"/>
                    </a:moveTo>
                    <a:cubicBezTo>
                      <a:pt x="861" y="1696"/>
                      <a:pt x="861" y="1696"/>
                      <a:pt x="861" y="1696"/>
                    </a:cubicBezTo>
                    <a:cubicBezTo>
                      <a:pt x="861" y="1696"/>
                      <a:pt x="861" y="1696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6"/>
                      <a:pt x="861" y="1696"/>
                      <a:pt x="861" y="1696"/>
                    </a:cubicBezTo>
                    <a:close/>
                    <a:moveTo>
                      <a:pt x="851" y="1648"/>
                    </a:moveTo>
                    <a:cubicBezTo>
                      <a:pt x="850" y="1648"/>
                      <a:pt x="847" y="1647"/>
                      <a:pt x="847" y="1645"/>
                    </a:cubicBezTo>
                    <a:cubicBezTo>
                      <a:pt x="846" y="1644"/>
                      <a:pt x="846" y="1642"/>
                      <a:pt x="847" y="1641"/>
                    </a:cubicBezTo>
                    <a:cubicBezTo>
                      <a:pt x="847" y="1641"/>
                      <a:pt x="847" y="1641"/>
                      <a:pt x="847" y="1640"/>
                    </a:cubicBezTo>
                    <a:cubicBezTo>
                      <a:pt x="848" y="1640"/>
                      <a:pt x="848" y="1639"/>
                      <a:pt x="849" y="1638"/>
                    </a:cubicBezTo>
                    <a:cubicBezTo>
                      <a:pt x="851" y="1638"/>
                      <a:pt x="852" y="1638"/>
                      <a:pt x="852" y="1638"/>
                    </a:cubicBezTo>
                    <a:cubicBezTo>
                      <a:pt x="853" y="1639"/>
                      <a:pt x="855" y="1640"/>
                      <a:pt x="855" y="1642"/>
                    </a:cubicBezTo>
                    <a:cubicBezTo>
                      <a:pt x="855" y="1642"/>
                      <a:pt x="856" y="1643"/>
                      <a:pt x="855" y="1645"/>
                    </a:cubicBezTo>
                    <a:cubicBezTo>
                      <a:pt x="853" y="1647"/>
                      <a:pt x="853" y="1648"/>
                      <a:pt x="851" y="1648"/>
                    </a:cubicBezTo>
                    <a:close/>
                    <a:moveTo>
                      <a:pt x="486" y="1610"/>
                    </a:moveTo>
                    <a:cubicBezTo>
                      <a:pt x="485" y="1610"/>
                      <a:pt x="484" y="1609"/>
                      <a:pt x="484" y="1609"/>
                    </a:cubicBezTo>
                    <a:cubicBezTo>
                      <a:pt x="483" y="1609"/>
                      <a:pt x="482" y="1608"/>
                      <a:pt x="481" y="1608"/>
                    </a:cubicBezTo>
                    <a:cubicBezTo>
                      <a:pt x="477" y="1608"/>
                      <a:pt x="475" y="1609"/>
                      <a:pt x="474" y="1609"/>
                    </a:cubicBezTo>
                    <a:cubicBezTo>
                      <a:pt x="474" y="1609"/>
                      <a:pt x="474" y="1609"/>
                      <a:pt x="474" y="1609"/>
                    </a:cubicBezTo>
                    <a:cubicBezTo>
                      <a:pt x="471" y="1610"/>
                      <a:pt x="470" y="1610"/>
                      <a:pt x="469" y="1609"/>
                    </a:cubicBezTo>
                    <a:cubicBezTo>
                      <a:pt x="468" y="1608"/>
                      <a:pt x="468" y="1607"/>
                      <a:pt x="468" y="1606"/>
                    </a:cubicBezTo>
                    <a:cubicBezTo>
                      <a:pt x="468" y="1602"/>
                      <a:pt x="471" y="1601"/>
                      <a:pt x="472" y="1601"/>
                    </a:cubicBezTo>
                    <a:cubicBezTo>
                      <a:pt x="474" y="1600"/>
                      <a:pt x="477" y="1599"/>
                      <a:pt x="479" y="1598"/>
                    </a:cubicBezTo>
                    <a:cubicBezTo>
                      <a:pt x="480" y="1596"/>
                      <a:pt x="482" y="1596"/>
                      <a:pt x="485" y="1596"/>
                    </a:cubicBezTo>
                    <a:cubicBezTo>
                      <a:pt x="487" y="1597"/>
                      <a:pt x="490" y="1599"/>
                      <a:pt x="490" y="1602"/>
                    </a:cubicBezTo>
                    <a:cubicBezTo>
                      <a:pt x="491" y="1604"/>
                      <a:pt x="490" y="1606"/>
                      <a:pt x="489" y="1608"/>
                    </a:cubicBezTo>
                    <a:cubicBezTo>
                      <a:pt x="488" y="1609"/>
                      <a:pt x="487" y="1610"/>
                      <a:pt x="486" y="1610"/>
                    </a:cubicBezTo>
                    <a:close/>
                    <a:moveTo>
                      <a:pt x="481" y="1604"/>
                    </a:moveTo>
                    <a:cubicBezTo>
                      <a:pt x="483" y="1604"/>
                      <a:pt x="484" y="1604"/>
                      <a:pt x="485" y="1605"/>
                    </a:cubicBezTo>
                    <a:cubicBezTo>
                      <a:pt x="486" y="1604"/>
                      <a:pt x="486" y="1603"/>
                      <a:pt x="486" y="1602"/>
                    </a:cubicBezTo>
                    <a:cubicBezTo>
                      <a:pt x="485" y="1602"/>
                      <a:pt x="483" y="1600"/>
                      <a:pt x="482" y="1601"/>
                    </a:cubicBezTo>
                    <a:cubicBezTo>
                      <a:pt x="481" y="1602"/>
                      <a:pt x="479" y="1603"/>
                      <a:pt x="477" y="1604"/>
                    </a:cubicBezTo>
                    <a:cubicBezTo>
                      <a:pt x="478" y="1604"/>
                      <a:pt x="479" y="1604"/>
                      <a:pt x="481" y="1604"/>
                    </a:cubicBezTo>
                    <a:close/>
                    <a:moveTo>
                      <a:pt x="506" y="1593"/>
                    </a:moveTo>
                    <a:cubicBezTo>
                      <a:pt x="505" y="1593"/>
                      <a:pt x="504" y="1593"/>
                      <a:pt x="503" y="1592"/>
                    </a:cubicBezTo>
                    <a:cubicBezTo>
                      <a:pt x="500" y="1589"/>
                      <a:pt x="501" y="1584"/>
                      <a:pt x="502" y="1580"/>
                    </a:cubicBezTo>
                    <a:cubicBezTo>
                      <a:pt x="504" y="1576"/>
                      <a:pt x="508" y="1574"/>
                      <a:pt x="511" y="1575"/>
                    </a:cubicBezTo>
                    <a:cubicBezTo>
                      <a:pt x="511" y="1575"/>
                      <a:pt x="511" y="1575"/>
                      <a:pt x="511" y="1575"/>
                    </a:cubicBezTo>
                    <a:cubicBezTo>
                      <a:pt x="512" y="1575"/>
                      <a:pt x="513" y="1576"/>
                      <a:pt x="513" y="1576"/>
                    </a:cubicBezTo>
                    <a:cubicBezTo>
                      <a:pt x="514" y="1578"/>
                      <a:pt x="513" y="1580"/>
                      <a:pt x="512" y="1581"/>
                    </a:cubicBezTo>
                    <a:cubicBezTo>
                      <a:pt x="511" y="1582"/>
                      <a:pt x="511" y="1583"/>
                      <a:pt x="511" y="1584"/>
                    </a:cubicBezTo>
                    <a:cubicBezTo>
                      <a:pt x="510" y="1585"/>
                      <a:pt x="510" y="1585"/>
                      <a:pt x="510" y="1586"/>
                    </a:cubicBezTo>
                    <a:cubicBezTo>
                      <a:pt x="509" y="1589"/>
                      <a:pt x="509" y="1592"/>
                      <a:pt x="506" y="1593"/>
                    </a:cubicBezTo>
                    <a:cubicBezTo>
                      <a:pt x="506" y="1593"/>
                      <a:pt x="506" y="1593"/>
                      <a:pt x="506" y="1593"/>
                    </a:cubicBezTo>
                    <a:close/>
                    <a:moveTo>
                      <a:pt x="689" y="1583"/>
                    </a:moveTo>
                    <a:cubicBezTo>
                      <a:pt x="687" y="1583"/>
                      <a:pt x="686" y="1582"/>
                      <a:pt x="686" y="1581"/>
                    </a:cubicBezTo>
                    <a:cubicBezTo>
                      <a:pt x="684" y="1580"/>
                      <a:pt x="684" y="1580"/>
                      <a:pt x="684" y="1580"/>
                    </a:cubicBezTo>
                    <a:cubicBezTo>
                      <a:pt x="684" y="1580"/>
                      <a:pt x="684" y="1580"/>
                      <a:pt x="683" y="1580"/>
                    </a:cubicBezTo>
                    <a:cubicBezTo>
                      <a:pt x="683" y="1580"/>
                      <a:pt x="682" y="1580"/>
                      <a:pt x="682" y="1579"/>
                    </a:cubicBezTo>
                    <a:cubicBezTo>
                      <a:pt x="682" y="1580"/>
                      <a:pt x="682" y="1580"/>
                      <a:pt x="682" y="1580"/>
                    </a:cubicBezTo>
                    <a:cubicBezTo>
                      <a:pt x="681" y="1579"/>
                      <a:pt x="681" y="1579"/>
                      <a:pt x="681" y="1579"/>
                    </a:cubicBezTo>
                    <a:cubicBezTo>
                      <a:pt x="680" y="1578"/>
                      <a:pt x="680" y="1577"/>
                      <a:pt x="680" y="1575"/>
                    </a:cubicBezTo>
                    <a:cubicBezTo>
                      <a:pt x="679" y="1574"/>
                      <a:pt x="680" y="1573"/>
                      <a:pt x="681" y="1573"/>
                    </a:cubicBezTo>
                    <a:cubicBezTo>
                      <a:pt x="681" y="1573"/>
                      <a:pt x="682" y="1572"/>
                      <a:pt x="682" y="1572"/>
                    </a:cubicBezTo>
                    <a:cubicBezTo>
                      <a:pt x="682" y="1571"/>
                      <a:pt x="682" y="1569"/>
                      <a:pt x="682" y="1568"/>
                    </a:cubicBezTo>
                    <a:cubicBezTo>
                      <a:pt x="682" y="1566"/>
                      <a:pt x="682" y="1565"/>
                      <a:pt x="684" y="1564"/>
                    </a:cubicBezTo>
                    <a:cubicBezTo>
                      <a:pt x="684" y="1564"/>
                      <a:pt x="685" y="1563"/>
                      <a:pt x="687" y="1564"/>
                    </a:cubicBezTo>
                    <a:cubicBezTo>
                      <a:pt x="689" y="1566"/>
                      <a:pt x="694" y="1571"/>
                      <a:pt x="694" y="1574"/>
                    </a:cubicBezTo>
                    <a:cubicBezTo>
                      <a:pt x="694" y="1576"/>
                      <a:pt x="693" y="1577"/>
                      <a:pt x="692" y="1578"/>
                    </a:cubicBezTo>
                    <a:cubicBezTo>
                      <a:pt x="692" y="1578"/>
                      <a:pt x="692" y="1578"/>
                      <a:pt x="692" y="1578"/>
                    </a:cubicBezTo>
                    <a:cubicBezTo>
                      <a:pt x="693" y="1580"/>
                      <a:pt x="692" y="1581"/>
                      <a:pt x="691" y="1582"/>
                    </a:cubicBezTo>
                    <a:cubicBezTo>
                      <a:pt x="690" y="1583"/>
                      <a:pt x="690" y="1583"/>
                      <a:pt x="689" y="1583"/>
                    </a:cubicBezTo>
                    <a:close/>
                    <a:moveTo>
                      <a:pt x="688" y="1581"/>
                    </a:moveTo>
                    <a:cubicBezTo>
                      <a:pt x="688" y="1581"/>
                      <a:pt x="688" y="1581"/>
                      <a:pt x="688" y="1581"/>
                    </a:cubicBezTo>
                    <a:close/>
                    <a:moveTo>
                      <a:pt x="686" y="1578"/>
                    </a:move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lose/>
                    <a:moveTo>
                      <a:pt x="686" y="1573"/>
                    </a:moveTo>
                    <a:cubicBezTo>
                      <a:pt x="687" y="1573"/>
                      <a:pt x="687" y="1574"/>
                      <a:pt x="687" y="1574"/>
                    </a:cubicBezTo>
                    <a:cubicBezTo>
                      <a:pt x="688" y="1574"/>
                      <a:pt x="688" y="1574"/>
                      <a:pt x="689" y="1575"/>
                    </a:cubicBezTo>
                    <a:cubicBezTo>
                      <a:pt x="689" y="1575"/>
                      <a:pt x="689" y="1575"/>
                      <a:pt x="689" y="1575"/>
                    </a:cubicBezTo>
                    <a:cubicBezTo>
                      <a:pt x="689" y="1575"/>
                      <a:pt x="689" y="1574"/>
                      <a:pt x="689" y="1574"/>
                    </a:cubicBezTo>
                    <a:cubicBezTo>
                      <a:pt x="689" y="1574"/>
                      <a:pt x="688" y="1572"/>
                      <a:pt x="687" y="1571"/>
                    </a:cubicBezTo>
                    <a:cubicBezTo>
                      <a:pt x="687" y="1571"/>
                      <a:pt x="687" y="1572"/>
                      <a:pt x="686" y="1573"/>
                    </a:cubicBezTo>
                    <a:cubicBezTo>
                      <a:pt x="686" y="1573"/>
                      <a:pt x="686" y="1573"/>
                      <a:pt x="686" y="1573"/>
                    </a:cubicBezTo>
                    <a:close/>
                    <a:moveTo>
                      <a:pt x="669" y="1441"/>
                    </a:moveTo>
                    <a:cubicBezTo>
                      <a:pt x="667" y="1441"/>
                      <a:pt x="666" y="1440"/>
                      <a:pt x="665" y="1439"/>
                    </a:cubicBezTo>
                    <a:cubicBezTo>
                      <a:pt x="665" y="1438"/>
                      <a:pt x="665" y="1438"/>
                      <a:pt x="665" y="1438"/>
                    </a:cubicBezTo>
                    <a:cubicBezTo>
                      <a:pt x="665" y="1437"/>
                      <a:pt x="665" y="1437"/>
                      <a:pt x="665" y="1437"/>
                    </a:cubicBezTo>
                    <a:cubicBezTo>
                      <a:pt x="663" y="1437"/>
                      <a:pt x="662" y="1437"/>
                      <a:pt x="662" y="1437"/>
                    </a:cubicBezTo>
                    <a:cubicBezTo>
                      <a:pt x="662" y="1437"/>
                      <a:pt x="662" y="1437"/>
                      <a:pt x="662" y="1437"/>
                    </a:cubicBezTo>
                    <a:cubicBezTo>
                      <a:pt x="661" y="1436"/>
                      <a:pt x="661" y="1436"/>
                      <a:pt x="661" y="1436"/>
                    </a:cubicBezTo>
                    <a:cubicBezTo>
                      <a:pt x="660" y="1435"/>
                      <a:pt x="659" y="1434"/>
                      <a:pt x="659" y="1433"/>
                    </a:cubicBezTo>
                    <a:cubicBezTo>
                      <a:pt x="658" y="1432"/>
                      <a:pt x="659" y="1430"/>
                      <a:pt x="663" y="1428"/>
                    </a:cubicBezTo>
                    <a:cubicBezTo>
                      <a:pt x="664" y="1428"/>
                      <a:pt x="665" y="1428"/>
                      <a:pt x="666" y="1429"/>
                    </a:cubicBezTo>
                    <a:cubicBezTo>
                      <a:pt x="666" y="1429"/>
                      <a:pt x="667" y="1430"/>
                      <a:pt x="667" y="1431"/>
                    </a:cubicBezTo>
                    <a:cubicBezTo>
                      <a:pt x="668" y="1431"/>
                      <a:pt x="668" y="1431"/>
                      <a:pt x="669" y="1431"/>
                    </a:cubicBezTo>
                    <a:cubicBezTo>
                      <a:pt x="670" y="1431"/>
                      <a:pt x="671" y="1431"/>
                      <a:pt x="672" y="1432"/>
                    </a:cubicBezTo>
                    <a:cubicBezTo>
                      <a:pt x="673" y="1433"/>
                      <a:pt x="673" y="1435"/>
                      <a:pt x="672" y="1437"/>
                    </a:cubicBezTo>
                    <a:cubicBezTo>
                      <a:pt x="672" y="1439"/>
                      <a:pt x="671" y="1440"/>
                      <a:pt x="669" y="1441"/>
                    </a:cubicBezTo>
                    <a:cubicBezTo>
                      <a:pt x="669" y="1441"/>
                      <a:pt x="669" y="1441"/>
                      <a:pt x="669" y="1441"/>
                    </a:cubicBezTo>
                    <a:close/>
                    <a:moveTo>
                      <a:pt x="663" y="1437"/>
                    </a:moveTo>
                    <a:cubicBezTo>
                      <a:pt x="663" y="1437"/>
                      <a:pt x="663" y="1437"/>
                      <a:pt x="663" y="1437"/>
                    </a:cubicBezTo>
                    <a:cubicBezTo>
                      <a:pt x="663" y="1437"/>
                      <a:pt x="663" y="1437"/>
                      <a:pt x="663" y="1437"/>
                    </a:cubicBezTo>
                    <a:close/>
                    <a:moveTo>
                      <a:pt x="663" y="1432"/>
                    </a:moveTo>
                    <a:cubicBezTo>
                      <a:pt x="663" y="1432"/>
                      <a:pt x="663" y="1432"/>
                      <a:pt x="663" y="1432"/>
                    </a:cubicBezTo>
                    <a:cubicBezTo>
                      <a:pt x="663" y="1432"/>
                      <a:pt x="663" y="1432"/>
                      <a:pt x="663" y="1432"/>
                    </a:cubicBezTo>
                    <a:close/>
                    <a:moveTo>
                      <a:pt x="1252" y="1438"/>
                    </a:moveTo>
                    <a:cubicBezTo>
                      <a:pt x="1246" y="1438"/>
                      <a:pt x="1239" y="1435"/>
                      <a:pt x="1233" y="1433"/>
                    </a:cubicBezTo>
                    <a:cubicBezTo>
                      <a:pt x="1232" y="1432"/>
                      <a:pt x="1231" y="1432"/>
                      <a:pt x="1230" y="1431"/>
                    </a:cubicBezTo>
                    <a:cubicBezTo>
                      <a:pt x="1223" y="1429"/>
                      <a:pt x="1221" y="1422"/>
                      <a:pt x="1219" y="1416"/>
                    </a:cubicBezTo>
                    <a:cubicBezTo>
                      <a:pt x="1219" y="1415"/>
                      <a:pt x="1219" y="1413"/>
                      <a:pt x="1218" y="1412"/>
                    </a:cubicBezTo>
                    <a:cubicBezTo>
                      <a:pt x="1215" y="1403"/>
                      <a:pt x="1217" y="1395"/>
                      <a:pt x="1223" y="1389"/>
                    </a:cubicBezTo>
                    <a:cubicBezTo>
                      <a:pt x="1228" y="1386"/>
                      <a:pt x="1231" y="1382"/>
                      <a:pt x="1233" y="1379"/>
                    </a:cubicBezTo>
                    <a:cubicBezTo>
                      <a:pt x="1235" y="1378"/>
                      <a:pt x="1236" y="1376"/>
                      <a:pt x="1237" y="1375"/>
                    </a:cubicBezTo>
                    <a:cubicBezTo>
                      <a:pt x="1242" y="1371"/>
                      <a:pt x="1256" y="1368"/>
                      <a:pt x="1256" y="1368"/>
                    </a:cubicBezTo>
                    <a:cubicBezTo>
                      <a:pt x="1256" y="1368"/>
                      <a:pt x="1256" y="1368"/>
                      <a:pt x="1256" y="1368"/>
                    </a:cubicBezTo>
                    <a:cubicBezTo>
                      <a:pt x="1259" y="1367"/>
                      <a:pt x="1267" y="1367"/>
                      <a:pt x="1277" y="1368"/>
                    </a:cubicBezTo>
                    <a:cubicBezTo>
                      <a:pt x="1281" y="1368"/>
                      <a:pt x="1283" y="1368"/>
                      <a:pt x="1285" y="1368"/>
                    </a:cubicBezTo>
                    <a:cubicBezTo>
                      <a:pt x="1287" y="1368"/>
                      <a:pt x="1288" y="1367"/>
                      <a:pt x="1290" y="1367"/>
                    </a:cubicBezTo>
                    <a:cubicBezTo>
                      <a:pt x="1294" y="1366"/>
                      <a:pt x="1300" y="1364"/>
                      <a:pt x="1303" y="1372"/>
                    </a:cubicBezTo>
                    <a:cubicBezTo>
                      <a:pt x="1305" y="1380"/>
                      <a:pt x="1299" y="1388"/>
                      <a:pt x="1293" y="1395"/>
                    </a:cubicBezTo>
                    <a:cubicBezTo>
                      <a:pt x="1291" y="1397"/>
                      <a:pt x="1291" y="1397"/>
                      <a:pt x="1291" y="1397"/>
                    </a:cubicBezTo>
                    <a:cubicBezTo>
                      <a:pt x="1288" y="1400"/>
                      <a:pt x="1288" y="1404"/>
                      <a:pt x="1287" y="1408"/>
                    </a:cubicBezTo>
                    <a:cubicBezTo>
                      <a:pt x="1287" y="1412"/>
                      <a:pt x="1287" y="1416"/>
                      <a:pt x="1284" y="1418"/>
                    </a:cubicBezTo>
                    <a:cubicBezTo>
                      <a:pt x="1279" y="1422"/>
                      <a:pt x="1268" y="1429"/>
                      <a:pt x="1261" y="1434"/>
                    </a:cubicBezTo>
                    <a:cubicBezTo>
                      <a:pt x="1259" y="1436"/>
                      <a:pt x="1259" y="1436"/>
                      <a:pt x="1259" y="1436"/>
                    </a:cubicBezTo>
                    <a:cubicBezTo>
                      <a:pt x="1257" y="1437"/>
                      <a:pt x="1254" y="1438"/>
                      <a:pt x="1252" y="1438"/>
                    </a:cubicBezTo>
                    <a:close/>
                    <a:moveTo>
                      <a:pt x="1257" y="1372"/>
                    </a:moveTo>
                    <a:cubicBezTo>
                      <a:pt x="1257" y="1372"/>
                      <a:pt x="1257" y="1372"/>
                      <a:pt x="1257" y="1372"/>
                    </a:cubicBezTo>
                    <a:cubicBezTo>
                      <a:pt x="1252" y="1373"/>
                      <a:pt x="1243" y="1376"/>
                      <a:pt x="1240" y="1379"/>
                    </a:cubicBezTo>
                    <a:cubicBezTo>
                      <a:pt x="1239" y="1380"/>
                      <a:pt x="1238" y="1381"/>
                      <a:pt x="1237" y="1382"/>
                    </a:cubicBezTo>
                    <a:cubicBezTo>
                      <a:pt x="1234" y="1385"/>
                      <a:pt x="1231" y="1389"/>
                      <a:pt x="1226" y="1393"/>
                    </a:cubicBezTo>
                    <a:cubicBezTo>
                      <a:pt x="1220" y="1399"/>
                      <a:pt x="1221" y="1405"/>
                      <a:pt x="1222" y="1410"/>
                    </a:cubicBezTo>
                    <a:cubicBezTo>
                      <a:pt x="1223" y="1412"/>
                      <a:pt x="1223" y="1413"/>
                      <a:pt x="1224" y="1415"/>
                    </a:cubicBezTo>
                    <a:cubicBezTo>
                      <a:pt x="1225" y="1420"/>
                      <a:pt x="1227" y="1425"/>
                      <a:pt x="1231" y="1427"/>
                    </a:cubicBezTo>
                    <a:cubicBezTo>
                      <a:pt x="1232" y="1427"/>
                      <a:pt x="1234" y="1428"/>
                      <a:pt x="1235" y="1428"/>
                    </a:cubicBezTo>
                    <a:cubicBezTo>
                      <a:pt x="1241" y="1431"/>
                      <a:pt x="1252" y="1435"/>
                      <a:pt x="1256" y="1432"/>
                    </a:cubicBezTo>
                    <a:cubicBezTo>
                      <a:pt x="1259" y="1430"/>
                      <a:pt x="1259" y="1430"/>
                      <a:pt x="1259" y="1430"/>
                    </a:cubicBezTo>
                    <a:cubicBezTo>
                      <a:pt x="1265" y="1426"/>
                      <a:pt x="1276" y="1419"/>
                      <a:pt x="1280" y="1415"/>
                    </a:cubicBezTo>
                    <a:cubicBezTo>
                      <a:pt x="1282" y="1413"/>
                      <a:pt x="1282" y="1411"/>
                      <a:pt x="1283" y="1407"/>
                    </a:cubicBezTo>
                    <a:cubicBezTo>
                      <a:pt x="1283" y="1404"/>
                      <a:pt x="1284" y="1399"/>
                      <a:pt x="1288" y="1394"/>
                    </a:cubicBezTo>
                    <a:cubicBezTo>
                      <a:pt x="1290" y="1392"/>
                      <a:pt x="1290" y="1392"/>
                      <a:pt x="1290" y="1392"/>
                    </a:cubicBezTo>
                    <a:cubicBezTo>
                      <a:pt x="1295" y="1385"/>
                      <a:pt x="1300" y="1379"/>
                      <a:pt x="1298" y="1374"/>
                    </a:cubicBezTo>
                    <a:cubicBezTo>
                      <a:pt x="1297" y="1370"/>
                      <a:pt x="1296" y="1370"/>
                      <a:pt x="1291" y="1371"/>
                    </a:cubicBezTo>
                    <a:cubicBezTo>
                      <a:pt x="1289" y="1372"/>
                      <a:pt x="1287" y="1372"/>
                      <a:pt x="1285" y="1372"/>
                    </a:cubicBezTo>
                    <a:cubicBezTo>
                      <a:pt x="1283" y="1372"/>
                      <a:pt x="1281" y="1372"/>
                      <a:pt x="1277" y="1372"/>
                    </a:cubicBezTo>
                    <a:cubicBezTo>
                      <a:pt x="1270" y="1372"/>
                      <a:pt x="1259" y="1372"/>
                      <a:pt x="1257" y="1372"/>
                    </a:cubicBezTo>
                    <a:close/>
                    <a:moveTo>
                      <a:pt x="683" y="1418"/>
                    </a:moveTo>
                    <a:cubicBezTo>
                      <a:pt x="683" y="1418"/>
                      <a:pt x="683" y="1418"/>
                      <a:pt x="683" y="1418"/>
                    </a:cubicBezTo>
                    <a:cubicBezTo>
                      <a:pt x="681" y="1418"/>
                      <a:pt x="679" y="1416"/>
                      <a:pt x="679" y="1413"/>
                    </a:cubicBezTo>
                    <a:cubicBezTo>
                      <a:pt x="679" y="1412"/>
                      <a:pt x="679" y="1411"/>
                      <a:pt x="679" y="1409"/>
                    </a:cubicBezTo>
                    <a:cubicBezTo>
                      <a:pt x="679" y="1406"/>
                      <a:pt x="679" y="1402"/>
                      <a:pt x="677" y="1400"/>
                    </a:cubicBezTo>
                    <a:cubicBezTo>
                      <a:pt x="676" y="1397"/>
                      <a:pt x="676" y="1395"/>
                      <a:pt x="677" y="1394"/>
                    </a:cubicBezTo>
                    <a:cubicBezTo>
                      <a:pt x="678" y="1392"/>
                      <a:pt x="680" y="1391"/>
                      <a:pt x="681" y="1391"/>
                    </a:cubicBezTo>
                    <a:cubicBezTo>
                      <a:pt x="681" y="1391"/>
                      <a:pt x="681" y="1391"/>
                      <a:pt x="681" y="1391"/>
                    </a:cubicBezTo>
                    <a:cubicBezTo>
                      <a:pt x="683" y="1391"/>
                      <a:pt x="688" y="1390"/>
                      <a:pt x="691" y="1393"/>
                    </a:cubicBezTo>
                    <a:cubicBezTo>
                      <a:pt x="692" y="1394"/>
                      <a:pt x="693" y="1396"/>
                      <a:pt x="693" y="1399"/>
                    </a:cubicBezTo>
                    <a:cubicBezTo>
                      <a:pt x="693" y="1404"/>
                      <a:pt x="691" y="1407"/>
                      <a:pt x="690" y="1410"/>
                    </a:cubicBezTo>
                    <a:cubicBezTo>
                      <a:pt x="689" y="1411"/>
                      <a:pt x="689" y="1412"/>
                      <a:pt x="688" y="1413"/>
                    </a:cubicBezTo>
                    <a:cubicBezTo>
                      <a:pt x="687" y="1416"/>
                      <a:pt x="685" y="1418"/>
                      <a:pt x="683" y="1418"/>
                    </a:cubicBezTo>
                    <a:close/>
                    <a:moveTo>
                      <a:pt x="682" y="1396"/>
                    </a:moveTo>
                    <a:cubicBezTo>
                      <a:pt x="682" y="1396"/>
                      <a:pt x="681" y="1396"/>
                      <a:pt x="681" y="1396"/>
                    </a:cubicBezTo>
                    <a:cubicBezTo>
                      <a:pt x="681" y="1396"/>
                      <a:pt x="681" y="1397"/>
                      <a:pt x="681" y="1397"/>
                    </a:cubicBezTo>
                    <a:cubicBezTo>
                      <a:pt x="684" y="1401"/>
                      <a:pt x="684" y="1406"/>
                      <a:pt x="683" y="1409"/>
                    </a:cubicBezTo>
                    <a:cubicBezTo>
                      <a:pt x="683" y="1411"/>
                      <a:pt x="683" y="1412"/>
                      <a:pt x="683" y="1413"/>
                    </a:cubicBezTo>
                    <a:cubicBezTo>
                      <a:pt x="683" y="1412"/>
                      <a:pt x="684" y="1412"/>
                      <a:pt x="684" y="1412"/>
                    </a:cubicBezTo>
                    <a:cubicBezTo>
                      <a:pt x="684" y="1410"/>
                      <a:pt x="685" y="1409"/>
                      <a:pt x="686" y="1407"/>
                    </a:cubicBezTo>
                    <a:cubicBezTo>
                      <a:pt x="687" y="1405"/>
                      <a:pt x="689" y="1403"/>
                      <a:pt x="689" y="1399"/>
                    </a:cubicBezTo>
                    <a:cubicBezTo>
                      <a:pt x="689" y="1398"/>
                      <a:pt x="688" y="1397"/>
                      <a:pt x="688" y="1397"/>
                    </a:cubicBezTo>
                    <a:cubicBezTo>
                      <a:pt x="686" y="1396"/>
                      <a:pt x="684" y="1395"/>
                      <a:pt x="682" y="1396"/>
                    </a:cubicBezTo>
                    <a:close/>
                    <a:moveTo>
                      <a:pt x="1274" y="1361"/>
                    </a:moveTo>
                    <a:cubicBezTo>
                      <a:pt x="1262" y="1361"/>
                      <a:pt x="1260" y="1352"/>
                      <a:pt x="1258" y="1344"/>
                    </a:cubicBezTo>
                    <a:cubicBezTo>
                      <a:pt x="1258" y="1342"/>
                      <a:pt x="1257" y="1340"/>
                      <a:pt x="1257" y="1338"/>
                    </a:cubicBezTo>
                    <a:cubicBezTo>
                      <a:pt x="1255" y="1331"/>
                      <a:pt x="1254" y="1326"/>
                      <a:pt x="1257" y="1323"/>
                    </a:cubicBezTo>
                    <a:cubicBezTo>
                      <a:pt x="1260" y="1321"/>
                      <a:pt x="1260" y="1318"/>
                      <a:pt x="1259" y="1317"/>
                    </a:cubicBezTo>
                    <a:cubicBezTo>
                      <a:pt x="1258" y="1315"/>
                      <a:pt x="1252" y="1315"/>
                      <a:pt x="1245" y="1317"/>
                    </a:cubicBezTo>
                    <a:cubicBezTo>
                      <a:pt x="1244" y="1317"/>
                      <a:pt x="1244" y="1317"/>
                      <a:pt x="1244" y="1317"/>
                    </a:cubicBezTo>
                    <a:cubicBezTo>
                      <a:pt x="1241" y="1318"/>
                      <a:pt x="1238" y="1319"/>
                      <a:pt x="1235" y="1318"/>
                    </a:cubicBezTo>
                    <a:cubicBezTo>
                      <a:pt x="1234" y="1317"/>
                      <a:pt x="1233" y="1316"/>
                      <a:pt x="1233" y="1314"/>
                    </a:cubicBezTo>
                    <a:cubicBezTo>
                      <a:pt x="1233" y="1313"/>
                      <a:pt x="1230" y="1313"/>
                      <a:pt x="1229" y="1313"/>
                    </a:cubicBezTo>
                    <a:cubicBezTo>
                      <a:pt x="1227" y="1313"/>
                      <a:pt x="1224" y="1312"/>
                      <a:pt x="1222" y="1311"/>
                    </a:cubicBezTo>
                    <a:cubicBezTo>
                      <a:pt x="1220" y="1310"/>
                      <a:pt x="1218" y="1311"/>
                      <a:pt x="1215" y="1314"/>
                    </a:cubicBezTo>
                    <a:cubicBezTo>
                      <a:pt x="1214" y="1314"/>
                      <a:pt x="1213" y="1315"/>
                      <a:pt x="1212" y="1315"/>
                    </a:cubicBezTo>
                    <a:cubicBezTo>
                      <a:pt x="1206" y="1319"/>
                      <a:pt x="1198" y="1316"/>
                      <a:pt x="1198" y="1316"/>
                    </a:cubicBezTo>
                    <a:cubicBezTo>
                      <a:pt x="1199" y="1311"/>
                      <a:pt x="1199" y="1311"/>
                      <a:pt x="1199" y="1311"/>
                    </a:cubicBezTo>
                    <a:cubicBezTo>
                      <a:pt x="1201" y="1312"/>
                      <a:pt x="1206" y="1313"/>
                      <a:pt x="1210" y="1311"/>
                    </a:cubicBezTo>
                    <a:cubicBezTo>
                      <a:pt x="1211" y="1311"/>
                      <a:pt x="1211" y="1310"/>
                      <a:pt x="1212" y="1310"/>
                    </a:cubicBezTo>
                    <a:cubicBezTo>
                      <a:pt x="1216" y="1307"/>
                      <a:pt x="1220" y="1305"/>
                      <a:pt x="1224" y="1307"/>
                    </a:cubicBezTo>
                    <a:cubicBezTo>
                      <a:pt x="1226" y="1308"/>
                      <a:pt x="1228" y="1308"/>
                      <a:pt x="1229" y="1308"/>
                    </a:cubicBezTo>
                    <a:cubicBezTo>
                      <a:pt x="1233" y="1309"/>
                      <a:pt x="1237" y="1309"/>
                      <a:pt x="1238" y="1313"/>
                    </a:cubicBezTo>
                    <a:cubicBezTo>
                      <a:pt x="1238" y="1314"/>
                      <a:pt x="1238" y="1314"/>
                      <a:pt x="1238" y="1314"/>
                    </a:cubicBezTo>
                    <a:cubicBezTo>
                      <a:pt x="1238" y="1314"/>
                      <a:pt x="1242" y="1313"/>
                      <a:pt x="1243" y="1313"/>
                    </a:cubicBezTo>
                    <a:cubicBezTo>
                      <a:pt x="1244" y="1313"/>
                      <a:pt x="1244" y="1313"/>
                      <a:pt x="1244" y="1313"/>
                    </a:cubicBezTo>
                    <a:cubicBezTo>
                      <a:pt x="1248" y="1312"/>
                      <a:pt x="1259" y="1309"/>
                      <a:pt x="1263" y="1314"/>
                    </a:cubicBezTo>
                    <a:cubicBezTo>
                      <a:pt x="1271" y="1314"/>
                      <a:pt x="1289" y="1316"/>
                      <a:pt x="1292" y="1316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6" y="1315"/>
                      <a:pt x="1303" y="1315"/>
                      <a:pt x="1309" y="1314"/>
                    </a:cubicBezTo>
                    <a:cubicBezTo>
                      <a:pt x="1314" y="1314"/>
                      <a:pt x="1320" y="1313"/>
                      <a:pt x="1322" y="1312"/>
                    </a:cubicBezTo>
                    <a:cubicBezTo>
                      <a:pt x="1324" y="1311"/>
                      <a:pt x="1324" y="1311"/>
                      <a:pt x="1324" y="1311"/>
                    </a:cubicBezTo>
                    <a:cubicBezTo>
                      <a:pt x="1328" y="1309"/>
                      <a:pt x="1332" y="1307"/>
                      <a:pt x="1340" y="1305"/>
                    </a:cubicBezTo>
                    <a:cubicBezTo>
                      <a:pt x="1348" y="1303"/>
                      <a:pt x="1358" y="1301"/>
                      <a:pt x="1367" y="1298"/>
                    </a:cubicBezTo>
                    <a:cubicBezTo>
                      <a:pt x="1369" y="1298"/>
                      <a:pt x="1369" y="1298"/>
                      <a:pt x="1369" y="1298"/>
                    </a:cubicBezTo>
                    <a:cubicBezTo>
                      <a:pt x="1375" y="1296"/>
                      <a:pt x="1385" y="1293"/>
                      <a:pt x="1387" y="1289"/>
                    </a:cubicBezTo>
                    <a:cubicBezTo>
                      <a:pt x="1389" y="1286"/>
                      <a:pt x="1387" y="1275"/>
                      <a:pt x="1386" y="1270"/>
                    </a:cubicBezTo>
                    <a:cubicBezTo>
                      <a:pt x="1386" y="1269"/>
                      <a:pt x="1386" y="1269"/>
                      <a:pt x="1386" y="1269"/>
                    </a:cubicBezTo>
                    <a:cubicBezTo>
                      <a:pt x="1385" y="1267"/>
                      <a:pt x="1386" y="1266"/>
                      <a:pt x="1387" y="1265"/>
                    </a:cubicBezTo>
                    <a:cubicBezTo>
                      <a:pt x="1388" y="1265"/>
                      <a:pt x="1389" y="1264"/>
                      <a:pt x="1392" y="1265"/>
                    </a:cubicBezTo>
                    <a:cubicBezTo>
                      <a:pt x="1396" y="1266"/>
                      <a:pt x="1401" y="1271"/>
                      <a:pt x="1402" y="1275"/>
                    </a:cubicBezTo>
                    <a:cubicBezTo>
                      <a:pt x="1402" y="1279"/>
                      <a:pt x="1404" y="1282"/>
                      <a:pt x="1405" y="1282"/>
                    </a:cubicBezTo>
                    <a:cubicBezTo>
                      <a:pt x="1406" y="1282"/>
                      <a:pt x="1406" y="1283"/>
                      <a:pt x="1408" y="1282"/>
                    </a:cubicBezTo>
                    <a:cubicBezTo>
                      <a:pt x="1410" y="1279"/>
                      <a:pt x="1413" y="1279"/>
                      <a:pt x="1416" y="1279"/>
                    </a:cubicBezTo>
                    <a:cubicBezTo>
                      <a:pt x="1418" y="1278"/>
                      <a:pt x="1421" y="1278"/>
                      <a:pt x="1425" y="1276"/>
                    </a:cubicBezTo>
                    <a:cubicBezTo>
                      <a:pt x="1427" y="1275"/>
                      <a:pt x="1429" y="1274"/>
                      <a:pt x="1430" y="1273"/>
                    </a:cubicBezTo>
                    <a:cubicBezTo>
                      <a:pt x="1437" y="1269"/>
                      <a:pt x="1445" y="1265"/>
                      <a:pt x="1451" y="1268"/>
                    </a:cubicBezTo>
                    <a:cubicBezTo>
                      <a:pt x="1455" y="1270"/>
                      <a:pt x="1461" y="1268"/>
                      <a:pt x="1466" y="1266"/>
                    </a:cubicBezTo>
                    <a:cubicBezTo>
                      <a:pt x="1469" y="1265"/>
                      <a:pt x="1472" y="1264"/>
                      <a:pt x="1475" y="1264"/>
                    </a:cubicBezTo>
                    <a:cubicBezTo>
                      <a:pt x="1482" y="1262"/>
                      <a:pt x="1491" y="1255"/>
                      <a:pt x="1496" y="1249"/>
                    </a:cubicBezTo>
                    <a:cubicBezTo>
                      <a:pt x="1497" y="1247"/>
                      <a:pt x="1499" y="1246"/>
                      <a:pt x="1500" y="1244"/>
                    </a:cubicBezTo>
                    <a:cubicBezTo>
                      <a:pt x="1503" y="1240"/>
                      <a:pt x="1505" y="1236"/>
                      <a:pt x="1510" y="1235"/>
                    </a:cubicBezTo>
                    <a:cubicBezTo>
                      <a:pt x="1512" y="1235"/>
                      <a:pt x="1514" y="1235"/>
                      <a:pt x="1515" y="1235"/>
                    </a:cubicBezTo>
                    <a:cubicBezTo>
                      <a:pt x="1518" y="1235"/>
                      <a:pt x="1520" y="1236"/>
                      <a:pt x="1524" y="1232"/>
                    </a:cubicBezTo>
                    <a:cubicBezTo>
                      <a:pt x="1527" y="1236"/>
                      <a:pt x="1527" y="1236"/>
                      <a:pt x="1527" y="1236"/>
                    </a:cubicBezTo>
                    <a:cubicBezTo>
                      <a:pt x="1521" y="1240"/>
                      <a:pt x="1518" y="1240"/>
                      <a:pt x="1515" y="1240"/>
                    </a:cubicBezTo>
                    <a:cubicBezTo>
                      <a:pt x="1513" y="1240"/>
                      <a:pt x="1512" y="1240"/>
                      <a:pt x="1511" y="1240"/>
                    </a:cubicBezTo>
                    <a:cubicBezTo>
                      <a:pt x="1508" y="1240"/>
                      <a:pt x="1506" y="1243"/>
                      <a:pt x="1504" y="1247"/>
                    </a:cubicBezTo>
                    <a:cubicBezTo>
                      <a:pt x="1502" y="1248"/>
                      <a:pt x="1501" y="1250"/>
                      <a:pt x="1500" y="1252"/>
                    </a:cubicBezTo>
                    <a:cubicBezTo>
                      <a:pt x="1497" y="1255"/>
                      <a:pt x="1487" y="1266"/>
                      <a:pt x="1476" y="1268"/>
                    </a:cubicBezTo>
                    <a:cubicBezTo>
                      <a:pt x="1473" y="1269"/>
                      <a:pt x="1470" y="1270"/>
                      <a:pt x="1468" y="1271"/>
                    </a:cubicBezTo>
                    <a:cubicBezTo>
                      <a:pt x="1461" y="1273"/>
                      <a:pt x="1455" y="1275"/>
                      <a:pt x="1449" y="1272"/>
                    </a:cubicBezTo>
                    <a:cubicBezTo>
                      <a:pt x="1445" y="1270"/>
                      <a:pt x="1439" y="1273"/>
                      <a:pt x="1432" y="1277"/>
                    </a:cubicBezTo>
                    <a:cubicBezTo>
                      <a:pt x="1431" y="1278"/>
                      <a:pt x="1429" y="1279"/>
                      <a:pt x="1428" y="1280"/>
                    </a:cubicBezTo>
                    <a:cubicBezTo>
                      <a:pt x="1423" y="1282"/>
                      <a:pt x="1419" y="1283"/>
                      <a:pt x="1417" y="1283"/>
                    </a:cubicBezTo>
                    <a:cubicBezTo>
                      <a:pt x="1414" y="1284"/>
                      <a:pt x="1412" y="1284"/>
                      <a:pt x="1410" y="1285"/>
                    </a:cubicBezTo>
                    <a:cubicBezTo>
                      <a:pt x="1408" y="1287"/>
                      <a:pt x="1406" y="1287"/>
                      <a:pt x="1404" y="1286"/>
                    </a:cubicBezTo>
                    <a:cubicBezTo>
                      <a:pt x="1400" y="1285"/>
                      <a:pt x="1398" y="1281"/>
                      <a:pt x="1397" y="1276"/>
                    </a:cubicBezTo>
                    <a:cubicBezTo>
                      <a:pt x="1397" y="1273"/>
                      <a:pt x="1393" y="1270"/>
                      <a:pt x="1390" y="1269"/>
                    </a:cubicBezTo>
                    <a:cubicBezTo>
                      <a:pt x="1390" y="1269"/>
                      <a:pt x="1390" y="1269"/>
                      <a:pt x="1390" y="1269"/>
                    </a:cubicBezTo>
                    <a:cubicBezTo>
                      <a:pt x="1392" y="1278"/>
                      <a:pt x="1394" y="1287"/>
                      <a:pt x="1391" y="1292"/>
                    </a:cubicBezTo>
                    <a:cubicBezTo>
                      <a:pt x="1388" y="1296"/>
                      <a:pt x="1379" y="1299"/>
                      <a:pt x="1370" y="1302"/>
                    </a:cubicBezTo>
                    <a:cubicBezTo>
                      <a:pt x="1368" y="1303"/>
                      <a:pt x="1368" y="1303"/>
                      <a:pt x="1368" y="1303"/>
                    </a:cubicBezTo>
                    <a:cubicBezTo>
                      <a:pt x="1359" y="1305"/>
                      <a:pt x="1349" y="1308"/>
                      <a:pt x="1341" y="1310"/>
                    </a:cubicBezTo>
                    <a:cubicBezTo>
                      <a:pt x="1334" y="1312"/>
                      <a:pt x="1330" y="1313"/>
                      <a:pt x="1326" y="1315"/>
                    </a:cubicBezTo>
                    <a:cubicBezTo>
                      <a:pt x="1324" y="1316"/>
                      <a:pt x="1324" y="1316"/>
                      <a:pt x="1324" y="1316"/>
                    </a:cubicBezTo>
                    <a:cubicBezTo>
                      <a:pt x="1321" y="1318"/>
                      <a:pt x="1316" y="1318"/>
                      <a:pt x="1309" y="1319"/>
                    </a:cubicBezTo>
                    <a:cubicBezTo>
                      <a:pt x="1303" y="1319"/>
                      <a:pt x="1297" y="1320"/>
                      <a:pt x="1294" y="1321"/>
                    </a:cubicBezTo>
                    <a:cubicBezTo>
                      <a:pt x="1289" y="1323"/>
                      <a:pt x="1287" y="1325"/>
                      <a:pt x="1287" y="1327"/>
                    </a:cubicBezTo>
                    <a:cubicBezTo>
                      <a:pt x="1287" y="1330"/>
                      <a:pt x="1287" y="1332"/>
                      <a:pt x="1286" y="1333"/>
                    </a:cubicBezTo>
                    <a:cubicBezTo>
                      <a:pt x="1285" y="1334"/>
                      <a:pt x="1283" y="1334"/>
                      <a:pt x="1282" y="1334"/>
                    </a:cubicBezTo>
                    <a:cubicBezTo>
                      <a:pt x="1281" y="1335"/>
                      <a:pt x="1280" y="1335"/>
                      <a:pt x="1279" y="1335"/>
                    </a:cubicBezTo>
                    <a:cubicBezTo>
                      <a:pt x="1279" y="1336"/>
                      <a:pt x="1279" y="1336"/>
                      <a:pt x="1280" y="1337"/>
                    </a:cubicBezTo>
                    <a:cubicBezTo>
                      <a:pt x="1280" y="1337"/>
                      <a:pt x="1281" y="1338"/>
                      <a:pt x="1282" y="1339"/>
                    </a:cubicBezTo>
                    <a:cubicBezTo>
                      <a:pt x="1285" y="1343"/>
                      <a:pt x="1288" y="1347"/>
                      <a:pt x="1288" y="1351"/>
                    </a:cubicBezTo>
                    <a:cubicBezTo>
                      <a:pt x="1287" y="1354"/>
                      <a:pt x="1286" y="1361"/>
                      <a:pt x="1274" y="1361"/>
                    </a:cubicBezTo>
                    <a:close/>
                    <a:moveTo>
                      <a:pt x="1264" y="1319"/>
                    </a:moveTo>
                    <a:cubicBezTo>
                      <a:pt x="1264" y="1321"/>
                      <a:pt x="1263" y="1324"/>
                      <a:pt x="1260" y="1327"/>
                    </a:cubicBezTo>
                    <a:cubicBezTo>
                      <a:pt x="1259" y="1328"/>
                      <a:pt x="1260" y="1333"/>
                      <a:pt x="1261" y="1337"/>
                    </a:cubicBezTo>
                    <a:cubicBezTo>
                      <a:pt x="1262" y="1339"/>
                      <a:pt x="1262" y="1341"/>
                      <a:pt x="1263" y="1343"/>
                    </a:cubicBezTo>
                    <a:cubicBezTo>
                      <a:pt x="1265" y="1352"/>
                      <a:pt x="1266" y="1357"/>
                      <a:pt x="1274" y="1357"/>
                    </a:cubicBezTo>
                    <a:cubicBezTo>
                      <a:pt x="1282" y="1357"/>
                      <a:pt x="1283" y="1353"/>
                      <a:pt x="1283" y="1350"/>
                    </a:cubicBezTo>
                    <a:cubicBezTo>
                      <a:pt x="1283" y="1349"/>
                      <a:pt x="1280" y="1344"/>
                      <a:pt x="1278" y="1342"/>
                    </a:cubicBezTo>
                    <a:cubicBezTo>
                      <a:pt x="1277" y="1341"/>
                      <a:pt x="1277" y="1340"/>
                      <a:pt x="1276" y="1340"/>
                    </a:cubicBezTo>
                    <a:cubicBezTo>
                      <a:pt x="1275" y="1339"/>
                      <a:pt x="1274" y="1336"/>
                      <a:pt x="1274" y="1334"/>
                    </a:cubicBezTo>
                    <a:cubicBezTo>
                      <a:pt x="1274" y="1333"/>
                      <a:pt x="1275" y="1332"/>
                      <a:pt x="1276" y="1331"/>
                    </a:cubicBezTo>
                    <a:cubicBezTo>
                      <a:pt x="1279" y="1330"/>
                      <a:pt x="1281" y="1330"/>
                      <a:pt x="1282" y="1330"/>
                    </a:cubicBezTo>
                    <a:cubicBezTo>
                      <a:pt x="1282" y="1330"/>
                      <a:pt x="1282" y="1330"/>
                      <a:pt x="1282" y="1330"/>
                    </a:cubicBezTo>
                    <a:cubicBezTo>
                      <a:pt x="1282" y="1329"/>
                      <a:pt x="1282" y="1329"/>
                      <a:pt x="1282" y="1328"/>
                    </a:cubicBezTo>
                    <a:cubicBezTo>
                      <a:pt x="1282" y="1325"/>
                      <a:pt x="1283" y="1322"/>
                      <a:pt x="1286" y="1320"/>
                    </a:cubicBezTo>
                    <a:cubicBezTo>
                      <a:pt x="1279" y="1320"/>
                      <a:pt x="1269" y="1319"/>
                      <a:pt x="1264" y="1319"/>
                    </a:cubicBezTo>
                    <a:close/>
                    <a:moveTo>
                      <a:pt x="983" y="1355"/>
                    </a:moveTo>
                    <a:cubicBezTo>
                      <a:pt x="982" y="1355"/>
                      <a:pt x="981" y="1355"/>
                      <a:pt x="981" y="1355"/>
                    </a:cubicBezTo>
                    <a:cubicBezTo>
                      <a:pt x="980" y="1354"/>
                      <a:pt x="979" y="1353"/>
                      <a:pt x="979" y="1352"/>
                    </a:cubicBezTo>
                    <a:cubicBezTo>
                      <a:pt x="978" y="1349"/>
                      <a:pt x="981" y="1347"/>
                      <a:pt x="982" y="1346"/>
                    </a:cubicBezTo>
                    <a:cubicBezTo>
                      <a:pt x="984" y="1345"/>
                      <a:pt x="986" y="1345"/>
                      <a:pt x="987" y="1346"/>
                    </a:cubicBezTo>
                    <a:cubicBezTo>
                      <a:pt x="988" y="1347"/>
                      <a:pt x="988" y="1350"/>
                      <a:pt x="987" y="1352"/>
                    </a:cubicBezTo>
                    <a:cubicBezTo>
                      <a:pt x="987" y="1353"/>
                      <a:pt x="987" y="1353"/>
                      <a:pt x="987" y="1353"/>
                    </a:cubicBezTo>
                    <a:cubicBezTo>
                      <a:pt x="986" y="1354"/>
                      <a:pt x="986" y="1355"/>
                      <a:pt x="984" y="1355"/>
                    </a:cubicBezTo>
                    <a:cubicBezTo>
                      <a:pt x="984" y="1355"/>
                      <a:pt x="984" y="1355"/>
                      <a:pt x="984" y="1355"/>
                    </a:cubicBezTo>
                    <a:cubicBezTo>
                      <a:pt x="983" y="1355"/>
                      <a:pt x="983" y="1355"/>
                      <a:pt x="983" y="1355"/>
                    </a:cubicBezTo>
                    <a:close/>
                    <a:moveTo>
                      <a:pt x="990" y="1338"/>
                    </a:moveTo>
                    <a:cubicBezTo>
                      <a:pt x="990" y="1338"/>
                      <a:pt x="989" y="1338"/>
                      <a:pt x="988" y="1337"/>
                    </a:cubicBezTo>
                    <a:cubicBezTo>
                      <a:pt x="987" y="1337"/>
                      <a:pt x="986" y="1336"/>
                      <a:pt x="987" y="1333"/>
                    </a:cubicBezTo>
                    <a:cubicBezTo>
                      <a:pt x="987" y="1333"/>
                      <a:pt x="987" y="1333"/>
                      <a:pt x="987" y="1333"/>
                    </a:cubicBezTo>
                    <a:cubicBezTo>
                      <a:pt x="987" y="1333"/>
                      <a:pt x="987" y="1332"/>
                      <a:pt x="987" y="1332"/>
                    </a:cubicBezTo>
                    <a:cubicBezTo>
                      <a:pt x="987" y="1332"/>
                      <a:pt x="987" y="1333"/>
                      <a:pt x="987" y="1333"/>
                    </a:cubicBezTo>
                    <a:cubicBezTo>
                      <a:pt x="991" y="1330"/>
                      <a:pt x="991" y="1330"/>
                      <a:pt x="991" y="1330"/>
                    </a:cubicBezTo>
                    <a:cubicBezTo>
                      <a:pt x="990" y="1330"/>
                      <a:pt x="990" y="1330"/>
                      <a:pt x="990" y="1330"/>
                    </a:cubicBezTo>
                    <a:cubicBezTo>
                      <a:pt x="990" y="1330"/>
                      <a:pt x="990" y="1330"/>
                      <a:pt x="991" y="1330"/>
                    </a:cubicBezTo>
                    <a:cubicBezTo>
                      <a:pt x="995" y="1330"/>
                      <a:pt x="996" y="1332"/>
                      <a:pt x="996" y="1333"/>
                    </a:cubicBezTo>
                    <a:cubicBezTo>
                      <a:pt x="996" y="1334"/>
                      <a:pt x="996" y="1335"/>
                      <a:pt x="994" y="1337"/>
                    </a:cubicBezTo>
                    <a:cubicBezTo>
                      <a:pt x="993" y="1337"/>
                      <a:pt x="992" y="1338"/>
                      <a:pt x="990" y="1338"/>
                    </a:cubicBezTo>
                    <a:close/>
                    <a:moveTo>
                      <a:pt x="1061" y="1335"/>
                    </a:moveTo>
                    <a:cubicBezTo>
                      <a:pt x="1060" y="1335"/>
                      <a:pt x="1058" y="1335"/>
                      <a:pt x="1057" y="1334"/>
                    </a:cubicBezTo>
                    <a:cubicBezTo>
                      <a:pt x="1056" y="1333"/>
                      <a:pt x="1056" y="1333"/>
                      <a:pt x="1056" y="1333"/>
                    </a:cubicBezTo>
                    <a:cubicBezTo>
                      <a:pt x="1056" y="1333"/>
                      <a:pt x="1054" y="1332"/>
                      <a:pt x="1055" y="1330"/>
                    </a:cubicBezTo>
                    <a:cubicBezTo>
                      <a:pt x="1055" y="1330"/>
                      <a:pt x="1055" y="1330"/>
                      <a:pt x="1055" y="1330"/>
                    </a:cubicBezTo>
                    <a:cubicBezTo>
                      <a:pt x="1055" y="1327"/>
                      <a:pt x="1057" y="1326"/>
                      <a:pt x="1059" y="1326"/>
                    </a:cubicBezTo>
                    <a:cubicBezTo>
                      <a:pt x="1063" y="1326"/>
                      <a:pt x="1064" y="1329"/>
                      <a:pt x="1064" y="1330"/>
                    </a:cubicBezTo>
                    <a:cubicBezTo>
                      <a:pt x="1065" y="1332"/>
                      <a:pt x="1064" y="1334"/>
                      <a:pt x="1063" y="1335"/>
                    </a:cubicBezTo>
                    <a:cubicBezTo>
                      <a:pt x="1063" y="1335"/>
                      <a:pt x="1062" y="1335"/>
                      <a:pt x="1061" y="1335"/>
                    </a:cubicBezTo>
                    <a:close/>
                    <a:moveTo>
                      <a:pt x="713" y="1275"/>
                    </a:moveTo>
                    <a:cubicBezTo>
                      <a:pt x="712" y="1275"/>
                      <a:pt x="712" y="1275"/>
                      <a:pt x="711" y="1274"/>
                    </a:cubicBezTo>
                    <a:cubicBezTo>
                      <a:pt x="709" y="1272"/>
                      <a:pt x="711" y="1270"/>
                      <a:pt x="711" y="1269"/>
                    </a:cubicBezTo>
                    <a:cubicBezTo>
                      <a:pt x="712" y="1268"/>
                      <a:pt x="713" y="1268"/>
                      <a:pt x="713" y="1267"/>
                    </a:cubicBezTo>
                    <a:cubicBezTo>
                      <a:pt x="714" y="1267"/>
                      <a:pt x="714" y="1267"/>
                      <a:pt x="714" y="1266"/>
                    </a:cubicBezTo>
                    <a:cubicBezTo>
                      <a:pt x="717" y="1265"/>
                      <a:pt x="720" y="1266"/>
                      <a:pt x="721" y="1267"/>
                    </a:cubicBezTo>
                    <a:cubicBezTo>
                      <a:pt x="722" y="1267"/>
                      <a:pt x="722" y="1268"/>
                      <a:pt x="723" y="1269"/>
                    </a:cubicBezTo>
                    <a:cubicBezTo>
                      <a:pt x="723" y="1270"/>
                      <a:pt x="723" y="1272"/>
                      <a:pt x="722" y="1273"/>
                    </a:cubicBezTo>
                    <a:cubicBezTo>
                      <a:pt x="720" y="1274"/>
                      <a:pt x="718" y="1275"/>
                      <a:pt x="716" y="1275"/>
                    </a:cubicBezTo>
                    <a:cubicBezTo>
                      <a:pt x="716" y="1275"/>
                      <a:pt x="715" y="1275"/>
                      <a:pt x="714" y="1275"/>
                    </a:cubicBezTo>
                    <a:cubicBezTo>
                      <a:pt x="714" y="1275"/>
                      <a:pt x="714" y="1275"/>
                      <a:pt x="713" y="1275"/>
                    </a:cubicBezTo>
                    <a:close/>
                    <a:moveTo>
                      <a:pt x="713" y="1271"/>
                    </a:moveTo>
                    <a:cubicBezTo>
                      <a:pt x="713" y="1271"/>
                      <a:pt x="713" y="1271"/>
                      <a:pt x="713" y="1271"/>
                    </a:cubicBezTo>
                    <a:cubicBezTo>
                      <a:pt x="714" y="1273"/>
                      <a:pt x="714" y="1273"/>
                      <a:pt x="714" y="1273"/>
                    </a:cubicBezTo>
                    <a:lnTo>
                      <a:pt x="713" y="1271"/>
                    </a:lnTo>
                    <a:close/>
                    <a:moveTo>
                      <a:pt x="719" y="1271"/>
                    </a:moveTo>
                    <a:cubicBezTo>
                      <a:pt x="719" y="1271"/>
                      <a:pt x="719" y="1271"/>
                      <a:pt x="719" y="1271"/>
                    </a:cubicBezTo>
                    <a:cubicBezTo>
                      <a:pt x="719" y="1271"/>
                      <a:pt x="719" y="1271"/>
                      <a:pt x="719" y="1271"/>
                    </a:cubicBezTo>
                    <a:close/>
                    <a:moveTo>
                      <a:pt x="718" y="1270"/>
                    </a:moveTo>
                    <a:cubicBezTo>
                      <a:pt x="718" y="1270"/>
                      <a:pt x="718" y="1270"/>
                      <a:pt x="718" y="1270"/>
                    </a:cubicBezTo>
                    <a:close/>
                    <a:moveTo>
                      <a:pt x="771" y="1190"/>
                    </a:moveTo>
                    <a:cubicBezTo>
                      <a:pt x="770" y="1190"/>
                      <a:pt x="770" y="1190"/>
                      <a:pt x="769" y="1190"/>
                    </a:cubicBezTo>
                    <a:cubicBezTo>
                      <a:pt x="767" y="1189"/>
                      <a:pt x="766" y="1188"/>
                      <a:pt x="766" y="1187"/>
                    </a:cubicBezTo>
                    <a:cubicBezTo>
                      <a:pt x="765" y="1185"/>
                      <a:pt x="766" y="1184"/>
                      <a:pt x="768" y="1183"/>
                    </a:cubicBezTo>
                    <a:cubicBezTo>
                      <a:pt x="768" y="1182"/>
                      <a:pt x="769" y="1182"/>
                      <a:pt x="769" y="1182"/>
                    </a:cubicBezTo>
                    <a:cubicBezTo>
                      <a:pt x="770" y="1182"/>
                      <a:pt x="770" y="1182"/>
                      <a:pt x="770" y="1182"/>
                    </a:cubicBezTo>
                    <a:cubicBezTo>
                      <a:pt x="771" y="1182"/>
                      <a:pt x="771" y="1182"/>
                      <a:pt x="771" y="1182"/>
                    </a:cubicBezTo>
                    <a:cubicBezTo>
                      <a:pt x="771" y="1182"/>
                      <a:pt x="771" y="1182"/>
                      <a:pt x="772" y="1182"/>
                    </a:cubicBezTo>
                    <a:cubicBezTo>
                      <a:pt x="774" y="1182"/>
                      <a:pt x="775" y="1183"/>
                      <a:pt x="775" y="1184"/>
                    </a:cubicBezTo>
                    <a:cubicBezTo>
                      <a:pt x="776" y="1186"/>
                      <a:pt x="774" y="1188"/>
                      <a:pt x="773" y="1188"/>
                    </a:cubicBezTo>
                    <a:cubicBezTo>
                      <a:pt x="773" y="1189"/>
                      <a:pt x="773" y="1189"/>
                      <a:pt x="773" y="1189"/>
                    </a:cubicBezTo>
                    <a:cubicBezTo>
                      <a:pt x="772" y="1190"/>
                      <a:pt x="772" y="1190"/>
                      <a:pt x="771" y="1190"/>
                    </a:cubicBezTo>
                    <a:close/>
                    <a:moveTo>
                      <a:pt x="769" y="1190"/>
                    </a:moveTo>
                    <a:cubicBezTo>
                      <a:pt x="769" y="1190"/>
                      <a:pt x="769" y="1190"/>
                      <a:pt x="769" y="1190"/>
                    </a:cubicBezTo>
                    <a:cubicBezTo>
                      <a:pt x="769" y="1190"/>
                      <a:pt x="769" y="1190"/>
                      <a:pt x="769" y="1190"/>
                    </a:cubicBezTo>
                    <a:close/>
                    <a:moveTo>
                      <a:pt x="769" y="1185"/>
                    </a:move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lnTo>
                      <a:pt x="769" y="1185"/>
                    </a:lnTo>
                    <a:close/>
                    <a:moveTo>
                      <a:pt x="770" y="1185"/>
                    </a:moveTo>
                    <a:cubicBezTo>
                      <a:pt x="770" y="1185"/>
                      <a:pt x="770" y="1185"/>
                      <a:pt x="770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3" y="1175"/>
                    </a:moveTo>
                    <a:cubicBezTo>
                      <a:pt x="762" y="1175"/>
                      <a:pt x="762" y="1175"/>
                      <a:pt x="761" y="1174"/>
                    </a:cubicBezTo>
                    <a:cubicBezTo>
                      <a:pt x="760" y="1173"/>
                      <a:pt x="760" y="1171"/>
                      <a:pt x="761" y="1170"/>
                    </a:cubicBezTo>
                    <a:cubicBezTo>
                      <a:pt x="761" y="1170"/>
                      <a:pt x="761" y="1169"/>
                      <a:pt x="762" y="1169"/>
                    </a:cubicBezTo>
                    <a:cubicBezTo>
                      <a:pt x="763" y="1168"/>
                      <a:pt x="763" y="1168"/>
                      <a:pt x="764" y="1168"/>
                    </a:cubicBezTo>
                    <a:cubicBezTo>
                      <a:pt x="765" y="1166"/>
                      <a:pt x="767" y="1166"/>
                      <a:pt x="769" y="1166"/>
                    </a:cubicBezTo>
                    <a:cubicBezTo>
                      <a:pt x="770" y="1167"/>
                      <a:pt x="771" y="1168"/>
                      <a:pt x="772" y="1169"/>
                    </a:cubicBezTo>
                    <a:cubicBezTo>
                      <a:pt x="772" y="1171"/>
                      <a:pt x="771" y="1172"/>
                      <a:pt x="770" y="1173"/>
                    </a:cubicBezTo>
                    <a:cubicBezTo>
                      <a:pt x="770" y="1173"/>
                      <a:pt x="770" y="1173"/>
                      <a:pt x="769" y="1173"/>
                    </a:cubicBezTo>
                    <a:cubicBezTo>
                      <a:pt x="768" y="1175"/>
                      <a:pt x="766" y="1175"/>
                      <a:pt x="765" y="1175"/>
                    </a:cubicBezTo>
                    <a:cubicBezTo>
                      <a:pt x="765" y="1175"/>
                      <a:pt x="765" y="1175"/>
                      <a:pt x="764" y="1175"/>
                    </a:cubicBezTo>
                    <a:cubicBezTo>
                      <a:pt x="764" y="1175"/>
                      <a:pt x="764" y="1175"/>
                      <a:pt x="763" y="1175"/>
                    </a:cubicBezTo>
                    <a:close/>
                    <a:moveTo>
                      <a:pt x="764" y="1175"/>
                    </a:moveTo>
                    <a:cubicBezTo>
                      <a:pt x="764" y="1175"/>
                      <a:pt x="764" y="1175"/>
                      <a:pt x="764" y="1175"/>
                    </a:cubicBezTo>
                    <a:cubicBezTo>
                      <a:pt x="764" y="1175"/>
                      <a:pt x="764" y="1175"/>
                      <a:pt x="764" y="1175"/>
                    </a:cubicBezTo>
                    <a:close/>
                    <a:moveTo>
                      <a:pt x="830" y="1014"/>
                    </a:moveTo>
                    <a:cubicBezTo>
                      <a:pt x="826" y="1014"/>
                      <a:pt x="821" y="1011"/>
                      <a:pt x="819" y="1008"/>
                    </a:cubicBezTo>
                    <a:cubicBezTo>
                      <a:pt x="817" y="1006"/>
                      <a:pt x="818" y="1005"/>
                      <a:pt x="818" y="1004"/>
                    </a:cubicBezTo>
                    <a:cubicBezTo>
                      <a:pt x="819" y="1001"/>
                      <a:pt x="822" y="1001"/>
                      <a:pt x="825" y="1001"/>
                    </a:cubicBezTo>
                    <a:cubicBezTo>
                      <a:pt x="825" y="1001"/>
                      <a:pt x="825" y="1001"/>
                      <a:pt x="825" y="1001"/>
                    </a:cubicBezTo>
                    <a:cubicBezTo>
                      <a:pt x="828" y="1001"/>
                      <a:pt x="833" y="1005"/>
                      <a:pt x="834" y="1008"/>
                    </a:cubicBezTo>
                    <a:cubicBezTo>
                      <a:pt x="835" y="1010"/>
                      <a:pt x="835" y="1012"/>
                      <a:pt x="833" y="1013"/>
                    </a:cubicBezTo>
                    <a:cubicBezTo>
                      <a:pt x="832" y="1014"/>
                      <a:pt x="831" y="1014"/>
                      <a:pt x="830" y="1014"/>
                    </a:cubicBezTo>
                    <a:close/>
                    <a:moveTo>
                      <a:pt x="823" y="1006"/>
                    </a:moveTo>
                    <a:cubicBezTo>
                      <a:pt x="825" y="1008"/>
                      <a:pt x="828" y="1009"/>
                      <a:pt x="830" y="1010"/>
                    </a:cubicBezTo>
                    <a:cubicBezTo>
                      <a:pt x="829" y="1008"/>
                      <a:pt x="826" y="1006"/>
                      <a:pt x="825" y="1006"/>
                    </a:cubicBezTo>
                    <a:cubicBezTo>
                      <a:pt x="824" y="1006"/>
                      <a:pt x="824" y="1006"/>
                      <a:pt x="823" y="1006"/>
                    </a:cubicBezTo>
                    <a:close/>
                    <a:moveTo>
                      <a:pt x="822" y="1005"/>
                    </a:moveTo>
                    <a:cubicBezTo>
                      <a:pt x="822" y="1005"/>
                      <a:pt x="822" y="1005"/>
                      <a:pt x="822" y="100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işliďe">
                <a:extLst>
                  <a:ext uri="{FF2B5EF4-FFF2-40B4-BE49-F238E27FC236}">
                    <a16:creationId xmlns:a16="http://schemas.microsoft.com/office/drawing/2014/main" id="{0E291A4E-8AED-40A1-A10F-6036179D4CC5}"/>
                  </a:ext>
                </a:extLst>
              </p:cNvPr>
              <p:cNvSpPr/>
              <p:nvPr/>
            </p:nvSpPr>
            <p:spPr bwMode="auto">
              <a:xfrm>
                <a:off x="9966325" y="6269038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i$ḷíḍê">
                <a:extLst>
                  <a:ext uri="{FF2B5EF4-FFF2-40B4-BE49-F238E27FC236}">
                    <a16:creationId xmlns:a16="http://schemas.microsoft.com/office/drawing/2014/main" id="{DB8A3DE8-5A68-4A86-AFEE-548E5C3D78FD}"/>
                  </a:ext>
                </a:extLst>
              </p:cNvPr>
              <p:cNvSpPr/>
              <p:nvPr/>
            </p:nvSpPr>
            <p:spPr bwMode="auto">
              <a:xfrm>
                <a:off x="9961563" y="626427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îŝļîḑè">
                <a:extLst>
                  <a:ext uri="{FF2B5EF4-FFF2-40B4-BE49-F238E27FC236}">
                    <a16:creationId xmlns:a16="http://schemas.microsoft.com/office/drawing/2014/main" id="{BB0FEC4C-9943-4AA1-86D0-4AF60D51A580}"/>
                  </a:ext>
                </a:extLst>
              </p:cNvPr>
              <p:cNvSpPr/>
              <p:nvPr/>
            </p:nvSpPr>
            <p:spPr bwMode="auto">
              <a:xfrm>
                <a:off x="10072688" y="6134100"/>
                <a:ext cx="9525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íṣ1ídê">
                <a:extLst>
                  <a:ext uri="{FF2B5EF4-FFF2-40B4-BE49-F238E27FC236}">
                    <a16:creationId xmlns:a16="http://schemas.microsoft.com/office/drawing/2014/main" id="{3FA81F50-6869-417D-8CB9-A116F177506C}"/>
                  </a:ext>
                </a:extLst>
              </p:cNvPr>
              <p:cNvSpPr/>
              <p:nvPr/>
            </p:nvSpPr>
            <p:spPr bwMode="auto">
              <a:xfrm>
                <a:off x="10066338" y="6129338"/>
                <a:ext cx="19050" cy="17463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4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îṩḻîďe">
                <a:extLst>
                  <a:ext uri="{FF2B5EF4-FFF2-40B4-BE49-F238E27FC236}">
                    <a16:creationId xmlns:a16="http://schemas.microsoft.com/office/drawing/2014/main" id="{2F3874D8-B487-4712-89B8-23B2293F5917}"/>
                  </a:ext>
                </a:extLst>
              </p:cNvPr>
              <p:cNvSpPr/>
              <p:nvPr/>
            </p:nvSpPr>
            <p:spPr bwMode="auto">
              <a:xfrm>
                <a:off x="9896475" y="6564313"/>
                <a:ext cx="22225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ïšlîḑê">
                <a:extLst>
                  <a:ext uri="{FF2B5EF4-FFF2-40B4-BE49-F238E27FC236}">
                    <a16:creationId xmlns:a16="http://schemas.microsoft.com/office/drawing/2014/main" id="{B0DA87DA-0091-40FF-88E9-066719685910}"/>
                  </a:ext>
                </a:extLst>
              </p:cNvPr>
              <p:cNvSpPr/>
              <p:nvPr/>
            </p:nvSpPr>
            <p:spPr bwMode="auto">
              <a:xfrm>
                <a:off x="9893300" y="6557963"/>
                <a:ext cx="30163" cy="31750"/>
              </a:xfrm>
              <a:custGeom>
                <a:avLst/>
                <a:gdLst>
                  <a:gd name="T0" fmla="*/ 7 w 14"/>
                  <a:gd name="T1" fmla="*/ 15 h 15"/>
                  <a:gd name="T2" fmla="*/ 0 w 14"/>
                  <a:gd name="T3" fmla="*/ 7 h 15"/>
                  <a:gd name="T4" fmla="*/ 7 w 14"/>
                  <a:gd name="T5" fmla="*/ 0 h 15"/>
                  <a:gd name="T6" fmla="*/ 14 w 14"/>
                  <a:gd name="T7" fmla="*/ 7 h 15"/>
                  <a:gd name="T8" fmla="*/ 7 w 14"/>
                  <a:gd name="T9" fmla="*/ 15 h 15"/>
                  <a:gd name="T10" fmla="*/ 7 w 14"/>
                  <a:gd name="T11" fmla="*/ 5 h 15"/>
                  <a:gd name="T12" fmla="*/ 4 w 14"/>
                  <a:gd name="T13" fmla="*/ 7 h 15"/>
                  <a:gd name="T14" fmla="*/ 7 w 14"/>
                  <a:gd name="T15" fmla="*/ 10 h 15"/>
                  <a:gd name="T16" fmla="*/ 9 w 14"/>
                  <a:gd name="T17" fmla="*/ 7 h 15"/>
                  <a:gd name="T18" fmla="*/ 7 w 14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1"/>
                      <a:pt x="11" y="15"/>
                      <a:pt x="7" y="15"/>
                    </a:cubicBezTo>
                    <a:close/>
                    <a:moveTo>
                      <a:pt x="7" y="5"/>
                    </a:moveTo>
                    <a:cubicBezTo>
                      <a:pt x="5" y="5"/>
                      <a:pt x="4" y="6"/>
                      <a:pt x="4" y="7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10"/>
                      <a:pt x="9" y="9"/>
                      <a:pt x="9" y="7"/>
                    </a:cubicBezTo>
                    <a:cubicBezTo>
                      <a:pt x="9" y="6"/>
                      <a:pt x="8" y="5"/>
                      <a:pt x="7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ïšḻîḑe">
                <a:extLst>
                  <a:ext uri="{FF2B5EF4-FFF2-40B4-BE49-F238E27FC236}">
                    <a16:creationId xmlns:a16="http://schemas.microsoft.com/office/drawing/2014/main" id="{381B9EAE-6913-49BA-9848-8E1031C27F94}"/>
                  </a:ext>
                </a:extLst>
              </p:cNvPr>
              <p:cNvSpPr/>
              <p:nvPr/>
            </p:nvSpPr>
            <p:spPr bwMode="auto">
              <a:xfrm>
                <a:off x="10299700" y="5716588"/>
                <a:ext cx="17463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ïşlíďe">
                <a:extLst>
                  <a:ext uri="{FF2B5EF4-FFF2-40B4-BE49-F238E27FC236}">
                    <a16:creationId xmlns:a16="http://schemas.microsoft.com/office/drawing/2014/main" id="{C8DED2E6-9F88-460A-BD64-0DC47EFF1C38}"/>
                  </a:ext>
                </a:extLst>
              </p:cNvPr>
              <p:cNvSpPr/>
              <p:nvPr/>
            </p:nvSpPr>
            <p:spPr bwMode="auto">
              <a:xfrm>
                <a:off x="10296525" y="5710238"/>
                <a:ext cx="25400" cy="26988"/>
              </a:xfrm>
              <a:custGeom>
                <a:avLst/>
                <a:gdLst>
                  <a:gd name="T0" fmla="*/ 6 w 12"/>
                  <a:gd name="T1" fmla="*/ 13 h 13"/>
                  <a:gd name="T2" fmla="*/ 0 w 12"/>
                  <a:gd name="T3" fmla="*/ 6 h 13"/>
                  <a:gd name="T4" fmla="*/ 6 w 12"/>
                  <a:gd name="T5" fmla="*/ 0 h 13"/>
                  <a:gd name="T6" fmla="*/ 12 w 12"/>
                  <a:gd name="T7" fmla="*/ 6 h 13"/>
                  <a:gd name="T8" fmla="*/ 6 w 12"/>
                  <a:gd name="T9" fmla="*/ 13 h 13"/>
                  <a:gd name="T10" fmla="*/ 6 w 12"/>
                  <a:gd name="T11" fmla="*/ 5 h 13"/>
                  <a:gd name="T12" fmla="*/ 5 w 12"/>
                  <a:gd name="T13" fmla="*/ 6 h 13"/>
                  <a:gd name="T14" fmla="*/ 6 w 12"/>
                  <a:gd name="T15" fmla="*/ 8 h 13"/>
                  <a:gd name="T16" fmla="*/ 8 w 12"/>
                  <a:gd name="T17" fmla="*/ 6 h 13"/>
                  <a:gd name="T18" fmla="*/ 6 w 12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6" y="13"/>
                    </a:moveTo>
                    <a:cubicBezTo>
                      <a:pt x="3" y="13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0"/>
                      <a:pt x="10" y="13"/>
                      <a:pt x="6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îşḻïḓé">
                <a:extLst>
                  <a:ext uri="{FF2B5EF4-FFF2-40B4-BE49-F238E27FC236}">
                    <a16:creationId xmlns:a16="http://schemas.microsoft.com/office/drawing/2014/main" id="{64CAA7FB-58ED-485D-AEA8-E4140388FA8D}"/>
                  </a:ext>
                </a:extLst>
              </p:cNvPr>
              <p:cNvSpPr/>
              <p:nvPr/>
            </p:nvSpPr>
            <p:spPr bwMode="auto">
              <a:xfrm>
                <a:off x="9925050" y="5538788"/>
                <a:ext cx="7938" cy="14288"/>
              </a:xfrm>
              <a:custGeom>
                <a:avLst/>
                <a:gdLst>
                  <a:gd name="T0" fmla="*/ 1 w 4"/>
                  <a:gd name="T1" fmla="*/ 1 h 7"/>
                  <a:gd name="T2" fmla="*/ 0 w 4"/>
                  <a:gd name="T3" fmla="*/ 3 h 7"/>
                  <a:gd name="T4" fmla="*/ 1 w 4"/>
                  <a:gd name="T5" fmla="*/ 7 h 7"/>
                  <a:gd name="T6" fmla="*/ 4 w 4"/>
                  <a:gd name="T7" fmla="*/ 5 h 7"/>
                  <a:gd name="T8" fmla="*/ 4 w 4"/>
                  <a:gd name="T9" fmla="*/ 1 h 7"/>
                  <a:gd name="T10" fmla="*/ 1 w 4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cubicBezTo>
                      <a:pt x="1" y="2"/>
                      <a:pt x="0" y="2"/>
                      <a:pt x="0" y="3"/>
                    </a:cubicBezTo>
                    <a:cubicBezTo>
                      <a:pt x="0" y="5"/>
                      <a:pt x="1" y="7"/>
                      <a:pt x="1" y="7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iŝḻíḍè">
                <a:extLst>
                  <a:ext uri="{FF2B5EF4-FFF2-40B4-BE49-F238E27FC236}">
                    <a16:creationId xmlns:a16="http://schemas.microsoft.com/office/drawing/2014/main" id="{9E74D1CB-DA40-421B-B439-B78C612398BA}"/>
                  </a:ext>
                </a:extLst>
              </p:cNvPr>
              <p:cNvSpPr/>
              <p:nvPr/>
            </p:nvSpPr>
            <p:spPr bwMode="auto">
              <a:xfrm>
                <a:off x="9918700" y="5534025"/>
                <a:ext cx="19050" cy="23813"/>
              </a:xfrm>
              <a:custGeom>
                <a:avLst/>
                <a:gdLst>
                  <a:gd name="T0" fmla="*/ 5 w 9"/>
                  <a:gd name="T1" fmla="*/ 11 h 11"/>
                  <a:gd name="T2" fmla="*/ 4 w 9"/>
                  <a:gd name="T3" fmla="*/ 11 h 11"/>
                  <a:gd name="T4" fmla="*/ 0 w 9"/>
                  <a:gd name="T5" fmla="*/ 5 h 11"/>
                  <a:gd name="T6" fmla="*/ 2 w 9"/>
                  <a:gd name="T7" fmla="*/ 2 h 11"/>
                  <a:gd name="T8" fmla="*/ 4 w 9"/>
                  <a:gd name="T9" fmla="*/ 3 h 11"/>
                  <a:gd name="T10" fmla="*/ 2 w 9"/>
                  <a:gd name="T11" fmla="*/ 2 h 11"/>
                  <a:gd name="T12" fmla="*/ 6 w 9"/>
                  <a:gd name="T13" fmla="*/ 0 h 11"/>
                  <a:gd name="T14" fmla="*/ 9 w 9"/>
                  <a:gd name="T15" fmla="*/ 2 h 11"/>
                  <a:gd name="T16" fmla="*/ 9 w 9"/>
                  <a:gd name="T17" fmla="*/ 7 h 11"/>
                  <a:gd name="T18" fmla="*/ 8 w 9"/>
                  <a:gd name="T19" fmla="*/ 10 h 11"/>
                  <a:gd name="T20" fmla="*/ 5 w 9"/>
                  <a:gd name="T21" fmla="*/ 11 h 11"/>
                  <a:gd name="T22" fmla="*/ 6 w 9"/>
                  <a:gd name="T23" fmla="*/ 5 h 11"/>
                  <a:gd name="T24" fmla="*/ 6 w 9"/>
                  <a:gd name="T25" fmla="*/ 5 h 11"/>
                  <a:gd name="T26" fmla="*/ 6 w 9"/>
                  <a:gd name="T27" fmla="*/ 5 h 11"/>
                  <a:gd name="T28" fmla="*/ 4 w 9"/>
                  <a:gd name="T29" fmla="*/ 4 h 11"/>
                  <a:gd name="T30" fmla="*/ 4 w 9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1">
                    <a:moveTo>
                      <a:pt x="5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6" y="11"/>
                      <a:pt x="5" y="11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iṩľîḑè">
                <a:extLst>
                  <a:ext uri="{FF2B5EF4-FFF2-40B4-BE49-F238E27FC236}">
                    <a16:creationId xmlns:a16="http://schemas.microsoft.com/office/drawing/2014/main" id="{D0935584-840A-40E0-908B-28CD24F1379F}"/>
                  </a:ext>
                </a:extLst>
              </p:cNvPr>
              <p:cNvSpPr/>
              <p:nvPr/>
            </p:nvSpPr>
            <p:spPr bwMode="auto">
              <a:xfrm>
                <a:off x="10137775" y="6102350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ïşlîďé">
                <a:extLst>
                  <a:ext uri="{FF2B5EF4-FFF2-40B4-BE49-F238E27FC236}">
                    <a16:creationId xmlns:a16="http://schemas.microsoft.com/office/drawing/2014/main" id="{39147402-A4BA-49F3-8991-055233FF25EB}"/>
                  </a:ext>
                </a:extLst>
              </p:cNvPr>
              <p:cNvSpPr/>
              <p:nvPr/>
            </p:nvSpPr>
            <p:spPr bwMode="auto">
              <a:xfrm>
                <a:off x="10131425" y="6097588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îṧ1ïḑe">
                <a:extLst>
                  <a:ext uri="{FF2B5EF4-FFF2-40B4-BE49-F238E27FC236}">
                    <a16:creationId xmlns:a16="http://schemas.microsoft.com/office/drawing/2014/main" id="{30CCB2AF-CFA2-4D59-9B0F-A45C62844810}"/>
                  </a:ext>
                </a:extLst>
              </p:cNvPr>
              <p:cNvSpPr/>
              <p:nvPr/>
            </p:nvSpPr>
            <p:spPr bwMode="auto">
              <a:xfrm>
                <a:off x="9744075" y="63309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îsļïdê">
                <a:extLst>
                  <a:ext uri="{FF2B5EF4-FFF2-40B4-BE49-F238E27FC236}">
                    <a16:creationId xmlns:a16="http://schemas.microsoft.com/office/drawing/2014/main" id="{1D65D460-9913-433B-B907-24C19C0150AF}"/>
                  </a:ext>
                </a:extLst>
              </p:cNvPr>
              <p:cNvSpPr/>
              <p:nvPr/>
            </p:nvSpPr>
            <p:spPr bwMode="auto">
              <a:xfrm>
                <a:off x="9740900" y="6326188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iş1îḍê">
                <a:extLst>
                  <a:ext uri="{FF2B5EF4-FFF2-40B4-BE49-F238E27FC236}">
                    <a16:creationId xmlns:a16="http://schemas.microsoft.com/office/drawing/2014/main" id="{0223A3BC-3A72-497C-B50B-6F63D6CF1E00}"/>
                  </a:ext>
                </a:extLst>
              </p:cNvPr>
              <p:cNvSpPr/>
              <p:nvPr/>
            </p:nvSpPr>
            <p:spPr bwMode="auto">
              <a:xfrm>
                <a:off x="10064750" y="6088063"/>
                <a:ext cx="12700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iṡľîḑe">
                <a:extLst>
                  <a:ext uri="{FF2B5EF4-FFF2-40B4-BE49-F238E27FC236}">
                    <a16:creationId xmlns:a16="http://schemas.microsoft.com/office/drawing/2014/main" id="{CD2F859F-A63A-4931-8F6B-BF42E2591F84}"/>
                  </a:ext>
                </a:extLst>
              </p:cNvPr>
              <p:cNvSpPr/>
              <p:nvPr/>
            </p:nvSpPr>
            <p:spPr bwMode="auto">
              <a:xfrm>
                <a:off x="10058400" y="6084888"/>
                <a:ext cx="23813" cy="20638"/>
              </a:xfrm>
              <a:custGeom>
                <a:avLst/>
                <a:gdLst>
                  <a:gd name="T0" fmla="*/ 6 w 11"/>
                  <a:gd name="T1" fmla="*/ 10 h 10"/>
                  <a:gd name="T2" fmla="*/ 0 w 11"/>
                  <a:gd name="T3" fmla="*/ 5 h 10"/>
                  <a:gd name="T4" fmla="*/ 6 w 11"/>
                  <a:gd name="T5" fmla="*/ 0 h 10"/>
                  <a:gd name="T6" fmla="*/ 11 w 11"/>
                  <a:gd name="T7" fmla="*/ 5 h 10"/>
                  <a:gd name="T8" fmla="*/ 6 w 11"/>
                  <a:gd name="T9" fmla="*/ 10 h 10"/>
                  <a:gd name="T10" fmla="*/ 6 w 11"/>
                  <a:gd name="T11" fmla="*/ 4 h 10"/>
                  <a:gd name="T12" fmla="*/ 5 w 11"/>
                  <a:gd name="T13" fmla="*/ 5 h 10"/>
                  <a:gd name="T14" fmla="*/ 6 w 11"/>
                  <a:gd name="T15" fmla="*/ 5 h 10"/>
                  <a:gd name="T16" fmla="*/ 6 w 11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0"/>
                      <a:pt x="6" y="10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5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îśľïḓê">
                <a:extLst>
                  <a:ext uri="{FF2B5EF4-FFF2-40B4-BE49-F238E27FC236}">
                    <a16:creationId xmlns:a16="http://schemas.microsoft.com/office/drawing/2014/main" id="{B8498B71-57CC-4315-B3EB-D1E3C36A7D52}"/>
                  </a:ext>
                </a:extLst>
              </p:cNvPr>
              <p:cNvSpPr/>
              <p:nvPr/>
            </p:nvSpPr>
            <p:spPr bwMode="auto">
              <a:xfrm>
                <a:off x="10071100" y="6053138"/>
                <a:ext cx="14288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ïs1iḋê">
                <a:extLst>
                  <a:ext uri="{FF2B5EF4-FFF2-40B4-BE49-F238E27FC236}">
                    <a16:creationId xmlns:a16="http://schemas.microsoft.com/office/drawing/2014/main" id="{4FC5F56E-70C5-44AC-AEA4-283B82E3359D}"/>
                  </a:ext>
                </a:extLst>
              </p:cNvPr>
              <p:cNvSpPr/>
              <p:nvPr/>
            </p:nvSpPr>
            <p:spPr bwMode="auto">
              <a:xfrm>
                <a:off x="10066338" y="6048375"/>
                <a:ext cx="25400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4 h 12"/>
                  <a:gd name="T12" fmla="*/ 5 w 12"/>
                  <a:gd name="T13" fmla="*/ 6 h 12"/>
                  <a:gd name="T14" fmla="*/ 6 w 12"/>
                  <a:gd name="T15" fmla="*/ 7 h 12"/>
                  <a:gd name="T16" fmla="*/ 7 w 12"/>
                  <a:gd name="T17" fmla="*/ 6 h 12"/>
                  <a:gd name="T18" fmla="*/ 6 w 12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7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îS1îďè">
                <a:extLst>
                  <a:ext uri="{FF2B5EF4-FFF2-40B4-BE49-F238E27FC236}">
                    <a16:creationId xmlns:a16="http://schemas.microsoft.com/office/drawing/2014/main" id="{A751CA3E-8E4B-4F9A-84BD-49AD16523448}"/>
                  </a:ext>
                </a:extLst>
              </p:cNvPr>
              <p:cNvSpPr/>
              <p:nvPr/>
            </p:nvSpPr>
            <p:spPr bwMode="auto">
              <a:xfrm>
                <a:off x="10061575" y="5995988"/>
                <a:ext cx="17463" cy="1746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ïśľîḍé">
                <a:extLst>
                  <a:ext uri="{FF2B5EF4-FFF2-40B4-BE49-F238E27FC236}">
                    <a16:creationId xmlns:a16="http://schemas.microsoft.com/office/drawing/2014/main" id="{05198F5C-3405-4285-AF21-005434FD2771}"/>
                  </a:ext>
                </a:extLst>
              </p:cNvPr>
              <p:cNvSpPr/>
              <p:nvPr/>
            </p:nvSpPr>
            <p:spPr bwMode="auto">
              <a:xfrm>
                <a:off x="10058400" y="5992813"/>
                <a:ext cx="26988" cy="25400"/>
              </a:xfrm>
              <a:custGeom>
                <a:avLst/>
                <a:gdLst>
                  <a:gd name="T0" fmla="*/ 6 w 13"/>
                  <a:gd name="T1" fmla="*/ 12 h 12"/>
                  <a:gd name="T2" fmla="*/ 0 w 13"/>
                  <a:gd name="T3" fmla="*/ 6 h 12"/>
                  <a:gd name="T4" fmla="*/ 6 w 13"/>
                  <a:gd name="T5" fmla="*/ 0 h 12"/>
                  <a:gd name="T6" fmla="*/ 13 w 13"/>
                  <a:gd name="T7" fmla="*/ 6 h 12"/>
                  <a:gd name="T8" fmla="*/ 6 w 13"/>
                  <a:gd name="T9" fmla="*/ 12 h 12"/>
                  <a:gd name="T10" fmla="*/ 6 w 13"/>
                  <a:gd name="T11" fmla="*/ 4 h 12"/>
                  <a:gd name="T12" fmla="*/ 5 w 13"/>
                  <a:gd name="T13" fmla="*/ 6 h 12"/>
                  <a:gd name="T14" fmla="*/ 6 w 13"/>
                  <a:gd name="T15" fmla="*/ 8 h 12"/>
                  <a:gd name="T16" fmla="*/ 8 w 13"/>
                  <a:gd name="T17" fmla="*/ 6 h 12"/>
                  <a:gd name="T18" fmla="*/ 6 w 13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7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í$ľíḍé">
                <a:extLst>
                  <a:ext uri="{FF2B5EF4-FFF2-40B4-BE49-F238E27FC236}">
                    <a16:creationId xmlns:a16="http://schemas.microsoft.com/office/drawing/2014/main" id="{48502B77-4013-4E13-B582-3FBC6841ACC3}"/>
                  </a:ext>
                </a:extLst>
              </p:cNvPr>
              <p:cNvSpPr/>
              <p:nvPr/>
            </p:nvSpPr>
            <p:spPr bwMode="auto">
              <a:xfrm>
                <a:off x="10040938" y="5675313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íS1ïḋè">
                <a:extLst>
                  <a:ext uri="{FF2B5EF4-FFF2-40B4-BE49-F238E27FC236}">
                    <a16:creationId xmlns:a16="http://schemas.microsoft.com/office/drawing/2014/main" id="{E49EA3CE-8566-41E8-96EA-EB82F01D056E}"/>
                  </a:ext>
                </a:extLst>
              </p:cNvPr>
              <p:cNvSpPr/>
              <p:nvPr/>
            </p:nvSpPr>
            <p:spPr bwMode="auto">
              <a:xfrm>
                <a:off x="10034588" y="56705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îṧľîďê">
                <a:extLst>
                  <a:ext uri="{FF2B5EF4-FFF2-40B4-BE49-F238E27FC236}">
                    <a16:creationId xmlns:a16="http://schemas.microsoft.com/office/drawing/2014/main" id="{ABBCB502-9B68-447C-A3A2-9C2C6BEE188A}"/>
                  </a:ext>
                </a:extLst>
              </p:cNvPr>
              <p:cNvSpPr/>
              <p:nvPr/>
            </p:nvSpPr>
            <p:spPr bwMode="auto">
              <a:xfrm>
                <a:off x="10082213" y="5618163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ïSḷiďè">
                <a:extLst>
                  <a:ext uri="{FF2B5EF4-FFF2-40B4-BE49-F238E27FC236}">
                    <a16:creationId xmlns:a16="http://schemas.microsoft.com/office/drawing/2014/main" id="{7ECF83CC-5432-4056-AFFD-CEE8E25D0C36}"/>
                  </a:ext>
                </a:extLst>
              </p:cNvPr>
              <p:cNvSpPr/>
              <p:nvPr/>
            </p:nvSpPr>
            <p:spPr bwMode="auto">
              <a:xfrm>
                <a:off x="10075863" y="561340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5 h 9"/>
                  <a:gd name="T4" fmla="*/ 5 w 10"/>
                  <a:gd name="T5" fmla="*/ 0 h 9"/>
                  <a:gd name="T6" fmla="*/ 10 w 10"/>
                  <a:gd name="T7" fmla="*/ 5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5 h 9"/>
                  <a:gd name="T14" fmla="*/ 5 w 10"/>
                  <a:gd name="T15" fmla="*/ 5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îṡļiḓè">
                <a:extLst>
                  <a:ext uri="{FF2B5EF4-FFF2-40B4-BE49-F238E27FC236}">
                    <a16:creationId xmlns:a16="http://schemas.microsoft.com/office/drawing/2014/main" id="{DCEE50A2-D767-46C4-9385-E1B9AFC84DC8}"/>
                  </a:ext>
                </a:extLst>
              </p:cNvPr>
              <p:cNvSpPr/>
              <p:nvPr/>
            </p:nvSpPr>
            <p:spPr bwMode="auto">
              <a:xfrm>
                <a:off x="9936163" y="5630863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$ḷïḍè">
                <a:extLst>
                  <a:ext uri="{FF2B5EF4-FFF2-40B4-BE49-F238E27FC236}">
                    <a16:creationId xmlns:a16="http://schemas.microsoft.com/office/drawing/2014/main" id="{31988C0B-DD77-48B9-B875-2BAD823DCBF1}"/>
                  </a:ext>
                </a:extLst>
              </p:cNvPr>
              <p:cNvSpPr/>
              <p:nvPr/>
            </p:nvSpPr>
            <p:spPr bwMode="auto">
              <a:xfrm>
                <a:off x="9929813" y="5624513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íṣḷîďe">
                <a:extLst>
                  <a:ext uri="{FF2B5EF4-FFF2-40B4-BE49-F238E27FC236}">
                    <a16:creationId xmlns:a16="http://schemas.microsoft.com/office/drawing/2014/main" id="{72DC27B7-02E7-4E02-933A-3FD43FC8FDBC}"/>
                  </a:ext>
                </a:extLst>
              </p:cNvPr>
              <p:cNvSpPr/>
              <p:nvPr/>
            </p:nvSpPr>
            <p:spPr bwMode="auto">
              <a:xfrm>
                <a:off x="9863138" y="55689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ïŝḷïde">
                <a:extLst>
                  <a:ext uri="{FF2B5EF4-FFF2-40B4-BE49-F238E27FC236}">
                    <a16:creationId xmlns:a16="http://schemas.microsoft.com/office/drawing/2014/main" id="{8B43426A-A70A-41D2-8006-3D99A620E763}"/>
                  </a:ext>
                </a:extLst>
              </p:cNvPr>
              <p:cNvSpPr/>
              <p:nvPr/>
            </p:nvSpPr>
            <p:spPr bwMode="auto">
              <a:xfrm>
                <a:off x="9858375" y="5564188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ïśľíḓè">
                <a:extLst>
                  <a:ext uri="{FF2B5EF4-FFF2-40B4-BE49-F238E27FC236}">
                    <a16:creationId xmlns:a16="http://schemas.microsoft.com/office/drawing/2014/main" id="{E500B3BC-F2AE-4029-818E-FB1D3D74A9B4}"/>
                  </a:ext>
                </a:extLst>
              </p:cNvPr>
              <p:cNvSpPr/>
              <p:nvPr/>
            </p:nvSpPr>
            <p:spPr bwMode="auto">
              <a:xfrm>
                <a:off x="9869488" y="5626100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ï$ľiḓe">
                <a:extLst>
                  <a:ext uri="{FF2B5EF4-FFF2-40B4-BE49-F238E27FC236}">
                    <a16:creationId xmlns:a16="http://schemas.microsoft.com/office/drawing/2014/main" id="{727B0398-C5AE-4D8C-B57F-E151303342CD}"/>
                  </a:ext>
                </a:extLst>
              </p:cNvPr>
              <p:cNvSpPr/>
              <p:nvPr/>
            </p:nvSpPr>
            <p:spPr bwMode="auto">
              <a:xfrm>
                <a:off x="9863138" y="5619750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i$lïde">
                <a:extLst>
                  <a:ext uri="{FF2B5EF4-FFF2-40B4-BE49-F238E27FC236}">
                    <a16:creationId xmlns:a16="http://schemas.microsoft.com/office/drawing/2014/main" id="{49C8DB8D-C1AC-4085-B8DC-3931077D9EB0}"/>
                  </a:ext>
                </a:extLst>
              </p:cNvPr>
              <p:cNvSpPr/>
              <p:nvPr/>
            </p:nvSpPr>
            <p:spPr bwMode="auto">
              <a:xfrm>
                <a:off x="9821863" y="5646738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íṧľïde">
                <a:extLst>
                  <a:ext uri="{FF2B5EF4-FFF2-40B4-BE49-F238E27FC236}">
                    <a16:creationId xmlns:a16="http://schemas.microsoft.com/office/drawing/2014/main" id="{112DE275-C526-409C-A4A2-C3D45C378288}"/>
                  </a:ext>
                </a:extLst>
              </p:cNvPr>
              <p:cNvSpPr/>
              <p:nvPr/>
            </p:nvSpPr>
            <p:spPr bwMode="auto">
              <a:xfrm>
                <a:off x="9817100" y="5643563"/>
                <a:ext cx="20638" cy="19050"/>
              </a:xfrm>
              <a:custGeom>
                <a:avLst/>
                <a:gdLst>
                  <a:gd name="T0" fmla="*/ 4 w 9"/>
                  <a:gd name="T1" fmla="*/ 9 h 9"/>
                  <a:gd name="T2" fmla="*/ 0 w 9"/>
                  <a:gd name="T3" fmla="*/ 5 h 9"/>
                  <a:gd name="T4" fmla="*/ 4 w 9"/>
                  <a:gd name="T5" fmla="*/ 0 h 9"/>
                  <a:gd name="T6" fmla="*/ 9 w 9"/>
                  <a:gd name="T7" fmla="*/ 5 h 9"/>
                  <a:gd name="T8" fmla="*/ 4 w 9"/>
                  <a:gd name="T9" fmla="*/ 9 h 9"/>
                  <a:gd name="T10" fmla="*/ 4 w 9"/>
                  <a:gd name="T11" fmla="*/ 5 h 9"/>
                  <a:gd name="T12" fmla="*/ 4 w 9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lose/>
                    <a:moveTo>
                      <a:pt x="4" y="5"/>
                    </a:move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íś1îḋe">
                <a:extLst>
                  <a:ext uri="{FF2B5EF4-FFF2-40B4-BE49-F238E27FC236}">
                    <a16:creationId xmlns:a16="http://schemas.microsoft.com/office/drawing/2014/main" id="{E56F9580-B2C0-402C-B467-AA68A514DA36}"/>
                  </a:ext>
                </a:extLst>
              </p:cNvPr>
              <p:cNvSpPr/>
              <p:nvPr/>
            </p:nvSpPr>
            <p:spPr bwMode="auto">
              <a:xfrm>
                <a:off x="10137775" y="56673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îṧlídè">
                <a:extLst>
                  <a:ext uri="{FF2B5EF4-FFF2-40B4-BE49-F238E27FC236}">
                    <a16:creationId xmlns:a16="http://schemas.microsoft.com/office/drawing/2014/main" id="{819BBEFE-EFD3-4566-A1D3-1D5C29733851}"/>
                  </a:ext>
                </a:extLst>
              </p:cNvPr>
              <p:cNvSpPr/>
              <p:nvPr/>
            </p:nvSpPr>
            <p:spPr bwMode="auto">
              <a:xfrm>
                <a:off x="10133013" y="5662613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ïśļídè">
                <a:extLst>
                  <a:ext uri="{FF2B5EF4-FFF2-40B4-BE49-F238E27FC236}">
                    <a16:creationId xmlns:a16="http://schemas.microsoft.com/office/drawing/2014/main" id="{03D52F8C-3787-4F6F-BC5F-05CDD3ABBBA6}"/>
                  </a:ext>
                </a:extLst>
              </p:cNvPr>
              <p:cNvSpPr/>
              <p:nvPr/>
            </p:nvSpPr>
            <p:spPr bwMode="auto">
              <a:xfrm>
                <a:off x="10067925" y="5711825"/>
                <a:ext cx="11113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iṩḻîḑé">
                <a:extLst>
                  <a:ext uri="{FF2B5EF4-FFF2-40B4-BE49-F238E27FC236}">
                    <a16:creationId xmlns:a16="http://schemas.microsoft.com/office/drawing/2014/main" id="{216246CA-EDBA-45ED-9F51-14AB99C95148}"/>
                  </a:ext>
                </a:extLst>
              </p:cNvPr>
              <p:cNvSpPr/>
              <p:nvPr/>
            </p:nvSpPr>
            <p:spPr bwMode="auto">
              <a:xfrm>
                <a:off x="10064750" y="5705475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ïSļïḍè">
                <a:extLst>
                  <a:ext uri="{FF2B5EF4-FFF2-40B4-BE49-F238E27FC236}">
                    <a16:creationId xmlns:a16="http://schemas.microsoft.com/office/drawing/2014/main" id="{991EA851-2850-4916-9985-EDFEED6DCE35}"/>
                  </a:ext>
                </a:extLst>
              </p:cNvPr>
              <p:cNvSpPr/>
              <p:nvPr/>
            </p:nvSpPr>
            <p:spPr bwMode="auto">
              <a:xfrm>
                <a:off x="9961563" y="557212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îSlidè">
                <a:extLst>
                  <a:ext uri="{FF2B5EF4-FFF2-40B4-BE49-F238E27FC236}">
                    <a16:creationId xmlns:a16="http://schemas.microsoft.com/office/drawing/2014/main" id="{5052B5B5-E222-4427-B9E4-5110DE2467A3}"/>
                  </a:ext>
                </a:extLst>
              </p:cNvPr>
              <p:cNvSpPr/>
              <p:nvPr/>
            </p:nvSpPr>
            <p:spPr bwMode="auto">
              <a:xfrm>
                <a:off x="9955213" y="55689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4 h 9"/>
                  <a:gd name="T12" fmla="*/ 5 w 10"/>
                  <a:gd name="T13" fmla="*/ 4 h 9"/>
                  <a:gd name="T14" fmla="*/ 5 w 10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í$ḻiḍê">
                <a:extLst>
                  <a:ext uri="{FF2B5EF4-FFF2-40B4-BE49-F238E27FC236}">
                    <a16:creationId xmlns:a16="http://schemas.microsoft.com/office/drawing/2014/main" id="{E387D092-F663-432D-98C4-71B47D8D3855}"/>
                  </a:ext>
                </a:extLst>
              </p:cNvPr>
              <p:cNvSpPr/>
              <p:nvPr/>
            </p:nvSpPr>
            <p:spPr bwMode="auto">
              <a:xfrm>
                <a:off x="10310813" y="6043613"/>
                <a:ext cx="12700" cy="1587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ïṥ1ïḓê">
                <a:extLst>
                  <a:ext uri="{FF2B5EF4-FFF2-40B4-BE49-F238E27FC236}">
                    <a16:creationId xmlns:a16="http://schemas.microsoft.com/office/drawing/2014/main" id="{8D26A8F9-07A9-44B4-861B-70EE8415678F}"/>
                  </a:ext>
                </a:extLst>
              </p:cNvPr>
              <p:cNvSpPr/>
              <p:nvPr/>
            </p:nvSpPr>
            <p:spPr bwMode="auto">
              <a:xfrm>
                <a:off x="10306050" y="6038850"/>
                <a:ext cx="23813" cy="2381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6 h 11"/>
                  <a:gd name="T4" fmla="*/ 5 w 11"/>
                  <a:gd name="T5" fmla="*/ 0 h 11"/>
                  <a:gd name="T6" fmla="*/ 11 w 11"/>
                  <a:gd name="T7" fmla="*/ 6 h 11"/>
                  <a:gd name="T8" fmla="*/ 5 w 11"/>
                  <a:gd name="T9" fmla="*/ 11 h 11"/>
                  <a:gd name="T10" fmla="*/ 5 w 11"/>
                  <a:gd name="T11" fmla="*/ 5 h 11"/>
                  <a:gd name="T12" fmla="*/ 4 w 11"/>
                  <a:gd name="T13" fmla="*/ 6 h 11"/>
                  <a:gd name="T14" fmla="*/ 6 w 11"/>
                  <a:gd name="T15" fmla="*/ 6 h 11"/>
                  <a:gd name="T16" fmla="*/ 5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cubicBezTo>
                      <a:pt x="11" y="9"/>
                      <a:pt x="8" y="11"/>
                      <a:pt x="5" y="1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íSļiḓé">
                <a:extLst>
                  <a:ext uri="{FF2B5EF4-FFF2-40B4-BE49-F238E27FC236}">
                    <a16:creationId xmlns:a16="http://schemas.microsoft.com/office/drawing/2014/main" id="{C0336A3B-46F8-4229-9914-6799C98F4ADB}"/>
                  </a:ext>
                </a:extLst>
              </p:cNvPr>
              <p:cNvSpPr/>
              <p:nvPr/>
            </p:nvSpPr>
            <p:spPr bwMode="auto">
              <a:xfrm>
                <a:off x="9779000" y="628967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íŝḷíḑe">
                <a:extLst>
                  <a:ext uri="{FF2B5EF4-FFF2-40B4-BE49-F238E27FC236}">
                    <a16:creationId xmlns:a16="http://schemas.microsoft.com/office/drawing/2014/main" id="{518098C0-5F53-417B-8718-31026DCAC85E}"/>
                  </a:ext>
                </a:extLst>
              </p:cNvPr>
              <p:cNvSpPr/>
              <p:nvPr/>
            </p:nvSpPr>
            <p:spPr bwMode="auto">
              <a:xfrm>
                <a:off x="9772650" y="6286500"/>
                <a:ext cx="22225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îšliḓe">
                <a:extLst>
                  <a:ext uri="{FF2B5EF4-FFF2-40B4-BE49-F238E27FC236}">
                    <a16:creationId xmlns:a16="http://schemas.microsoft.com/office/drawing/2014/main" id="{C0523D4A-9920-426D-811E-13730A28375F}"/>
                  </a:ext>
                </a:extLst>
              </p:cNvPr>
              <p:cNvSpPr/>
              <p:nvPr/>
            </p:nvSpPr>
            <p:spPr bwMode="auto">
              <a:xfrm>
                <a:off x="9932988" y="6453188"/>
                <a:ext cx="15875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íŝlidê">
                <a:extLst>
                  <a:ext uri="{FF2B5EF4-FFF2-40B4-BE49-F238E27FC236}">
                    <a16:creationId xmlns:a16="http://schemas.microsoft.com/office/drawing/2014/main" id="{3F57B655-A95F-436E-99EC-B4DDBB92E534}"/>
                  </a:ext>
                </a:extLst>
              </p:cNvPr>
              <p:cNvSpPr/>
              <p:nvPr/>
            </p:nvSpPr>
            <p:spPr bwMode="auto">
              <a:xfrm>
                <a:off x="9926638" y="6446838"/>
                <a:ext cx="26988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5 h 12"/>
                  <a:gd name="T12" fmla="*/ 5 w 12"/>
                  <a:gd name="T13" fmla="*/ 6 h 12"/>
                  <a:gd name="T14" fmla="*/ 6 w 12"/>
                  <a:gd name="T15" fmla="*/ 7 h 12"/>
                  <a:gd name="T16" fmla="*/ 8 w 12"/>
                  <a:gd name="T17" fmla="*/ 6 h 12"/>
                  <a:gd name="T18" fmla="*/ 6 w 12"/>
                  <a:gd name="T1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9"/>
                      <a:pt x="10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5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íş1iḓê">
                <a:extLst>
                  <a:ext uri="{FF2B5EF4-FFF2-40B4-BE49-F238E27FC236}">
                    <a16:creationId xmlns:a16="http://schemas.microsoft.com/office/drawing/2014/main" id="{2965D0F2-C7F9-40AE-B049-9481E31EAAFC}"/>
                  </a:ext>
                </a:extLst>
              </p:cNvPr>
              <p:cNvSpPr/>
              <p:nvPr/>
            </p:nvSpPr>
            <p:spPr bwMode="auto">
              <a:xfrm>
                <a:off x="9956800" y="63563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îSlîḋè">
                <a:extLst>
                  <a:ext uri="{FF2B5EF4-FFF2-40B4-BE49-F238E27FC236}">
                    <a16:creationId xmlns:a16="http://schemas.microsoft.com/office/drawing/2014/main" id="{4A6F8987-5896-4952-A78F-7027520DF24B}"/>
                  </a:ext>
                </a:extLst>
              </p:cNvPr>
              <p:cNvSpPr/>
              <p:nvPr/>
            </p:nvSpPr>
            <p:spPr bwMode="auto">
              <a:xfrm>
                <a:off x="9953625" y="6350000"/>
                <a:ext cx="19050" cy="22225"/>
              </a:xfrm>
              <a:custGeom>
                <a:avLst/>
                <a:gdLst>
                  <a:gd name="T0" fmla="*/ 5 w 9"/>
                  <a:gd name="T1" fmla="*/ 10 h 10"/>
                  <a:gd name="T2" fmla="*/ 0 w 9"/>
                  <a:gd name="T3" fmla="*/ 5 h 10"/>
                  <a:gd name="T4" fmla="*/ 5 w 9"/>
                  <a:gd name="T5" fmla="*/ 0 h 10"/>
                  <a:gd name="T6" fmla="*/ 9 w 9"/>
                  <a:gd name="T7" fmla="*/ 5 h 10"/>
                  <a:gd name="T8" fmla="*/ 5 w 9"/>
                  <a:gd name="T9" fmla="*/ 10 h 10"/>
                  <a:gd name="T10" fmla="*/ 5 w 9"/>
                  <a:gd name="T11" fmla="*/ 5 h 10"/>
                  <a:gd name="T12" fmla="*/ 5 w 9"/>
                  <a:gd name="T13" fmla="*/ 5 h 10"/>
                  <a:gd name="T14" fmla="*/ 5 w 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îṣlîďè">
                <a:extLst>
                  <a:ext uri="{FF2B5EF4-FFF2-40B4-BE49-F238E27FC236}">
                    <a16:creationId xmlns:a16="http://schemas.microsoft.com/office/drawing/2014/main" id="{126AB5F5-A780-45E6-85F9-749821A6E8F0}"/>
                  </a:ext>
                </a:extLst>
              </p:cNvPr>
              <p:cNvSpPr/>
              <p:nvPr/>
            </p:nvSpPr>
            <p:spPr bwMode="auto">
              <a:xfrm>
                <a:off x="9956800" y="61118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îšļîḑé">
                <a:extLst>
                  <a:ext uri="{FF2B5EF4-FFF2-40B4-BE49-F238E27FC236}">
                    <a16:creationId xmlns:a16="http://schemas.microsoft.com/office/drawing/2014/main" id="{352F8A13-0B17-4807-BEB3-A0BBC04D6A19}"/>
                  </a:ext>
                </a:extLst>
              </p:cNvPr>
              <p:cNvSpPr/>
              <p:nvPr/>
            </p:nvSpPr>
            <p:spPr bwMode="auto">
              <a:xfrm>
                <a:off x="9950450" y="610552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5 h 9"/>
                  <a:gd name="T4" fmla="*/ 5 w 9"/>
                  <a:gd name="T5" fmla="*/ 0 h 9"/>
                  <a:gd name="T6" fmla="*/ 9 w 9"/>
                  <a:gd name="T7" fmla="*/ 5 h 9"/>
                  <a:gd name="T8" fmla="*/ 5 w 9"/>
                  <a:gd name="T9" fmla="*/ 9 h 9"/>
                  <a:gd name="T10" fmla="*/ 5 w 9"/>
                  <a:gd name="T11" fmla="*/ 5 h 9"/>
                  <a:gd name="T12" fmla="*/ 4 w 9"/>
                  <a:gd name="T13" fmla="*/ 5 h 9"/>
                  <a:gd name="T14" fmla="*/ 5 w 9"/>
                  <a:gd name="T15" fmla="*/ 5 h 9"/>
                  <a:gd name="T16" fmla="*/ 5 w 9"/>
                  <a:gd name="T1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îŝḷïḑe">
                <a:extLst>
                  <a:ext uri="{FF2B5EF4-FFF2-40B4-BE49-F238E27FC236}">
                    <a16:creationId xmlns:a16="http://schemas.microsoft.com/office/drawing/2014/main" id="{DDB31D21-2468-4775-B797-9DDA5AD9569D}"/>
                  </a:ext>
                </a:extLst>
              </p:cNvPr>
              <p:cNvSpPr/>
              <p:nvPr/>
            </p:nvSpPr>
            <p:spPr bwMode="auto">
              <a:xfrm>
                <a:off x="10167938" y="6030913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îṡḻîḓê">
                <a:extLst>
                  <a:ext uri="{FF2B5EF4-FFF2-40B4-BE49-F238E27FC236}">
                    <a16:creationId xmlns:a16="http://schemas.microsoft.com/office/drawing/2014/main" id="{AE24B324-79EF-4671-8DD7-7DAFC631AC76}"/>
                  </a:ext>
                </a:extLst>
              </p:cNvPr>
              <p:cNvSpPr/>
              <p:nvPr/>
            </p:nvSpPr>
            <p:spPr bwMode="auto">
              <a:xfrm>
                <a:off x="10163175" y="6026150"/>
                <a:ext cx="20638" cy="2222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îśḻïḓé">
                <a:extLst>
                  <a:ext uri="{FF2B5EF4-FFF2-40B4-BE49-F238E27FC236}">
                    <a16:creationId xmlns:a16="http://schemas.microsoft.com/office/drawing/2014/main" id="{0D03C67F-23AF-4EEB-97D6-FFB97D3A53AD}"/>
                  </a:ext>
                </a:extLst>
              </p:cNvPr>
              <p:cNvSpPr/>
              <p:nvPr/>
            </p:nvSpPr>
            <p:spPr bwMode="auto">
              <a:xfrm>
                <a:off x="10261600" y="52641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ïšļïḍe">
                <a:extLst>
                  <a:ext uri="{FF2B5EF4-FFF2-40B4-BE49-F238E27FC236}">
                    <a16:creationId xmlns:a16="http://schemas.microsoft.com/office/drawing/2014/main" id="{57A24B10-D915-459C-9937-A5E4ABCCF9E7}"/>
                  </a:ext>
                </a:extLst>
              </p:cNvPr>
              <p:cNvSpPr/>
              <p:nvPr/>
            </p:nvSpPr>
            <p:spPr bwMode="auto">
              <a:xfrm>
                <a:off x="10256838" y="5259388"/>
                <a:ext cx="20638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4 h 9"/>
                  <a:gd name="T12" fmla="*/ 5 w 9"/>
                  <a:gd name="T13" fmla="*/ 4 h 9"/>
                  <a:gd name="T14" fmla="*/ 5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ïṧḻïḍe">
                <a:extLst>
                  <a:ext uri="{FF2B5EF4-FFF2-40B4-BE49-F238E27FC236}">
                    <a16:creationId xmlns:a16="http://schemas.microsoft.com/office/drawing/2014/main" id="{55AFD10C-E938-415E-A770-9012742254F2}"/>
                  </a:ext>
                </a:extLst>
              </p:cNvPr>
              <p:cNvSpPr/>
              <p:nvPr/>
            </p:nvSpPr>
            <p:spPr bwMode="auto">
              <a:xfrm>
                <a:off x="10186988" y="5238750"/>
                <a:ext cx="6350" cy="63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íṣľíḍe">
                <a:extLst>
                  <a:ext uri="{FF2B5EF4-FFF2-40B4-BE49-F238E27FC236}">
                    <a16:creationId xmlns:a16="http://schemas.microsoft.com/office/drawing/2014/main" id="{199DBC8B-8041-4F4D-8B64-FA9421FA2ECD}"/>
                  </a:ext>
                </a:extLst>
              </p:cNvPr>
              <p:cNvSpPr/>
              <p:nvPr/>
            </p:nvSpPr>
            <p:spPr bwMode="auto">
              <a:xfrm>
                <a:off x="10180638" y="5232400"/>
                <a:ext cx="17463" cy="15875"/>
              </a:xfrm>
              <a:custGeom>
                <a:avLst/>
                <a:gdLst>
                  <a:gd name="T0" fmla="*/ 4 w 8"/>
                  <a:gd name="T1" fmla="*/ 8 h 8"/>
                  <a:gd name="T2" fmla="*/ 0 w 8"/>
                  <a:gd name="T3" fmla="*/ 4 h 8"/>
                  <a:gd name="T4" fmla="*/ 4 w 8"/>
                  <a:gd name="T5" fmla="*/ 0 h 8"/>
                  <a:gd name="T6" fmla="*/ 8 w 8"/>
                  <a:gd name="T7" fmla="*/ 4 h 8"/>
                  <a:gd name="T8" fmla="*/ 4 w 8"/>
                  <a:gd name="T9" fmla="*/ 8 h 8"/>
                  <a:gd name="T10" fmla="*/ 4 w 8"/>
                  <a:gd name="T11" fmla="*/ 4 h 8"/>
                  <a:gd name="T12" fmla="*/ 4 w 8"/>
                  <a:gd name="T13" fmla="*/ 4 h 8"/>
                  <a:gd name="T14" fmla="*/ 5 w 8"/>
                  <a:gd name="T15" fmla="*/ 4 h 8"/>
                  <a:gd name="T16" fmla="*/ 4 w 8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8" y="7"/>
                      <a:pt x="7" y="8"/>
                      <a:pt x="4" y="8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iŝľidê">
                <a:extLst>
                  <a:ext uri="{FF2B5EF4-FFF2-40B4-BE49-F238E27FC236}">
                    <a16:creationId xmlns:a16="http://schemas.microsoft.com/office/drawing/2014/main" id="{9E72A7EC-A385-424A-AD7C-2C2AB446E148}"/>
                  </a:ext>
                </a:extLst>
              </p:cNvPr>
              <p:cNvSpPr/>
              <p:nvPr/>
            </p:nvSpPr>
            <p:spPr bwMode="auto">
              <a:xfrm>
                <a:off x="10191750" y="5265738"/>
                <a:ext cx="6350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íşḻíďé">
                <a:extLst>
                  <a:ext uri="{FF2B5EF4-FFF2-40B4-BE49-F238E27FC236}">
                    <a16:creationId xmlns:a16="http://schemas.microsoft.com/office/drawing/2014/main" id="{F8F3D2C0-62B3-4BF4-A484-8CB36E3BA6F5}"/>
                  </a:ext>
                </a:extLst>
              </p:cNvPr>
              <p:cNvSpPr/>
              <p:nvPr/>
            </p:nvSpPr>
            <p:spPr bwMode="auto">
              <a:xfrm>
                <a:off x="10183813" y="5262563"/>
                <a:ext cx="20638" cy="15875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3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íṧ1iḓé">
                <a:extLst>
                  <a:ext uri="{FF2B5EF4-FFF2-40B4-BE49-F238E27FC236}">
                    <a16:creationId xmlns:a16="http://schemas.microsoft.com/office/drawing/2014/main" id="{EF9EF52B-1E7B-4596-87B0-4B95FBFD150F}"/>
                  </a:ext>
                </a:extLst>
              </p:cNvPr>
              <p:cNvSpPr/>
              <p:nvPr/>
            </p:nvSpPr>
            <p:spPr bwMode="auto">
              <a:xfrm>
                <a:off x="7872413" y="6337300"/>
                <a:ext cx="25400" cy="49213"/>
              </a:xfrm>
              <a:custGeom>
                <a:avLst/>
                <a:gdLst>
                  <a:gd name="T0" fmla="*/ 7 w 12"/>
                  <a:gd name="T1" fmla="*/ 23 h 23"/>
                  <a:gd name="T2" fmla="*/ 7 w 12"/>
                  <a:gd name="T3" fmla="*/ 23 h 23"/>
                  <a:gd name="T4" fmla="*/ 6 w 12"/>
                  <a:gd name="T5" fmla="*/ 22 h 23"/>
                  <a:gd name="T6" fmla="*/ 3 w 12"/>
                  <a:gd name="T7" fmla="*/ 18 h 23"/>
                  <a:gd name="T8" fmla="*/ 4 w 12"/>
                  <a:gd name="T9" fmla="*/ 15 h 23"/>
                  <a:gd name="T10" fmla="*/ 4 w 12"/>
                  <a:gd name="T11" fmla="*/ 15 h 23"/>
                  <a:gd name="T12" fmla="*/ 9 w 12"/>
                  <a:gd name="T13" fmla="*/ 14 h 23"/>
                  <a:gd name="T14" fmla="*/ 11 w 12"/>
                  <a:gd name="T15" fmla="*/ 18 h 23"/>
                  <a:gd name="T16" fmla="*/ 10 w 12"/>
                  <a:gd name="T17" fmla="*/ 21 h 23"/>
                  <a:gd name="T18" fmla="*/ 7 w 12"/>
                  <a:gd name="T19" fmla="*/ 23 h 23"/>
                  <a:gd name="T20" fmla="*/ 7 w 12"/>
                  <a:gd name="T21" fmla="*/ 18 h 23"/>
                  <a:gd name="T22" fmla="*/ 7 w 12"/>
                  <a:gd name="T23" fmla="*/ 18 h 23"/>
                  <a:gd name="T24" fmla="*/ 7 w 12"/>
                  <a:gd name="T25" fmla="*/ 18 h 23"/>
                  <a:gd name="T26" fmla="*/ 7 w 12"/>
                  <a:gd name="T27" fmla="*/ 18 h 23"/>
                  <a:gd name="T28" fmla="*/ 4 w 12"/>
                  <a:gd name="T29" fmla="*/ 9 h 23"/>
                  <a:gd name="T30" fmla="*/ 3 w 12"/>
                  <a:gd name="T31" fmla="*/ 9 h 23"/>
                  <a:gd name="T32" fmla="*/ 3 w 12"/>
                  <a:gd name="T33" fmla="*/ 8 h 23"/>
                  <a:gd name="T34" fmla="*/ 0 w 12"/>
                  <a:gd name="T35" fmla="*/ 4 h 23"/>
                  <a:gd name="T36" fmla="*/ 1 w 12"/>
                  <a:gd name="T37" fmla="*/ 2 h 23"/>
                  <a:gd name="T38" fmla="*/ 1 w 12"/>
                  <a:gd name="T39" fmla="*/ 2 h 23"/>
                  <a:gd name="T40" fmla="*/ 6 w 12"/>
                  <a:gd name="T41" fmla="*/ 0 h 23"/>
                  <a:gd name="T42" fmla="*/ 8 w 12"/>
                  <a:gd name="T43" fmla="*/ 4 h 23"/>
                  <a:gd name="T44" fmla="*/ 7 w 12"/>
                  <a:gd name="T45" fmla="*/ 8 h 23"/>
                  <a:gd name="T46" fmla="*/ 4 w 12"/>
                  <a:gd name="T47" fmla="*/ 9 h 23"/>
                  <a:gd name="T48" fmla="*/ 3 w 12"/>
                  <a:gd name="T49" fmla="*/ 5 h 23"/>
                  <a:gd name="T50" fmla="*/ 4 w 12"/>
                  <a:gd name="T51" fmla="*/ 5 h 23"/>
                  <a:gd name="T52" fmla="*/ 4 w 12"/>
                  <a:gd name="T53" fmla="*/ 5 h 23"/>
                  <a:gd name="T54" fmla="*/ 4 w 12"/>
                  <a:gd name="T55" fmla="*/ 4 h 23"/>
                  <a:gd name="T56" fmla="*/ 3 w 12"/>
                  <a:gd name="T5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1"/>
                      <a:pt x="3" y="20"/>
                      <a:pt x="3" y="18"/>
                    </a:cubicBezTo>
                    <a:cubicBezTo>
                      <a:pt x="3" y="17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4"/>
                      <a:pt x="7" y="13"/>
                      <a:pt x="9" y="14"/>
                    </a:cubicBezTo>
                    <a:cubicBezTo>
                      <a:pt x="10" y="14"/>
                      <a:pt x="11" y="15"/>
                      <a:pt x="11" y="18"/>
                    </a:cubicBezTo>
                    <a:cubicBezTo>
                      <a:pt x="12" y="19"/>
                      <a:pt x="11" y="21"/>
                      <a:pt x="10" y="21"/>
                    </a:cubicBezTo>
                    <a:cubicBezTo>
                      <a:pt x="9" y="22"/>
                      <a:pt x="8" y="23"/>
                      <a:pt x="7" y="23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4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8" y="2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5" y="9"/>
                      <a:pt x="4" y="9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iŝľîdê">
                <a:extLst>
                  <a:ext uri="{FF2B5EF4-FFF2-40B4-BE49-F238E27FC236}">
                    <a16:creationId xmlns:a16="http://schemas.microsoft.com/office/drawing/2014/main" id="{A25EC9A4-F2F6-4CF6-948C-CE09D98A52D5}"/>
                  </a:ext>
                </a:extLst>
              </p:cNvPr>
              <p:cNvSpPr/>
              <p:nvPr/>
            </p:nvSpPr>
            <p:spPr bwMode="auto">
              <a:xfrm>
                <a:off x="7472363" y="5124450"/>
                <a:ext cx="2609850" cy="996950"/>
              </a:xfrm>
              <a:custGeom>
                <a:avLst/>
                <a:gdLst>
                  <a:gd name="T0" fmla="*/ 32 w 1216"/>
                  <a:gd name="T1" fmla="*/ 464 h 465"/>
                  <a:gd name="T2" fmla="*/ 40 w 1216"/>
                  <a:gd name="T3" fmla="*/ 460 h 465"/>
                  <a:gd name="T4" fmla="*/ 43 w 1216"/>
                  <a:gd name="T5" fmla="*/ 464 h 465"/>
                  <a:gd name="T6" fmla="*/ 8 w 1216"/>
                  <a:gd name="T7" fmla="*/ 464 h 465"/>
                  <a:gd name="T8" fmla="*/ 11 w 1216"/>
                  <a:gd name="T9" fmla="*/ 459 h 465"/>
                  <a:gd name="T10" fmla="*/ 14 w 1216"/>
                  <a:gd name="T11" fmla="*/ 464 h 465"/>
                  <a:gd name="T12" fmla="*/ 1 w 1216"/>
                  <a:gd name="T13" fmla="*/ 451 h 465"/>
                  <a:gd name="T14" fmla="*/ 4 w 1216"/>
                  <a:gd name="T15" fmla="*/ 435 h 465"/>
                  <a:gd name="T16" fmla="*/ 11 w 1216"/>
                  <a:gd name="T17" fmla="*/ 430 h 465"/>
                  <a:gd name="T18" fmla="*/ 9 w 1216"/>
                  <a:gd name="T19" fmla="*/ 445 h 465"/>
                  <a:gd name="T20" fmla="*/ 6 w 1216"/>
                  <a:gd name="T21" fmla="*/ 452 h 465"/>
                  <a:gd name="T22" fmla="*/ 59 w 1216"/>
                  <a:gd name="T23" fmla="*/ 454 h 465"/>
                  <a:gd name="T24" fmla="*/ 64 w 1216"/>
                  <a:gd name="T25" fmla="*/ 440 h 465"/>
                  <a:gd name="T26" fmla="*/ 55 w 1216"/>
                  <a:gd name="T27" fmla="*/ 431 h 465"/>
                  <a:gd name="T28" fmla="*/ 47 w 1216"/>
                  <a:gd name="T29" fmla="*/ 425 h 465"/>
                  <a:gd name="T30" fmla="*/ 40 w 1216"/>
                  <a:gd name="T31" fmla="*/ 426 h 465"/>
                  <a:gd name="T32" fmla="*/ 36 w 1216"/>
                  <a:gd name="T33" fmla="*/ 423 h 465"/>
                  <a:gd name="T34" fmla="*/ 41 w 1216"/>
                  <a:gd name="T35" fmla="*/ 420 h 465"/>
                  <a:gd name="T36" fmla="*/ 56 w 1216"/>
                  <a:gd name="T37" fmla="*/ 421 h 465"/>
                  <a:gd name="T38" fmla="*/ 21 w 1216"/>
                  <a:gd name="T39" fmla="*/ 430 h 465"/>
                  <a:gd name="T40" fmla="*/ 19 w 1216"/>
                  <a:gd name="T41" fmla="*/ 426 h 465"/>
                  <a:gd name="T42" fmla="*/ 22 w 1216"/>
                  <a:gd name="T43" fmla="*/ 425 h 465"/>
                  <a:gd name="T44" fmla="*/ 26 w 1216"/>
                  <a:gd name="T45" fmla="*/ 423 h 465"/>
                  <a:gd name="T46" fmla="*/ 28 w 1216"/>
                  <a:gd name="T47" fmla="*/ 423 h 465"/>
                  <a:gd name="T48" fmla="*/ 30 w 1216"/>
                  <a:gd name="T49" fmla="*/ 427 h 465"/>
                  <a:gd name="T50" fmla="*/ 30 w 1216"/>
                  <a:gd name="T51" fmla="*/ 427 h 465"/>
                  <a:gd name="T52" fmla="*/ 25 w 1216"/>
                  <a:gd name="T53" fmla="*/ 429 h 465"/>
                  <a:gd name="T54" fmla="*/ 30 w 1216"/>
                  <a:gd name="T55" fmla="*/ 427 h 465"/>
                  <a:gd name="T56" fmla="*/ 25 w 1216"/>
                  <a:gd name="T57" fmla="*/ 426 h 465"/>
                  <a:gd name="T58" fmla="*/ 26 w 1216"/>
                  <a:gd name="T59" fmla="*/ 424 h 465"/>
                  <a:gd name="T60" fmla="*/ 1192 w 1216"/>
                  <a:gd name="T61" fmla="*/ 22 h 465"/>
                  <a:gd name="T62" fmla="*/ 1186 w 1216"/>
                  <a:gd name="T63" fmla="*/ 17 h 465"/>
                  <a:gd name="T64" fmla="*/ 1190 w 1216"/>
                  <a:gd name="T65" fmla="*/ 16 h 465"/>
                  <a:gd name="T66" fmla="*/ 1201 w 1216"/>
                  <a:gd name="T67" fmla="*/ 16 h 465"/>
                  <a:gd name="T68" fmla="*/ 1210 w 1216"/>
                  <a:gd name="T69" fmla="*/ 21 h 465"/>
                  <a:gd name="T70" fmla="*/ 1209 w 1216"/>
                  <a:gd name="T71" fmla="*/ 7 h 465"/>
                  <a:gd name="T72" fmla="*/ 1207 w 1216"/>
                  <a:gd name="T73" fmla="*/ 4 h 465"/>
                  <a:gd name="T74" fmla="*/ 1205 w 1216"/>
                  <a:gd name="T75" fmla="*/ 5 h 465"/>
                  <a:gd name="T76" fmla="*/ 1200 w 1216"/>
                  <a:gd name="T77" fmla="*/ 6 h 465"/>
                  <a:gd name="T78" fmla="*/ 1198 w 1216"/>
                  <a:gd name="T79" fmla="*/ 7 h 465"/>
                  <a:gd name="T80" fmla="*/ 1195 w 1216"/>
                  <a:gd name="T81" fmla="*/ 7 h 465"/>
                  <a:gd name="T82" fmla="*/ 1191 w 1216"/>
                  <a:gd name="T83" fmla="*/ 10 h 465"/>
                  <a:gd name="T84" fmla="*/ 1193 w 1216"/>
                  <a:gd name="T85" fmla="*/ 2 h 465"/>
                  <a:gd name="T86" fmla="*/ 1197 w 1216"/>
                  <a:gd name="T87" fmla="*/ 1 h 465"/>
                  <a:gd name="T88" fmla="*/ 1199 w 1216"/>
                  <a:gd name="T89" fmla="*/ 0 h 465"/>
                  <a:gd name="T90" fmla="*/ 1202 w 1216"/>
                  <a:gd name="T91" fmla="*/ 0 h 465"/>
                  <a:gd name="T92" fmla="*/ 1206 w 1216"/>
                  <a:gd name="T93" fmla="*/ 0 h 465"/>
                  <a:gd name="T94" fmla="*/ 1214 w 1216"/>
                  <a:gd name="T95" fmla="*/ 2 h 465"/>
                  <a:gd name="T96" fmla="*/ 1210 w 1216"/>
                  <a:gd name="T97" fmla="*/ 21 h 465"/>
                  <a:gd name="T98" fmla="*/ 1207 w 1216"/>
                  <a:gd name="T99" fmla="*/ 4 h 465"/>
                  <a:gd name="T100" fmla="*/ 1201 w 1216"/>
                  <a:gd name="T101" fmla="*/ 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16" h="465">
                    <a:moveTo>
                      <a:pt x="40" y="465"/>
                    </a:moveTo>
                    <a:cubicBezTo>
                      <a:pt x="38" y="464"/>
                      <a:pt x="38" y="464"/>
                      <a:pt x="38" y="464"/>
                    </a:cubicBezTo>
                    <a:cubicBezTo>
                      <a:pt x="33" y="464"/>
                      <a:pt x="33" y="464"/>
                      <a:pt x="33" y="464"/>
                    </a:cubicBezTo>
                    <a:cubicBezTo>
                      <a:pt x="32" y="464"/>
                      <a:pt x="32" y="464"/>
                      <a:pt x="32" y="464"/>
                    </a:cubicBezTo>
                    <a:cubicBezTo>
                      <a:pt x="32" y="459"/>
                      <a:pt x="32" y="459"/>
                      <a:pt x="32" y="459"/>
                    </a:cubicBezTo>
                    <a:cubicBezTo>
                      <a:pt x="33" y="459"/>
                      <a:pt x="33" y="459"/>
                      <a:pt x="33" y="459"/>
                    </a:cubicBezTo>
                    <a:cubicBezTo>
                      <a:pt x="39" y="459"/>
                      <a:pt x="39" y="459"/>
                      <a:pt x="39" y="459"/>
                    </a:cubicBezTo>
                    <a:cubicBezTo>
                      <a:pt x="40" y="460"/>
                      <a:pt x="40" y="460"/>
                      <a:pt x="40" y="460"/>
                    </a:cubicBezTo>
                    <a:cubicBezTo>
                      <a:pt x="43" y="459"/>
                      <a:pt x="43" y="459"/>
                      <a:pt x="43" y="459"/>
                    </a:cubicBezTo>
                    <a:cubicBezTo>
                      <a:pt x="60" y="459"/>
                      <a:pt x="60" y="459"/>
                      <a:pt x="60" y="459"/>
                    </a:cubicBezTo>
                    <a:cubicBezTo>
                      <a:pt x="60" y="464"/>
                      <a:pt x="60" y="464"/>
                      <a:pt x="60" y="464"/>
                    </a:cubicBezTo>
                    <a:cubicBezTo>
                      <a:pt x="43" y="464"/>
                      <a:pt x="43" y="464"/>
                      <a:pt x="43" y="464"/>
                    </a:cubicBezTo>
                    <a:lnTo>
                      <a:pt x="40" y="465"/>
                    </a:lnTo>
                    <a:close/>
                    <a:moveTo>
                      <a:pt x="11" y="465"/>
                    </a:moveTo>
                    <a:cubicBezTo>
                      <a:pt x="11" y="465"/>
                      <a:pt x="9" y="464"/>
                      <a:pt x="8" y="464"/>
                    </a:cubicBezTo>
                    <a:cubicBezTo>
                      <a:pt x="8" y="464"/>
                      <a:pt x="8" y="464"/>
                      <a:pt x="8" y="464"/>
                    </a:cubicBezTo>
                    <a:cubicBezTo>
                      <a:pt x="9" y="462"/>
                      <a:pt x="9" y="462"/>
                      <a:pt x="9" y="462"/>
                    </a:cubicBezTo>
                    <a:cubicBezTo>
                      <a:pt x="10" y="460"/>
                      <a:pt x="10" y="460"/>
                      <a:pt x="10" y="460"/>
                    </a:cubicBezTo>
                    <a:cubicBezTo>
                      <a:pt x="10" y="460"/>
                      <a:pt x="10" y="460"/>
                      <a:pt x="11" y="460"/>
                    </a:cubicBezTo>
                    <a:cubicBezTo>
                      <a:pt x="11" y="460"/>
                      <a:pt x="11" y="459"/>
                      <a:pt x="11" y="459"/>
                    </a:cubicBezTo>
                    <a:cubicBezTo>
                      <a:pt x="12" y="459"/>
                      <a:pt x="12" y="459"/>
                      <a:pt x="12" y="459"/>
                    </a:cubicBezTo>
                    <a:cubicBezTo>
                      <a:pt x="22" y="459"/>
                      <a:pt x="22" y="459"/>
                      <a:pt x="22" y="459"/>
                    </a:cubicBezTo>
                    <a:cubicBezTo>
                      <a:pt x="23" y="464"/>
                      <a:pt x="23" y="464"/>
                      <a:pt x="23" y="464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13" y="464"/>
                      <a:pt x="12" y="465"/>
                      <a:pt x="11" y="465"/>
                    </a:cubicBezTo>
                    <a:close/>
                    <a:moveTo>
                      <a:pt x="0" y="456"/>
                    </a:moveTo>
                    <a:cubicBezTo>
                      <a:pt x="0" y="455"/>
                      <a:pt x="0" y="455"/>
                      <a:pt x="0" y="455"/>
                    </a:cubicBezTo>
                    <a:cubicBezTo>
                      <a:pt x="1" y="451"/>
                      <a:pt x="1" y="451"/>
                      <a:pt x="1" y="451"/>
                    </a:cubicBezTo>
                    <a:cubicBezTo>
                      <a:pt x="1" y="450"/>
                      <a:pt x="2" y="450"/>
                      <a:pt x="2" y="449"/>
                    </a:cubicBezTo>
                    <a:cubicBezTo>
                      <a:pt x="2" y="449"/>
                      <a:pt x="2" y="449"/>
                      <a:pt x="3" y="448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4" y="434"/>
                      <a:pt x="5" y="433"/>
                      <a:pt x="7" y="433"/>
                    </a:cubicBezTo>
                    <a:cubicBezTo>
                      <a:pt x="8" y="432"/>
                      <a:pt x="9" y="431"/>
                      <a:pt x="10" y="431"/>
                    </a:cubicBezTo>
                    <a:cubicBezTo>
                      <a:pt x="10" y="431"/>
                      <a:pt x="10" y="431"/>
                      <a:pt x="10" y="431"/>
                    </a:cubicBezTo>
                    <a:cubicBezTo>
                      <a:pt x="10" y="431"/>
                      <a:pt x="11" y="430"/>
                      <a:pt x="11" y="430"/>
                    </a:cubicBezTo>
                    <a:cubicBezTo>
                      <a:pt x="14" y="434"/>
                      <a:pt x="14" y="434"/>
                      <a:pt x="14" y="434"/>
                    </a:cubicBezTo>
                    <a:cubicBezTo>
                      <a:pt x="13" y="434"/>
                      <a:pt x="13" y="434"/>
                      <a:pt x="12" y="435"/>
                    </a:cubicBezTo>
                    <a:cubicBezTo>
                      <a:pt x="12" y="435"/>
                      <a:pt x="12" y="435"/>
                      <a:pt x="9" y="437"/>
                    </a:cubicBezTo>
                    <a:cubicBezTo>
                      <a:pt x="9" y="445"/>
                      <a:pt x="9" y="445"/>
                      <a:pt x="9" y="445"/>
                    </a:cubicBezTo>
                    <a:cubicBezTo>
                      <a:pt x="7" y="451"/>
                      <a:pt x="7" y="451"/>
                      <a:pt x="7" y="451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4" y="456"/>
                      <a:pt x="4" y="456"/>
                      <a:pt x="4" y="456"/>
                    </a:cubicBezTo>
                    <a:cubicBezTo>
                      <a:pt x="3" y="455"/>
                      <a:pt x="3" y="455"/>
                      <a:pt x="3" y="455"/>
                    </a:cubicBezTo>
                    <a:lnTo>
                      <a:pt x="0" y="456"/>
                    </a:lnTo>
                    <a:close/>
                    <a:moveTo>
                      <a:pt x="59" y="454"/>
                    </a:moveTo>
                    <a:cubicBezTo>
                      <a:pt x="59" y="441"/>
                      <a:pt x="59" y="441"/>
                      <a:pt x="59" y="441"/>
                    </a:cubicBezTo>
                    <a:cubicBezTo>
                      <a:pt x="59" y="441"/>
                      <a:pt x="59" y="441"/>
                      <a:pt x="59" y="441"/>
                    </a:cubicBezTo>
                    <a:cubicBezTo>
                      <a:pt x="63" y="439"/>
                      <a:pt x="63" y="439"/>
                      <a:pt x="63" y="439"/>
                    </a:cubicBezTo>
                    <a:cubicBezTo>
                      <a:pt x="64" y="440"/>
                      <a:pt x="64" y="440"/>
                      <a:pt x="64" y="440"/>
                    </a:cubicBezTo>
                    <a:cubicBezTo>
                      <a:pt x="64" y="454"/>
                      <a:pt x="64" y="454"/>
                      <a:pt x="64" y="454"/>
                    </a:cubicBezTo>
                    <a:lnTo>
                      <a:pt x="59" y="454"/>
                    </a:lnTo>
                    <a:close/>
                    <a:moveTo>
                      <a:pt x="60" y="431"/>
                    </a:moveTo>
                    <a:cubicBezTo>
                      <a:pt x="55" y="431"/>
                      <a:pt x="55" y="431"/>
                      <a:pt x="55" y="431"/>
                    </a:cubicBezTo>
                    <a:cubicBezTo>
                      <a:pt x="55" y="425"/>
                      <a:pt x="55" y="425"/>
                      <a:pt x="55" y="425"/>
                    </a:cubicBezTo>
                    <a:cubicBezTo>
                      <a:pt x="54" y="425"/>
                      <a:pt x="54" y="425"/>
                      <a:pt x="54" y="425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8" y="425"/>
                      <a:pt x="47" y="425"/>
                      <a:pt x="47" y="425"/>
                    </a:cubicBezTo>
                    <a:cubicBezTo>
                      <a:pt x="46" y="425"/>
                      <a:pt x="43" y="425"/>
                      <a:pt x="43" y="425"/>
                    </a:cubicBezTo>
                    <a:cubicBezTo>
                      <a:pt x="43" y="425"/>
                      <a:pt x="42" y="425"/>
                      <a:pt x="42" y="425"/>
                    </a:cubicBezTo>
                    <a:cubicBezTo>
                      <a:pt x="42" y="425"/>
                      <a:pt x="41" y="425"/>
                      <a:pt x="41" y="425"/>
                    </a:cubicBezTo>
                    <a:cubicBezTo>
                      <a:pt x="40" y="426"/>
                      <a:pt x="40" y="426"/>
                      <a:pt x="40" y="426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38" y="427"/>
                      <a:pt x="38" y="427"/>
                      <a:pt x="38" y="427"/>
                    </a:cubicBezTo>
                    <a:cubicBezTo>
                      <a:pt x="37" y="424"/>
                      <a:pt x="37" y="424"/>
                      <a:pt x="37" y="424"/>
                    </a:cubicBezTo>
                    <a:cubicBezTo>
                      <a:pt x="36" y="423"/>
                      <a:pt x="36" y="423"/>
                      <a:pt x="36" y="423"/>
                    </a:cubicBezTo>
                    <a:cubicBezTo>
                      <a:pt x="37" y="422"/>
                      <a:pt x="37" y="422"/>
                      <a:pt x="37" y="422"/>
                    </a:cubicBezTo>
                    <a:cubicBezTo>
                      <a:pt x="39" y="421"/>
                      <a:pt x="39" y="421"/>
                      <a:pt x="39" y="421"/>
                    </a:cubicBezTo>
                    <a:cubicBezTo>
                      <a:pt x="39" y="421"/>
                      <a:pt x="41" y="420"/>
                      <a:pt x="41" y="420"/>
                    </a:cubicBezTo>
                    <a:cubicBezTo>
                      <a:pt x="41" y="420"/>
                      <a:pt x="41" y="420"/>
                      <a:pt x="41" y="420"/>
                    </a:cubicBezTo>
                    <a:cubicBezTo>
                      <a:pt x="41" y="420"/>
                      <a:pt x="42" y="420"/>
                      <a:pt x="43" y="420"/>
                    </a:cubicBezTo>
                    <a:cubicBezTo>
                      <a:pt x="43" y="420"/>
                      <a:pt x="45" y="420"/>
                      <a:pt x="46" y="420"/>
                    </a:cubicBezTo>
                    <a:cubicBezTo>
                      <a:pt x="47" y="420"/>
                      <a:pt x="48" y="420"/>
                      <a:pt x="48" y="420"/>
                    </a:cubicBezTo>
                    <a:cubicBezTo>
                      <a:pt x="56" y="421"/>
                      <a:pt x="56" y="421"/>
                      <a:pt x="56" y="421"/>
                    </a:cubicBezTo>
                    <a:cubicBezTo>
                      <a:pt x="60" y="423"/>
                      <a:pt x="60" y="423"/>
                      <a:pt x="60" y="423"/>
                    </a:cubicBezTo>
                    <a:lnTo>
                      <a:pt x="60" y="431"/>
                    </a:lnTo>
                    <a:close/>
                    <a:moveTo>
                      <a:pt x="22" y="431"/>
                    </a:moveTo>
                    <a:cubicBezTo>
                      <a:pt x="22" y="431"/>
                      <a:pt x="21" y="430"/>
                      <a:pt x="21" y="430"/>
                    </a:cubicBezTo>
                    <a:cubicBezTo>
                      <a:pt x="21" y="430"/>
                      <a:pt x="21" y="430"/>
                      <a:pt x="21" y="430"/>
                    </a:cubicBezTo>
                    <a:cubicBezTo>
                      <a:pt x="21" y="429"/>
                      <a:pt x="21" y="429"/>
                      <a:pt x="21" y="429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20" y="426"/>
                      <a:pt x="20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3" y="424"/>
                      <a:pt x="23" y="424"/>
                      <a:pt x="23" y="424"/>
                    </a:cubicBezTo>
                    <a:cubicBezTo>
                      <a:pt x="24" y="424"/>
                      <a:pt x="24" y="424"/>
                      <a:pt x="25" y="423"/>
                    </a:cubicBezTo>
                    <a:cubicBezTo>
                      <a:pt x="26" y="423"/>
                      <a:pt x="26" y="423"/>
                      <a:pt x="26" y="423"/>
                    </a:cubicBezTo>
                    <a:cubicBezTo>
                      <a:pt x="26" y="423"/>
                      <a:pt x="26" y="423"/>
                      <a:pt x="27" y="423"/>
                    </a:cubicBezTo>
                    <a:cubicBezTo>
                      <a:pt x="27" y="423"/>
                      <a:pt x="27" y="423"/>
                      <a:pt x="27" y="423"/>
                    </a:cubicBezTo>
                    <a:cubicBezTo>
                      <a:pt x="27" y="423"/>
                      <a:pt x="27" y="423"/>
                      <a:pt x="28" y="423"/>
                    </a:cubicBezTo>
                    <a:cubicBezTo>
                      <a:pt x="28" y="423"/>
                      <a:pt x="28" y="423"/>
                      <a:pt x="28" y="423"/>
                    </a:cubicBezTo>
                    <a:cubicBezTo>
                      <a:pt x="28" y="423"/>
                      <a:pt x="29" y="422"/>
                      <a:pt x="30" y="422"/>
                    </a:cubicBezTo>
                    <a:cubicBezTo>
                      <a:pt x="31" y="422"/>
                      <a:pt x="31" y="422"/>
                      <a:pt x="31" y="422"/>
                    </a:cubicBezTo>
                    <a:cubicBezTo>
                      <a:pt x="31" y="422"/>
                      <a:pt x="31" y="422"/>
                      <a:pt x="31" y="423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1" y="427"/>
                      <a:pt x="31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29" y="428"/>
                      <a:pt x="29" y="428"/>
                      <a:pt x="28" y="428"/>
                    </a:cubicBezTo>
                    <a:cubicBezTo>
                      <a:pt x="27" y="428"/>
                      <a:pt x="27" y="428"/>
                      <a:pt x="27" y="428"/>
                    </a:cubicBezTo>
                    <a:cubicBezTo>
                      <a:pt x="26" y="429"/>
                      <a:pt x="26" y="429"/>
                      <a:pt x="25" y="429"/>
                    </a:cubicBezTo>
                    <a:cubicBezTo>
                      <a:pt x="24" y="430"/>
                      <a:pt x="24" y="430"/>
                      <a:pt x="24" y="430"/>
                    </a:cubicBezTo>
                    <a:cubicBezTo>
                      <a:pt x="23" y="431"/>
                      <a:pt x="23" y="431"/>
                      <a:pt x="23" y="431"/>
                    </a:cubicBezTo>
                    <a:lnTo>
                      <a:pt x="22" y="431"/>
                    </a:lnTo>
                    <a:close/>
                    <a:moveTo>
                      <a:pt x="30" y="427"/>
                    </a:moveTo>
                    <a:cubicBezTo>
                      <a:pt x="30" y="427"/>
                      <a:pt x="30" y="427"/>
                      <a:pt x="30" y="427"/>
                    </a:cubicBezTo>
                    <a:close/>
                    <a:moveTo>
                      <a:pt x="25" y="426"/>
                    </a:moveTo>
                    <a:cubicBezTo>
                      <a:pt x="25" y="426"/>
                      <a:pt x="25" y="426"/>
                      <a:pt x="25" y="426"/>
                    </a:cubicBezTo>
                    <a:cubicBezTo>
                      <a:pt x="25" y="426"/>
                      <a:pt x="25" y="426"/>
                      <a:pt x="25" y="426"/>
                    </a:cubicBezTo>
                    <a:close/>
                    <a:moveTo>
                      <a:pt x="25" y="425"/>
                    </a:moveTo>
                    <a:cubicBezTo>
                      <a:pt x="25" y="425"/>
                      <a:pt x="25" y="425"/>
                      <a:pt x="25" y="425"/>
                    </a:cubicBezTo>
                    <a:cubicBezTo>
                      <a:pt x="25" y="425"/>
                      <a:pt x="25" y="425"/>
                      <a:pt x="25" y="425"/>
                    </a:cubicBezTo>
                    <a:close/>
                    <a:moveTo>
                      <a:pt x="26" y="424"/>
                    </a:moveTo>
                    <a:cubicBezTo>
                      <a:pt x="26" y="424"/>
                      <a:pt x="26" y="424"/>
                      <a:pt x="26" y="424"/>
                    </a:cubicBezTo>
                    <a:cubicBezTo>
                      <a:pt x="26" y="424"/>
                      <a:pt x="26" y="424"/>
                      <a:pt x="26" y="424"/>
                    </a:cubicBezTo>
                    <a:close/>
                    <a:moveTo>
                      <a:pt x="1193" y="22"/>
                    </a:moveTo>
                    <a:cubicBezTo>
                      <a:pt x="1192" y="22"/>
                      <a:pt x="1192" y="22"/>
                      <a:pt x="1192" y="22"/>
                    </a:cubicBezTo>
                    <a:cubicBezTo>
                      <a:pt x="1192" y="22"/>
                      <a:pt x="1190" y="21"/>
                      <a:pt x="1190" y="21"/>
                    </a:cubicBezTo>
                    <a:cubicBezTo>
                      <a:pt x="1190" y="21"/>
                      <a:pt x="1190" y="21"/>
                      <a:pt x="1187" y="19"/>
                    </a:cubicBezTo>
                    <a:cubicBezTo>
                      <a:pt x="1187" y="19"/>
                      <a:pt x="1187" y="19"/>
                      <a:pt x="1187" y="19"/>
                    </a:cubicBezTo>
                    <a:cubicBezTo>
                      <a:pt x="1186" y="17"/>
                      <a:pt x="1186" y="17"/>
                      <a:pt x="1186" y="17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5"/>
                      <a:pt x="1190" y="15"/>
                      <a:pt x="1190" y="15"/>
                    </a:cubicBezTo>
                    <a:cubicBezTo>
                      <a:pt x="1190" y="15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1" y="16"/>
                      <a:pt x="1191" y="16"/>
                      <a:pt x="1191" y="17"/>
                    </a:cubicBezTo>
                    <a:cubicBezTo>
                      <a:pt x="1192" y="16"/>
                      <a:pt x="1192" y="16"/>
                      <a:pt x="1192" y="16"/>
                    </a:cubicBezTo>
                    <a:cubicBezTo>
                      <a:pt x="1201" y="16"/>
                      <a:pt x="1201" y="16"/>
                      <a:pt x="1201" y="16"/>
                    </a:cubicBezTo>
                    <a:cubicBezTo>
                      <a:pt x="1201" y="21"/>
                      <a:pt x="1201" y="21"/>
                      <a:pt x="1201" y="21"/>
                    </a:cubicBezTo>
                    <a:cubicBezTo>
                      <a:pt x="1193" y="21"/>
                      <a:pt x="1193" y="21"/>
                      <a:pt x="1193" y="21"/>
                    </a:cubicBezTo>
                    <a:lnTo>
                      <a:pt x="1193" y="22"/>
                    </a:lnTo>
                    <a:close/>
                    <a:moveTo>
                      <a:pt x="1210" y="21"/>
                    </a:moveTo>
                    <a:cubicBezTo>
                      <a:pt x="1210" y="16"/>
                      <a:pt x="1210" y="16"/>
                      <a:pt x="1210" y="16"/>
                    </a:cubicBezTo>
                    <a:cubicBezTo>
                      <a:pt x="1211" y="16"/>
                      <a:pt x="1211" y="16"/>
                      <a:pt x="1211" y="16"/>
                    </a:cubicBezTo>
                    <a:cubicBezTo>
                      <a:pt x="1211" y="11"/>
                      <a:pt x="1211" y="11"/>
                      <a:pt x="1211" y="11"/>
                    </a:cubicBezTo>
                    <a:cubicBezTo>
                      <a:pt x="1209" y="7"/>
                      <a:pt x="1209" y="7"/>
                      <a:pt x="1209" y="7"/>
                    </a:cubicBezTo>
                    <a:cubicBezTo>
                      <a:pt x="1209" y="5"/>
                      <a:pt x="1209" y="5"/>
                      <a:pt x="1209" y="5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6" y="4"/>
                      <a:pt x="1206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3" y="5"/>
                      <a:pt x="1203" y="5"/>
                      <a:pt x="1203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199" y="6"/>
                      <a:pt x="1199" y="6"/>
                      <a:pt x="1199" y="6"/>
                    </a:cubicBezTo>
                    <a:cubicBezTo>
                      <a:pt x="1198" y="6"/>
                      <a:pt x="1198" y="6"/>
                      <a:pt x="1198" y="6"/>
                    </a:cubicBezTo>
                    <a:cubicBezTo>
                      <a:pt x="1198" y="7"/>
                      <a:pt x="1198" y="7"/>
                      <a:pt x="1198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6" y="7"/>
                      <a:pt x="1196" y="7"/>
                      <a:pt x="1196" y="7"/>
                    </a:cubicBezTo>
                    <a:cubicBezTo>
                      <a:pt x="1196" y="7"/>
                      <a:pt x="1195" y="7"/>
                      <a:pt x="1195" y="7"/>
                    </a:cubicBezTo>
                    <a:cubicBezTo>
                      <a:pt x="1195" y="7"/>
                      <a:pt x="1195" y="7"/>
                      <a:pt x="1195" y="7"/>
                    </a:cubicBezTo>
                    <a:cubicBezTo>
                      <a:pt x="1194" y="8"/>
                      <a:pt x="1194" y="8"/>
                      <a:pt x="1194" y="8"/>
                    </a:cubicBezTo>
                    <a:cubicBezTo>
                      <a:pt x="1194" y="8"/>
                      <a:pt x="1194" y="8"/>
                      <a:pt x="1193" y="8"/>
                    </a:cubicBezTo>
                    <a:cubicBezTo>
                      <a:pt x="1193" y="8"/>
                      <a:pt x="1192" y="9"/>
                      <a:pt x="1191" y="10"/>
                    </a:cubicBezTo>
                    <a:cubicBezTo>
                      <a:pt x="1189" y="6"/>
                      <a:pt x="1189" y="6"/>
                      <a:pt x="1189" y="6"/>
                    </a:cubicBezTo>
                    <a:cubicBezTo>
                      <a:pt x="1189" y="5"/>
                      <a:pt x="1189" y="5"/>
                      <a:pt x="1189" y="5"/>
                    </a:cubicBezTo>
                    <a:cubicBezTo>
                      <a:pt x="1189" y="5"/>
                      <a:pt x="1190" y="5"/>
                      <a:pt x="1190" y="5"/>
                    </a:cubicBezTo>
                    <a:cubicBezTo>
                      <a:pt x="1193" y="2"/>
                      <a:pt x="1193" y="2"/>
                      <a:pt x="1193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6" y="2"/>
                      <a:pt x="1196" y="2"/>
                      <a:pt x="1196" y="2"/>
                    </a:cubicBezTo>
                    <a:cubicBezTo>
                      <a:pt x="1197" y="2"/>
                      <a:pt x="1197" y="1"/>
                      <a:pt x="1197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9" y="1"/>
                      <a:pt x="1199" y="1"/>
                      <a:pt x="1199" y="1"/>
                    </a:cubicBezTo>
                    <a:cubicBezTo>
                      <a:pt x="1199" y="0"/>
                      <a:pt x="1199" y="0"/>
                      <a:pt x="1199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2" y="0"/>
                      <a:pt x="1202" y="0"/>
                    </a:cubicBezTo>
                    <a:cubicBezTo>
                      <a:pt x="1202" y="0"/>
                      <a:pt x="1202" y="0"/>
                      <a:pt x="1202" y="0"/>
                    </a:cubicBezTo>
                    <a:cubicBezTo>
                      <a:pt x="1203" y="0"/>
                      <a:pt x="1203" y="0"/>
                      <a:pt x="1203" y="0"/>
                    </a:cubicBezTo>
                    <a:cubicBezTo>
                      <a:pt x="1203" y="0"/>
                      <a:pt x="1204" y="0"/>
                      <a:pt x="1204" y="0"/>
                    </a:cubicBezTo>
                    <a:cubicBezTo>
                      <a:pt x="1205" y="0"/>
                      <a:pt x="1205" y="0"/>
                      <a:pt x="1205" y="0"/>
                    </a:cubicBezTo>
                    <a:cubicBezTo>
                      <a:pt x="1205" y="0"/>
                      <a:pt x="1206" y="0"/>
                      <a:pt x="1206" y="0"/>
                    </a:cubicBezTo>
                    <a:cubicBezTo>
                      <a:pt x="1207" y="0"/>
                      <a:pt x="1207" y="0"/>
                      <a:pt x="1207" y="0"/>
                    </a:cubicBezTo>
                    <a:cubicBezTo>
                      <a:pt x="1207" y="0"/>
                      <a:pt x="1208" y="0"/>
                      <a:pt x="1208" y="0"/>
                    </a:cubicBezTo>
                    <a:cubicBezTo>
                      <a:pt x="1212" y="0"/>
                      <a:pt x="1212" y="0"/>
                      <a:pt x="1212" y="0"/>
                    </a:cubicBezTo>
                    <a:cubicBezTo>
                      <a:pt x="1214" y="2"/>
                      <a:pt x="1214" y="2"/>
                      <a:pt x="1214" y="2"/>
                    </a:cubicBezTo>
                    <a:cubicBezTo>
                      <a:pt x="1214" y="6"/>
                      <a:pt x="1214" y="6"/>
                      <a:pt x="1214" y="6"/>
                    </a:cubicBezTo>
                    <a:cubicBezTo>
                      <a:pt x="1216" y="10"/>
                      <a:pt x="1216" y="10"/>
                      <a:pt x="1216" y="10"/>
                    </a:cubicBezTo>
                    <a:cubicBezTo>
                      <a:pt x="1216" y="21"/>
                      <a:pt x="1216" y="21"/>
                      <a:pt x="1216" y="21"/>
                    </a:cubicBezTo>
                    <a:lnTo>
                      <a:pt x="1210" y="21"/>
                    </a:lnTo>
                    <a:close/>
                    <a:moveTo>
                      <a:pt x="1193" y="6"/>
                    </a:moveTo>
                    <a:cubicBezTo>
                      <a:pt x="1193" y="6"/>
                      <a:pt x="1193" y="6"/>
                      <a:pt x="1193" y="6"/>
                    </a:cubicBezTo>
                    <a:close/>
                    <a:moveTo>
                      <a:pt x="1207" y="2"/>
                    </a:move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2"/>
                      <a:pt x="1207" y="2"/>
                      <a:pt x="1207" y="2"/>
                    </a:cubicBezTo>
                    <a:close/>
                    <a:moveTo>
                      <a:pt x="1201" y="2"/>
                    </a:moveTo>
                    <a:cubicBezTo>
                      <a:pt x="1201" y="3"/>
                      <a:pt x="1201" y="3"/>
                      <a:pt x="1201" y="3"/>
                    </a:cubicBezTo>
                    <a:cubicBezTo>
                      <a:pt x="1201" y="3"/>
                      <a:pt x="1201" y="3"/>
                      <a:pt x="1201" y="2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išḻïḍe">
                <a:extLst>
                  <a:ext uri="{FF2B5EF4-FFF2-40B4-BE49-F238E27FC236}">
                    <a16:creationId xmlns:a16="http://schemas.microsoft.com/office/drawing/2014/main" id="{7BDF071A-AD61-4FF0-A45E-02779947AF00}"/>
                  </a:ext>
                </a:extLst>
              </p:cNvPr>
              <p:cNvSpPr/>
              <p:nvPr/>
            </p:nvSpPr>
            <p:spPr bwMode="auto">
              <a:xfrm>
                <a:off x="2052638" y="2909888"/>
                <a:ext cx="2771775" cy="1241425"/>
              </a:xfrm>
              <a:custGeom>
                <a:avLst/>
                <a:gdLst>
                  <a:gd name="T0" fmla="*/ 1204 w 1292"/>
                  <a:gd name="T1" fmla="*/ 570 h 580"/>
                  <a:gd name="T2" fmla="*/ 1159 w 1292"/>
                  <a:gd name="T3" fmla="*/ 566 h 580"/>
                  <a:gd name="T4" fmla="*/ 1148 w 1292"/>
                  <a:gd name="T5" fmla="*/ 566 h 580"/>
                  <a:gd name="T6" fmla="*/ 1221 w 1292"/>
                  <a:gd name="T7" fmla="*/ 551 h 580"/>
                  <a:gd name="T8" fmla="*/ 1173 w 1292"/>
                  <a:gd name="T9" fmla="*/ 548 h 580"/>
                  <a:gd name="T10" fmla="*/ 1249 w 1292"/>
                  <a:gd name="T11" fmla="*/ 543 h 580"/>
                  <a:gd name="T12" fmla="*/ 1218 w 1292"/>
                  <a:gd name="T13" fmla="*/ 546 h 580"/>
                  <a:gd name="T14" fmla="*/ 1258 w 1292"/>
                  <a:gd name="T15" fmla="*/ 540 h 580"/>
                  <a:gd name="T16" fmla="*/ 1263 w 1292"/>
                  <a:gd name="T17" fmla="*/ 527 h 580"/>
                  <a:gd name="T18" fmla="*/ 1275 w 1292"/>
                  <a:gd name="T19" fmla="*/ 514 h 580"/>
                  <a:gd name="T20" fmla="*/ 1108 w 1292"/>
                  <a:gd name="T21" fmla="*/ 504 h 580"/>
                  <a:gd name="T22" fmla="*/ 1274 w 1292"/>
                  <a:gd name="T23" fmla="*/ 500 h 580"/>
                  <a:gd name="T24" fmla="*/ 1084 w 1292"/>
                  <a:gd name="T25" fmla="*/ 482 h 580"/>
                  <a:gd name="T26" fmla="*/ 1046 w 1292"/>
                  <a:gd name="T27" fmla="*/ 470 h 580"/>
                  <a:gd name="T28" fmla="*/ 1076 w 1292"/>
                  <a:gd name="T29" fmla="*/ 473 h 580"/>
                  <a:gd name="T30" fmla="*/ 988 w 1292"/>
                  <a:gd name="T31" fmla="*/ 463 h 580"/>
                  <a:gd name="T32" fmla="*/ 970 w 1292"/>
                  <a:gd name="T33" fmla="*/ 457 h 580"/>
                  <a:gd name="T34" fmla="*/ 961 w 1292"/>
                  <a:gd name="T35" fmla="*/ 453 h 580"/>
                  <a:gd name="T36" fmla="*/ 936 w 1292"/>
                  <a:gd name="T37" fmla="*/ 440 h 580"/>
                  <a:gd name="T38" fmla="*/ 903 w 1292"/>
                  <a:gd name="T39" fmla="*/ 435 h 580"/>
                  <a:gd name="T40" fmla="*/ 902 w 1292"/>
                  <a:gd name="T41" fmla="*/ 417 h 580"/>
                  <a:gd name="T42" fmla="*/ 837 w 1292"/>
                  <a:gd name="T43" fmla="*/ 394 h 580"/>
                  <a:gd name="T44" fmla="*/ 788 w 1292"/>
                  <a:gd name="T45" fmla="*/ 375 h 580"/>
                  <a:gd name="T46" fmla="*/ 765 w 1292"/>
                  <a:gd name="T47" fmla="*/ 350 h 580"/>
                  <a:gd name="T48" fmla="*/ 756 w 1292"/>
                  <a:gd name="T49" fmla="*/ 322 h 580"/>
                  <a:gd name="T50" fmla="*/ 751 w 1292"/>
                  <a:gd name="T51" fmla="*/ 313 h 580"/>
                  <a:gd name="T52" fmla="*/ 738 w 1292"/>
                  <a:gd name="T53" fmla="*/ 284 h 580"/>
                  <a:gd name="T54" fmla="*/ 759 w 1292"/>
                  <a:gd name="T55" fmla="*/ 261 h 580"/>
                  <a:gd name="T56" fmla="*/ 759 w 1292"/>
                  <a:gd name="T57" fmla="*/ 219 h 580"/>
                  <a:gd name="T58" fmla="*/ 748 w 1292"/>
                  <a:gd name="T59" fmla="*/ 200 h 580"/>
                  <a:gd name="T60" fmla="*/ 744 w 1292"/>
                  <a:gd name="T61" fmla="*/ 167 h 580"/>
                  <a:gd name="T62" fmla="*/ 770 w 1292"/>
                  <a:gd name="T63" fmla="*/ 145 h 580"/>
                  <a:gd name="T64" fmla="*/ 756 w 1292"/>
                  <a:gd name="T65" fmla="*/ 126 h 580"/>
                  <a:gd name="T66" fmla="*/ 766 w 1292"/>
                  <a:gd name="T67" fmla="*/ 105 h 580"/>
                  <a:gd name="T68" fmla="*/ 735 w 1292"/>
                  <a:gd name="T69" fmla="*/ 85 h 580"/>
                  <a:gd name="T70" fmla="*/ 483 w 1292"/>
                  <a:gd name="T71" fmla="*/ 84 h 580"/>
                  <a:gd name="T72" fmla="*/ 499 w 1292"/>
                  <a:gd name="T73" fmla="*/ 78 h 580"/>
                  <a:gd name="T74" fmla="*/ 721 w 1292"/>
                  <a:gd name="T75" fmla="*/ 74 h 580"/>
                  <a:gd name="T76" fmla="*/ 712 w 1292"/>
                  <a:gd name="T77" fmla="*/ 77 h 580"/>
                  <a:gd name="T78" fmla="*/ 51 w 1292"/>
                  <a:gd name="T79" fmla="*/ 70 h 580"/>
                  <a:gd name="T80" fmla="*/ 422 w 1292"/>
                  <a:gd name="T81" fmla="*/ 73 h 580"/>
                  <a:gd name="T82" fmla="*/ 16 w 1292"/>
                  <a:gd name="T83" fmla="*/ 70 h 580"/>
                  <a:gd name="T84" fmla="*/ 5 w 1292"/>
                  <a:gd name="T85" fmla="*/ 62 h 580"/>
                  <a:gd name="T86" fmla="*/ 444 w 1292"/>
                  <a:gd name="T87" fmla="*/ 68 h 580"/>
                  <a:gd name="T88" fmla="*/ 316 w 1292"/>
                  <a:gd name="T89" fmla="*/ 63 h 580"/>
                  <a:gd name="T90" fmla="*/ 651 w 1292"/>
                  <a:gd name="T91" fmla="*/ 57 h 580"/>
                  <a:gd name="T92" fmla="*/ 306 w 1292"/>
                  <a:gd name="T93" fmla="*/ 53 h 580"/>
                  <a:gd name="T94" fmla="*/ 670 w 1292"/>
                  <a:gd name="T95" fmla="*/ 55 h 580"/>
                  <a:gd name="T96" fmla="*/ 541 w 1292"/>
                  <a:gd name="T97" fmla="*/ 50 h 580"/>
                  <a:gd name="T98" fmla="*/ 621 w 1292"/>
                  <a:gd name="T99" fmla="*/ 50 h 580"/>
                  <a:gd name="T100" fmla="*/ 218 w 1292"/>
                  <a:gd name="T101" fmla="*/ 44 h 580"/>
                  <a:gd name="T102" fmla="*/ 603 w 1292"/>
                  <a:gd name="T103" fmla="*/ 43 h 580"/>
                  <a:gd name="T104" fmla="*/ 229 w 1292"/>
                  <a:gd name="T105" fmla="*/ 39 h 580"/>
                  <a:gd name="T106" fmla="*/ 298 w 1292"/>
                  <a:gd name="T107" fmla="*/ 34 h 580"/>
                  <a:gd name="T108" fmla="*/ 291 w 1292"/>
                  <a:gd name="T109" fmla="*/ 32 h 580"/>
                  <a:gd name="T110" fmla="*/ 158 w 1292"/>
                  <a:gd name="T111" fmla="*/ 30 h 580"/>
                  <a:gd name="T112" fmla="*/ 262 w 1292"/>
                  <a:gd name="T113" fmla="*/ 25 h 580"/>
                  <a:gd name="T114" fmla="*/ 149 w 1292"/>
                  <a:gd name="T115" fmla="*/ 23 h 580"/>
                  <a:gd name="T116" fmla="*/ 112 w 1292"/>
                  <a:gd name="T117" fmla="*/ 18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2" h="580">
                    <a:moveTo>
                      <a:pt x="1174" y="580"/>
                    </a:moveTo>
                    <a:cubicBezTo>
                      <a:pt x="1171" y="579"/>
                      <a:pt x="1170" y="576"/>
                      <a:pt x="1169" y="574"/>
                    </a:cubicBezTo>
                    <a:cubicBezTo>
                      <a:pt x="1174" y="572"/>
                      <a:pt x="1174" y="572"/>
                      <a:pt x="1174" y="572"/>
                    </a:cubicBezTo>
                    <a:cubicBezTo>
                      <a:pt x="1175" y="574"/>
                      <a:pt x="1175" y="574"/>
                      <a:pt x="1176" y="575"/>
                    </a:cubicBezTo>
                    <a:lnTo>
                      <a:pt x="1174" y="580"/>
                    </a:lnTo>
                    <a:close/>
                    <a:moveTo>
                      <a:pt x="1222" y="576"/>
                    </a:moveTo>
                    <a:cubicBezTo>
                      <a:pt x="1218" y="571"/>
                      <a:pt x="1218" y="571"/>
                      <a:pt x="1218" y="571"/>
                    </a:cubicBezTo>
                    <a:cubicBezTo>
                      <a:pt x="1219" y="571"/>
                      <a:pt x="1219" y="570"/>
                      <a:pt x="1219" y="569"/>
                    </a:cubicBezTo>
                    <a:cubicBezTo>
                      <a:pt x="1225" y="567"/>
                      <a:pt x="1225" y="567"/>
                      <a:pt x="1225" y="567"/>
                    </a:cubicBezTo>
                    <a:cubicBezTo>
                      <a:pt x="1225" y="568"/>
                      <a:pt x="1225" y="569"/>
                      <a:pt x="1225" y="569"/>
                    </a:cubicBezTo>
                    <a:cubicBezTo>
                      <a:pt x="1225" y="572"/>
                      <a:pt x="1224" y="574"/>
                      <a:pt x="1222" y="576"/>
                    </a:cubicBezTo>
                    <a:close/>
                    <a:moveTo>
                      <a:pt x="1210" y="572"/>
                    </a:moveTo>
                    <a:cubicBezTo>
                      <a:pt x="1209" y="571"/>
                      <a:pt x="1209" y="571"/>
                      <a:pt x="1209" y="571"/>
                    </a:cubicBezTo>
                    <a:cubicBezTo>
                      <a:pt x="1207" y="571"/>
                      <a:pt x="1206" y="571"/>
                      <a:pt x="1204" y="570"/>
                    </a:cubicBezTo>
                    <a:cubicBezTo>
                      <a:pt x="1207" y="565"/>
                      <a:pt x="1207" y="565"/>
                      <a:pt x="1207" y="565"/>
                    </a:cubicBezTo>
                    <a:cubicBezTo>
                      <a:pt x="1208" y="565"/>
                      <a:pt x="1209" y="566"/>
                      <a:pt x="1210" y="566"/>
                    </a:cubicBezTo>
                    <a:cubicBezTo>
                      <a:pt x="1212" y="566"/>
                      <a:pt x="1212" y="566"/>
                      <a:pt x="1212" y="566"/>
                    </a:cubicBezTo>
                    <a:lnTo>
                      <a:pt x="1210" y="572"/>
                    </a:lnTo>
                    <a:close/>
                    <a:moveTo>
                      <a:pt x="1179" y="571"/>
                    </a:moveTo>
                    <a:cubicBezTo>
                      <a:pt x="1174" y="568"/>
                      <a:pt x="1174" y="568"/>
                      <a:pt x="1174" y="568"/>
                    </a:cubicBezTo>
                    <a:cubicBezTo>
                      <a:pt x="1174" y="568"/>
                      <a:pt x="1174" y="567"/>
                      <a:pt x="1174" y="567"/>
                    </a:cubicBezTo>
                    <a:cubicBezTo>
                      <a:pt x="1174" y="567"/>
                      <a:pt x="1174" y="566"/>
                      <a:pt x="1174" y="566"/>
                    </a:cubicBezTo>
                    <a:cubicBezTo>
                      <a:pt x="1173" y="565"/>
                      <a:pt x="1173" y="565"/>
                      <a:pt x="1173" y="565"/>
                    </a:cubicBezTo>
                    <a:cubicBezTo>
                      <a:pt x="1178" y="562"/>
                      <a:pt x="1178" y="562"/>
                      <a:pt x="1178" y="562"/>
                    </a:cubicBezTo>
                    <a:cubicBezTo>
                      <a:pt x="1179" y="563"/>
                      <a:pt x="1180" y="565"/>
                      <a:pt x="1180" y="567"/>
                    </a:cubicBezTo>
                    <a:cubicBezTo>
                      <a:pt x="1180" y="568"/>
                      <a:pt x="1180" y="569"/>
                      <a:pt x="1179" y="571"/>
                    </a:cubicBezTo>
                    <a:close/>
                    <a:moveTo>
                      <a:pt x="1164" y="567"/>
                    </a:moveTo>
                    <a:cubicBezTo>
                      <a:pt x="1163" y="566"/>
                      <a:pt x="1161" y="566"/>
                      <a:pt x="1159" y="566"/>
                    </a:cubicBezTo>
                    <a:cubicBezTo>
                      <a:pt x="1159" y="564"/>
                      <a:pt x="1159" y="564"/>
                      <a:pt x="1159" y="564"/>
                    </a:cubicBezTo>
                    <a:cubicBezTo>
                      <a:pt x="1159" y="561"/>
                      <a:pt x="1159" y="561"/>
                      <a:pt x="1159" y="561"/>
                    </a:cubicBezTo>
                    <a:cubicBezTo>
                      <a:pt x="1161" y="561"/>
                      <a:pt x="1163" y="560"/>
                      <a:pt x="1166" y="561"/>
                    </a:cubicBezTo>
                    <a:lnTo>
                      <a:pt x="1164" y="567"/>
                    </a:lnTo>
                    <a:close/>
                    <a:moveTo>
                      <a:pt x="1148" y="566"/>
                    </a:moveTo>
                    <a:cubicBezTo>
                      <a:pt x="1146" y="566"/>
                      <a:pt x="1145" y="564"/>
                      <a:pt x="1142" y="562"/>
                    </a:cubicBezTo>
                    <a:cubicBezTo>
                      <a:pt x="1142" y="562"/>
                      <a:pt x="1142" y="562"/>
                      <a:pt x="1142" y="562"/>
                    </a:cubicBezTo>
                    <a:cubicBezTo>
                      <a:pt x="1146" y="557"/>
                      <a:pt x="1146" y="557"/>
                      <a:pt x="1146" y="557"/>
                    </a:cubicBezTo>
                    <a:cubicBezTo>
                      <a:pt x="1146" y="558"/>
                      <a:pt x="1146" y="558"/>
                      <a:pt x="1146" y="558"/>
                    </a:cubicBezTo>
                    <a:cubicBezTo>
                      <a:pt x="1147" y="559"/>
                      <a:pt x="1148" y="560"/>
                      <a:pt x="1149" y="560"/>
                    </a:cubicBezTo>
                    <a:cubicBezTo>
                      <a:pt x="1149" y="560"/>
                      <a:pt x="1149" y="560"/>
                      <a:pt x="1148" y="560"/>
                    </a:cubicBezTo>
                    <a:cubicBezTo>
                      <a:pt x="1148" y="562"/>
                      <a:pt x="1148" y="562"/>
                      <a:pt x="1148" y="562"/>
                    </a:cubicBezTo>
                    <a:cubicBezTo>
                      <a:pt x="1150" y="565"/>
                      <a:pt x="1150" y="565"/>
                      <a:pt x="1150" y="565"/>
                    </a:cubicBezTo>
                    <a:lnTo>
                      <a:pt x="1148" y="566"/>
                    </a:lnTo>
                    <a:close/>
                    <a:moveTo>
                      <a:pt x="1193" y="564"/>
                    </a:moveTo>
                    <a:cubicBezTo>
                      <a:pt x="1191" y="563"/>
                      <a:pt x="1189" y="561"/>
                      <a:pt x="1189" y="559"/>
                    </a:cubicBezTo>
                    <a:cubicBezTo>
                      <a:pt x="1189" y="558"/>
                      <a:pt x="1189" y="558"/>
                      <a:pt x="1189" y="558"/>
                    </a:cubicBezTo>
                    <a:cubicBezTo>
                      <a:pt x="1195" y="557"/>
                      <a:pt x="1195" y="557"/>
                      <a:pt x="1195" y="557"/>
                    </a:cubicBezTo>
                    <a:cubicBezTo>
                      <a:pt x="1195" y="557"/>
                      <a:pt x="1195" y="558"/>
                      <a:pt x="1195" y="558"/>
                    </a:cubicBezTo>
                    <a:cubicBezTo>
                      <a:pt x="1195" y="558"/>
                      <a:pt x="1196" y="559"/>
                      <a:pt x="1196" y="559"/>
                    </a:cubicBezTo>
                    <a:lnTo>
                      <a:pt x="1193" y="564"/>
                    </a:lnTo>
                    <a:close/>
                    <a:moveTo>
                      <a:pt x="1221" y="559"/>
                    </a:move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6" y="556"/>
                      <a:pt x="1216" y="556"/>
                      <a:pt x="1216" y="556"/>
                    </a:cubicBezTo>
                    <a:cubicBezTo>
                      <a:pt x="1216" y="556"/>
                      <a:pt x="1216" y="555"/>
                      <a:pt x="1215" y="554"/>
                    </a:cubicBezTo>
                    <a:cubicBezTo>
                      <a:pt x="1215" y="553"/>
                      <a:pt x="1215" y="553"/>
                      <a:pt x="1215" y="553"/>
                    </a:cubicBezTo>
                    <a:cubicBezTo>
                      <a:pt x="1221" y="551"/>
                      <a:pt x="1221" y="551"/>
                      <a:pt x="1221" y="551"/>
                    </a:cubicBezTo>
                    <a:cubicBezTo>
                      <a:pt x="1221" y="552"/>
                      <a:pt x="1221" y="552"/>
                      <a:pt x="1221" y="552"/>
                    </a:cubicBezTo>
                    <a:cubicBezTo>
                      <a:pt x="1221" y="554"/>
                      <a:pt x="1222" y="555"/>
                      <a:pt x="1222" y="556"/>
                    </a:cubicBezTo>
                    <a:cubicBezTo>
                      <a:pt x="1222" y="557"/>
                      <a:pt x="1221" y="558"/>
                      <a:pt x="1221" y="559"/>
                    </a:cubicBezTo>
                    <a:close/>
                    <a:moveTo>
                      <a:pt x="1132" y="559"/>
                    </a:moveTo>
                    <a:cubicBezTo>
                      <a:pt x="1129" y="557"/>
                      <a:pt x="1129" y="557"/>
                      <a:pt x="1129" y="557"/>
                    </a:cubicBezTo>
                    <a:cubicBezTo>
                      <a:pt x="1128" y="554"/>
                      <a:pt x="1128" y="554"/>
                      <a:pt x="1128" y="554"/>
                    </a:cubicBezTo>
                    <a:cubicBezTo>
                      <a:pt x="1129" y="553"/>
                      <a:pt x="1131" y="551"/>
                      <a:pt x="1134" y="551"/>
                    </a:cubicBezTo>
                    <a:cubicBezTo>
                      <a:pt x="1135" y="557"/>
                      <a:pt x="1135" y="557"/>
                      <a:pt x="1135" y="557"/>
                    </a:cubicBezTo>
                    <a:cubicBezTo>
                      <a:pt x="1134" y="557"/>
                      <a:pt x="1133" y="558"/>
                      <a:pt x="1132" y="559"/>
                    </a:cubicBezTo>
                    <a:close/>
                    <a:moveTo>
                      <a:pt x="1174" y="554"/>
                    </a:moveTo>
                    <a:cubicBezTo>
                      <a:pt x="1174" y="554"/>
                      <a:pt x="1174" y="553"/>
                      <a:pt x="1174" y="553"/>
                    </a:cubicBezTo>
                    <a:cubicBezTo>
                      <a:pt x="1169" y="553"/>
                      <a:pt x="1169" y="553"/>
                      <a:pt x="1169" y="553"/>
                    </a:cubicBezTo>
                    <a:cubicBezTo>
                      <a:pt x="1169" y="552"/>
                      <a:pt x="1169" y="551"/>
                      <a:pt x="1170" y="550"/>
                    </a:cubicBezTo>
                    <a:cubicBezTo>
                      <a:pt x="1171" y="549"/>
                      <a:pt x="1172" y="548"/>
                      <a:pt x="1173" y="548"/>
                    </a:cubicBezTo>
                    <a:cubicBezTo>
                      <a:pt x="1174" y="548"/>
                      <a:pt x="1174" y="548"/>
                      <a:pt x="1175" y="547"/>
                    </a:cubicBezTo>
                    <a:cubicBezTo>
                      <a:pt x="1178" y="552"/>
                      <a:pt x="1178" y="552"/>
                      <a:pt x="1178" y="552"/>
                    </a:cubicBezTo>
                    <a:cubicBezTo>
                      <a:pt x="1177" y="553"/>
                      <a:pt x="1176" y="553"/>
                      <a:pt x="1175" y="553"/>
                    </a:cubicBezTo>
                    <a:cubicBezTo>
                      <a:pt x="1175" y="554"/>
                      <a:pt x="1174" y="554"/>
                      <a:pt x="1174" y="554"/>
                    </a:cubicBezTo>
                    <a:close/>
                    <a:moveTo>
                      <a:pt x="1119" y="552"/>
                    </a:moveTo>
                    <a:cubicBezTo>
                      <a:pt x="1118" y="550"/>
                      <a:pt x="1117" y="548"/>
                      <a:pt x="1117" y="547"/>
                    </a:cubicBezTo>
                    <a:cubicBezTo>
                      <a:pt x="1122" y="544"/>
                      <a:pt x="1122" y="544"/>
                      <a:pt x="1122" y="544"/>
                    </a:cubicBezTo>
                    <a:cubicBezTo>
                      <a:pt x="1123" y="546"/>
                      <a:pt x="1124" y="548"/>
                      <a:pt x="1124" y="549"/>
                    </a:cubicBezTo>
                    <a:lnTo>
                      <a:pt x="1119" y="552"/>
                    </a:lnTo>
                    <a:close/>
                    <a:moveTo>
                      <a:pt x="1250" y="548"/>
                    </a:moveTo>
                    <a:cubicBezTo>
                      <a:pt x="1249" y="548"/>
                      <a:pt x="1248" y="548"/>
                      <a:pt x="1246" y="547"/>
                    </a:cubicBezTo>
                    <a:cubicBezTo>
                      <a:pt x="1248" y="542"/>
                      <a:pt x="1248" y="542"/>
                      <a:pt x="1248" y="542"/>
                    </a:cubicBezTo>
                    <a:cubicBezTo>
                      <a:pt x="1249" y="542"/>
                      <a:pt x="1250" y="542"/>
                      <a:pt x="1250" y="542"/>
                    </a:cubicBezTo>
                    <a:cubicBezTo>
                      <a:pt x="1250" y="542"/>
                      <a:pt x="1250" y="543"/>
                      <a:pt x="1249" y="543"/>
                    </a:cubicBezTo>
                    <a:cubicBezTo>
                      <a:pt x="1255" y="545"/>
                      <a:pt x="1255" y="545"/>
                      <a:pt x="1255" y="545"/>
                    </a:cubicBezTo>
                    <a:cubicBezTo>
                      <a:pt x="1254" y="547"/>
                      <a:pt x="1253" y="548"/>
                      <a:pt x="1250" y="548"/>
                    </a:cubicBezTo>
                    <a:close/>
                    <a:moveTo>
                      <a:pt x="1184" y="548"/>
                    </a:moveTo>
                    <a:cubicBezTo>
                      <a:pt x="1184" y="548"/>
                      <a:pt x="1184" y="547"/>
                      <a:pt x="1184" y="547"/>
                    </a:cubicBezTo>
                    <a:cubicBezTo>
                      <a:pt x="1184" y="547"/>
                      <a:pt x="1183" y="546"/>
                      <a:pt x="1182" y="546"/>
                    </a:cubicBezTo>
                    <a:cubicBezTo>
                      <a:pt x="1184" y="541"/>
                      <a:pt x="1184" y="541"/>
                      <a:pt x="1184" y="541"/>
                    </a:cubicBezTo>
                    <a:cubicBezTo>
                      <a:pt x="1186" y="541"/>
                      <a:pt x="1189" y="543"/>
                      <a:pt x="1189" y="545"/>
                    </a:cubicBezTo>
                    <a:cubicBezTo>
                      <a:pt x="1190" y="546"/>
                      <a:pt x="1190" y="546"/>
                      <a:pt x="1190" y="547"/>
                    </a:cubicBezTo>
                    <a:lnTo>
                      <a:pt x="1184" y="548"/>
                    </a:lnTo>
                    <a:close/>
                    <a:moveTo>
                      <a:pt x="1184" y="547"/>
                    </a:moveTo>
                    <a:cubicBezTo>
                      <a:pt x="1184" y="547"/>
                      <a:pt x="1184" y="547"/>
                      <a:pt x="1184" y="547"/>
                    </a:cubicBezTo>
                    <a:cubicBezTo>
                      <a:pt x="1184" y="547"/>
                      <a:pt x="1184" y="547"/>
                      <a:pt x="1184" y="547"/>
                    </a:cubicBezTo>
                    <a:close/>
                    <a:moveTo>
                      <a:pt x="1223" y="548"/>
                    </a:moveTo>
                    <a:cubicBezTo>
                      <a:pt x="1221" y="547"/>
                      <a:pt x="1220" y="546"/>
                      <a:pt x="1218" y="546"/>
                    </a:cubicBezTo>
                    <a:cubicBezTo>
                      <a:pt x="1219" y="540"/>
                      <a:pt x="1219" y="540"/>
                      <a:pt x="1219" y="540"/>
                    </a:cubicBezTo>
                    <a:cubicBezTo>
                      <a:pt x="1221" y="541"/>
                      <a:pt x="1223" y="542"/>
                      <a:pt x="1225" y="543"/>
                    </a:cubicBezTo>
                    <a:lnTo>
                      <a:pt x="1223" y="548"/>
                    </a:lnTo>
                    <a:close/>
                    <a:moveTo>
                      <a:pt x="1236" y="547"/>
                    </a:moveTo>
                    <a:cubicBezTo>
                      <a:pt x="1230" y="546"/>
                      <a:pt x="1230" y="546"/>
                      <a:pt x="1230" y="546"/>
                    </a:cubicBezTo>
                    <a:cubicBezTo>
                      <a:pt x="1230" y="544"/>
                      <a:pt x="1231" y="539"/>
                      <a:pt x="1236" y="539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7"/>
                    </a:cubicBezTo>
                    <a:close/>
                    <a:moveTo>
                      <a:pt x="1260" y="544"/>
                    </a:moveTo>
                    <a:cubicBezTo>
                      <a:pt x="1260" y="544"/>
                      <a:pt x="1259" y="544"/>
                      <a:pt x="1258" y="544"/>
                    </a:cubicBezTo>
                    <a:cubicBezTo>
                      <a:pt x="1261" y="538"/>
                      <a:pt x="1261" y="538"/>
                      <a:pt x="1261" y="538"/>
                    </a:cubicBezTo>
                    <a:cubicBezTo>
                      <a:pt x="1261" y="538"/>
                      <a:pt x="1261" y="538"/>
                      <a:pt x="1260" y="538"/>
                    </a:cubicBezTo>
                    <a:cubicBezTo>
                      <a:pt x="1259" y="538"/>
                      <a:pt x="1258" y="539"/>
                      <a:pt x="1258" y="540"/>
                    </a:cubicBezTo>
                    <a:cubicBezTo>
                      <a:pt x="1258" y="539"/>
                      <a:pt x="1258" y="538"/>
                      <a:pt x="1258" y="537"/>
                    </a:cubicBezTo>
                    <a:cubicBezTo>
                      <a:pt x="1264" y="536"/>
                      <a:pt x="1264" y="536"/>
                      <a:pt x="1264" y="536"/>
                    </a:cubicBezTo>
                    <a:cubicBezTo>
                      <a:pt x="1264" y="538"/>
                      <a:pt x="1264" y="539"/>
                      <a:pt x="1264" y="540"/>
                    </a:cubicBezTo>
                    <a:cubicBezTo>
                      <a:pt x="1264" y="543"/>
                      <a:pt x="1262" y="544"/>
                      <a:pt x="1260" y="544"/>
                    </a:cubicBezTo>
                    <a:close/>
                    <a:moveTo>
                      <a:pt x="1119" y="535"/>
                    </a:moveTo>
                    <a:cubicBezTo>
                      <a:pt x="1113" y="533"/>
                      <a:pt x="1113" y="533"/>
                      <a:pt x="1113" y="533"/>
                    </a:cubicBezTo>
                    <a:cubicBezTo>
                      <a:pt x="1114" y="532"/>
                      <a:pt x="1115" y="531"/>
                      <a:pt x="1116" y="530"/>
                    </a:cubicBezTo>
                    <a:cubicBezTo>
                      <a:pt x="1117" y="529"/>
                      <a:pt x="1117" y="529"/>
                      <a:pt x="1117" y="529"/>
                    </a:cubicBezTo>
                    <a:cubicBezTo>
                      <a:pt x="1118" y="528"/>
                      <a:pt x="1118" y="528"/>
                      <a:pt x="1118" y="528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1" y="533"/>
                      <a:pt x="1121" y="534"/>
                      <a:pt x="1120" y="534"/>
                    </a:cubicBezTo>
                    <a:cubicBezTo>
                      <a:pt x="1119" y="535"/>
                      <a:pt x="1119" y="535"/>
                      <a:pt x="1119" y="535"/>
                    </a:cubicBezTo>
                    <a:close/>
                    <a:moveTo>
                      <a:pt x="1263" y="527"/>
                    </a:moveTo>
                    <a:cubicBezTo>
                      <a:pt x="1263" y="527"/>
                      <a:pt x="1261" y="526"/>
                      <a:pt x="1261" y="526"/>
                    </a:cubicBezTo>
                    <a:cubicBezTo>
                      <a:pt x="1262" y="526"/>
                      <a:pt x="1263" y="525"/>
                      <a:pt x="1263" y="525"/>
                    </a:cubicBezTo>
                    <a:cubicBezTo>
                      <a:pt x="1257" y="524"/>
                      <a:pt x="1257" y="524"/>
                      <a:pt x="1257" y="524"/>
                    </a:cubicBezTo>
                    <a:cubicBezTo>
                      <a:pt x="1258" y="521"/>
                      <a:pt x="1260" y="520"/>
                      <a:pt x="1261" y="520"/>
                    </a:cubicBezTo>
                    <a:cubicBezTo>
                      <a:pt x="1263" y="520"/>
                      <a:pt x="1264" y="521"/>
                      <a:pt x="1266" y="521"/>
                    </a:cubicBezTo>
                    <a:lnTo>
                      <a:pt x="1263" y="527"/>
                    </a:lnTo>
                    <a:close/>
                    <a:moveTo>
                      <a:pt x="1271" y="519"/>
                    </a:moveTo>
                    <a:cubicBezTo>
                      <a:pt x="1266" y="517"/>
                      <a:pt x="1266" y="517"/>
                      <a:pt x="1266" y="517"/>
                    </a:cubicBezTo>
                    <a:cubicBezTo>
                      <a:pt x="1266" y="516"/>
                      <a:pt x="1267" y="516"/>
                      <a:pt x="1268" y="515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5"/>
                      <a:pt x="1269" y="515"/>
                      <a:pt x="1269" y="515"/>
                    </a:cubicBezTo>
                    <a:cubicBezTo>
                      <a:pt x="1274" y="512"/>
                      <a:pt x="1274" y="512"/>
                      <a:pt x="1274" y="512"/>
                    </a:cubicBezTo>
                    <a:cubicBezTo>
                      <a:pt x="1274" y="513"/>
                      <a:pt x="1275" y="513"/>
                      <a:pt x="1275" y="514"/>
                    </a:cubicBezTo>
                    <a:cubicBezTo>
                      <a:pt x="1275" y="517"/>
                      <a:pt x="1273" y="518"/>
                      <a:pt x="1272" y="519"/>
                    </a:cubicBezTo>
                    <a:cubicBezTo>
                      <a:pt x="1271" y="519"/>
                      <a:pt x="1271" y="519"/>
                      <a:pt x="1271" y="519"/>
                    </a:cubicBezTo>
                    <a:close/>
                    <a:moveTo>
                      <a:pt x="1119" y="519"/>
                    </a:move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4"/>
                      <a:pt x="1120" y="514"/>
                      <a:pt x="1120" y="514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5" y="511"/>
                      <a:pt x="1125" y="517"/>
                      <a:pt x="1125" y="519"/>
                    </a:cubicBezTo>
                    <a:lnTo>
                      <a:pt x="1119" y="519"/>
                    </a:lnTo>
                    <a:close/>
                    <a:moveTo>
                      <a:pt x="1106" y="510"/>
                    </a:moveTo>
                    <a:cubicBezTo>
                      <a:pt x="1106" y="504"/>
                      <a:pt x="1106" y="504"/>
                      <a:pt x="1106" y="504"/>
                    </a:cubicBezTo>
                    <a:cubicBezTo>
                      <a:pt x="1107" y="504"/>
                      <a:pt x="1107" y="504"/>
                      <a:pt x="1108" y="504"/>
                    </a:cubicBezTo>
                    <a:cubicBezTo>
                      <a:pt x="1110" y="503"/>
                      <a:pt x="1111" y="503"/>
                      <a:pt x="1112" y="503"/>
                    </a:cubicBezTo>
                    <a:cubicBezTo>
                      <a:pt x="1112" y="509"/>
                      <a:pt x="1112" y="509"/>
                      <a:pt x="1112" y="509"/>
                    </a:cubicBezTo>
                    <a:cubicBezTo>
                      <a:pt x="1111" y="509"/>
                      <a:pt x="1110" y="509"/>
                      <a:pt x="1108" y="509"/>
                    </a:cubicBezTo>
                    <a:cubicBezTo>
                      <a:pt x="1108" y="509"/>
                      <a:pt x="1107" y="510"/>
                      <a:pt x="1106" y="510"/>
                    </a:cubicBezTo>
                    <a:close/>
                    <a:moveTo>
                      <a:pt x="1288" y="509"/>
                    </a:moveTo>
                    <a:cubicBezTo>
                      <a:pt x="1287" y="509"/>
                      <a:pt x="1286" y="509"/>
                      <a:pt x="1285" y="509"/>
                    </a:cubicBezTo>
                    <a:cubicBezTo>
                      <a:pt x="1286" y="503"/>
                      <a:pt x="1286" y="503"/>
                      <a:pt x="1286" y="503"/>
                    </a:cubicBezTo>
                    <a:cubicBezTo>
                      <a:pt x="1287" y="503"/>
                      <a:pt x="1288" y="503"/>
                      <a:pt x="1289" y="503"/>
                    </a:cubicBezTo>
                    <a:cubicBezTo>
                      <a:pt x="1289" y="503"/>
                      <a:pt x="1290" y="503"/>
                      <a:pt x="1292" y="503"/>
                    </a:cubicBezTo>
                    <a:cubicBezTo>
                      <a:pt x="1292" y="509"/>
                      <a:pt x="1292" y="509"/>
                      <a:pt x="1292" y="509"/>
                    </a:cubicBezTo>
                    <a:cubicBezTo>
                      <a:pt x="1291" y="509"/>
                      <a:pt x="1289" y="509"/>
                      <a:pt x="1288" y="509"/>
                    </a:cubicBezTo>
                    <a:close/>
                    <a:moveTo>
                      <a:pt x="1271" y="507"/>
                    </a:moveTo>
                    <a:cubicBezTo>
                      <a:pt x="1267" y="503"/>
                      <a:pt x="1267" y="503"/>
                      <a:pt x="1267" y="503"/>
                    </a:cubicBezTo>
                    <a:cubicBezTo>
                      <a:pt x="1270" y="501"/>
                      <a:pt x="1272" y="500"/>
                      <a:pt x="1274" y="500"/>
                    </a:cubicBezTo>
                    <a:cubicBezTo>
                      <a:pt x="1275" y="506"/>
                      <a:pt x="1275" y="506"/>
                      <a:pt x="1275" y="506"/>
                    </a:cubicBezTo>
                    <a:cubicBezTo>
                      <a:pt x="1274" y="506"/>
                      <a:pt x="1272" y="506"/>
                      <a:pt x="1271" y="507"/>
                    </a:cubicBezTo>
                    <a:close/>
                    <a:moveTo>
                      <a:pt x="1094" y="504"/>
                    </a:moveTo>
                    <a:cubicBezTo>
                      <a:pt x="1093" y="502"/>
                      <a:pt x="1092" y="500"/>
                      <a:pt x="1091" y="499"/>
                    </a:cubicBezTo>
                    <a:cubicBezTo>
                      <a:pt x="1090" y="499"/>
                      <a:pt x="1090" y="499"/>
                      <a:pt x="1090" y="499"/>
                    </a:cubicBezTo>
                    <a:cubicBezTo>
                      <a:pt x="1095" y="495"/>
                      <a:pt x="1095" y="495"/>
                      <a:pt x="1095" y="495"/>
                    </a:cubicBezTo>
                    <a:cubicBezTo>
                      <a:pt x="1096" y="496"/>
                      <a:pt x="1096" y="496"/>
                      <a:pt x="1096" y="496"/>
                    </a:cubicBezTo>
                    <a:cubicBezTo>
                      <a:pt x="1096" y="497"/>
                      <a:pt x="1097" y="499"/>
                      <a:pt x="1098" y="500"/>
                    </a:cubicBezTo>
                    <a:lnTo>
                      <a:pt x="1094" y="504"/>
                    </a:lnTo>
                    <a:close/>
                    <a:moveTo>
                      <a:pt x="1085" y="488"/>
                    </a:moveTo>
                    <a:cubicBezTo>
                      <a:pt x="1084" y="486"/>
                      <a:pt x="1084" y="485"/>
                      <a:pt x="1083" y="485"/>
                    </a:cubicBezTo>
                    <a:cubicBezTo>
                      <a:pt x="1083" y="485"/>
                      <a:pt x="1083" y="485"/>
                      <a:pt x="1083" y="485"/>
                    </a:cubicBezTo>
                    <a:cubicBezTo>
                      <a:pt x="1085" y="479"/>
                      <a:pt x="1085" y="479"/>
                      <a:pt x="1085" y="479"/>
                    </a:cubicBezTo>
                    <a:cubicBezTo>
                      <a:pt x="1084" y="482"/>
                      <a:pt x="1084" y="482"/>
                      <a:pt x="1084" y="482"/>
                    </a:cubicBezTo>
                    <a:cubicBezTo>
                      <a:pt x="1085" y="480"/>
                      <a:pt x="1085" y="480"/>
                      <a:pt x="1085" y="480"/>
                    </a:cubicBezTo>
                    <a:cubicBezTo>
                      <a:pt x="1088" y="481"/>
                      <a:pt x="1090" y="483"/>
                      <a:pt x="1091" y="485"/>
                    </a:cubicBezTo>
                    <a:lnTo>
                      <a:pt x="1085" y="488"/>
                    </a:lnTo>
                    <a:close/>
                    <a:moveTo>
                      <a:pt x="1031" y="479"/>
                    </a:moveTo>
                    <a:cubicBezTo>
                      <a:pt x="1030" y="479"/>
                      <a:pt x="1029" y="479"/>
                      <a:pt x="1029" y="479"/>
                    </a:cubicBezTo>
                    <a:cubicBezTo>
                      <a:pt x="1029" y="473"/>
                      <a:pt x="1029" y="473"/>
                      <a:pt x="1029" y="473"/>
                    </a:cubicBezTo>
                    <a:cubicBezTo>
                      <a:pt x="1030" y="473"/>
                      <a:pt x="1030" y="473"/>
                      <a:pt x="1031" y="473"/>
                    </a:cubicBezTo>
                    <a:cubicBezTo>
                      <a:pt x="1032" y="473"/>
                      <a:pt x="1032" y="473"/>
                      <a:pt x="1032" y="473"/>
                    </a:cubicBezTo>
                    <a:cubicBezTo>
                      <a:pt x="1033" y="473"/>
                      <a:pt x="1033" y="473"/>
                      <a:pt x="1033" y="473"/>
                    </a:cubicBezTo>
                    <a:cubicBezTo>
                      <a:pt x="1036" y="477"/>
                      <a:pt x="1036" y="477"/>
                      <a:pt x="1036" y="477"/>
                    </a:cubicBezTo>
                    <a:cubicBezTo>
                      <a:pt x="1035" y="479"/>
                      <a:pt x="1033" y="479"/>
                      <a:pt x="1031" y="479"/>
                    </a:cubicBezTo>
                    <a:close/>
                    <a:moveTo>
                      <a:pt x="1046" y="476"/>
                    </a:moveTo>
                    <a:cubicBezTo>
                      <a:pt x="1045" y="476"/>
                      <a:pt x="1045" y="476"/>
                      <a:pt x="1045" y="476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7" y="470"/>
                      <a:pt x="1047" y="470"/>
                      <a:pt x="1047" y="469"/>
                    </a:cubicBezTo>
                    <a:cubicBezTo>
                      <a:pt x="1047" y="469"/>
                      <a:pt x="1047" y="468"/>
                      <a:pt x="1048" y="468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1" y="474"/>
                      <a:pt x="1049" y="476"/>
                      <a:pt x="1046" y="476"/>
                    </a:cubicBezTo>
                    <a:close/>
                    <a:moveTo>
                      <a:pt x="1017" y="474"/>
                    </a:moveTo>
                    <a:cubicBezTo>
                      <a:pt x="1017" y="474"/>
                      <a:pt x="1016" y="474"/>
                      <a:pt x="1016" y="474"/>
                    </a:cubicBezTo>
                    <a:cubicBezTo>
                      <a:pt x="1014" y="474"/>
                      <a:pt x="1013" y="473"/>
                      <a:pt x="1011" y="473"/>
                    </a:cubicBezTo>
                    <a:cubicBezTo>
                      <a:pt x="1015" y="468"/>
                      <a:pt x="1015" y="468"/>
                      <a:pt x="1015" y="468"/>
                    </a:cubicBezTo>
                    <a:cubicBezTo>
                      <a:pt x="1015" y="468"/>
                      <a:pt x="1015" y="468"/>
                      <a:pt x="1016" y="468"/>
                    </a:cubicBezTo>
                    <a:cubicBezTo>
                      <a:pt x="1017" y="468"/>
                      <a:pt x="1019" y="468"/>
                      <a:pt x="1020" y="469"/>
                    </a:cubicBezTo>
                    <a:lnTo>
                      <a:pt x="1017" y="474"/>
                    </a:lnTo>
                    <a:close/>
                    <a:moveTo>
                      <a:pt x="1076" y="473"/>
                    </a:moveTo>
                    <a:cubicBezTo>
                      <a:pt x="1076" y="472"/>
                      <a:pt x="1074" y="471"/>
                      <a:pt x="1073" y="470"/>
                    </a:cubicBezTo>
                    <a:cubicBezTo>
                      <a:pt x="1077" y="466"/>
                      <a:pt x="1077" y="466"/>
                      <a:pt x="1077" y="466"/>
                    </a:cubicBezTo>
                    <a:cubicBezTo>
                      <a:pt x="1079" y="467"/>
                      <a:pt x="1080" y="469"/>
                      <a:pt x="1081" y="471"/>
                    </a:cubicBezTo>
                    <a:lnTo>
                      <a:pt x="1076" y="473"/>
                    </a:lnTo>
                    <a:close/>
                    <a:moveTo>
                      <a:pt x="1061" y="471"/>
                    </a:moveTo>
                    <a:cubicBezTo>
                      <a:pt x="1061" y="465"/>
                      <a:pt x="1061" y="465"/>
                      <a:pt x="1061" y="465"/>
                    </a:cubicBezTo>
                    <a:cubicBezTo>
                      <a:pt x="1062" y="465"/>
                      <a:pt x="1063" y="465"/>
                      <a:pt x="1063" y="465"/>
                    </a:cubicBezTo>
                    <a:cubicBezTo>
                      <a:pt x="1063" y="464"/>
                      <a:pt x="1063" y="464"/>
                      <a:pt x="1064" y="463"/>
                    </a:cubicBezTo>
                    <a:cubicBezTo>
                      <a:pt x="1068" y="467"/>
                      <a:pt x="1068" y="467"/>
                      <a:pt x="1068" y="467"/>
                    </a:cubicBezTo>
                    <a:cubicBezTo>
                      <a:pt x="1068" y="467"/>
                      <a:pt x="1068" y="467"/>
                      <a:pt x="1068" y="468"/>
                    </a:cubicBezTo>
                    <a:cubicBezTo>
                      <a:pt x="1067" y="469"/>
                      <a:pt x="1065" y="471"/>
                      <a:pt x="1061" y="471"/>
                    </a:cubicBezTo>
                    <a:close/>
                    <a:moveTo>
                      <a:pt x="990" y="470"/>
                    </a:moveTo>
                    <a:cubicBezTo>
                      <a:pt x="987" y="470"/>
                      <a:pt x="985" y="468"/>
                      <a:pt x="983" y="467"/>
                    </a:cubicBezTo>
                    <a:cubicBezTo>
                      <a:pt x="988" y="463"/>
                      <a:pt x="988" y="463"/>
                      <a:pt x="988" y="463"/>
                    </a:cubicBezTo>
                    <a:cubicBezTo>
                      <a:pt x="988" y="463"/>
                      <a:pt x="989" y="464"/>
                      <a:pt x="990" y="464"/>
                    </a:cubicBezTo>
                    <a:cubicBezTo>
                      <a:pt x="991" y="469"/>
                      <a:pt x="991" y="469"/>
                      <a:pt x="991" y="469"/>
                    </a:cubicBezTo>
                    <a:cubicBezTo>
                      <a:pt x="991" y="469"/>
                      <a:pt x="990" y="470"/>
                      <a:pt x="990" y="470"/>
                    </a:cubicBezTo>
                    <a:close/>
                    <a:moveTo>
                      <a:pt x="1006" y="464"/>
                    </a:moveTo>
                    <a:cubicBezTo>
                      <a:pt x="1005" y="464"/>
                      <a:pt x="1004" y="464"/>
                      <a:pt x="1004" y="464"/>
                    </a:cubicBezTo>
                    <a:cubicBezTo>
                      <a:pt x="1003" y="464"/>
                      <a:pt x="1003" y="464"/>
                      <a:pt x="1003" y="464"/>
                    </a:cubicBezTo>
                    <a:cubicBezTo>
                      <a:pt x="1002" y="464"/>
                      <a:pt x="1002" y="464"/>
                      <a:pt x="1001" y="464"/>
                    </a:cubicBezTo>
                    <a:cubicBezTo>
                      <a:pt x="1000" y="458"/>
                      <a:pt x="1000" y="458"/>
                      <a:pt x="1000" y="458"/>
                    </a:cubicBezTo>
                    <a:cubicBezTo>
                      <a:pt x="1001" y="458"/>
                      <a:pt x="1002" y="458"/>
                      <a:pt x="1003" y="458"/>
                    </a:cubicBezTo>
                    <a:cubicBezTo>
                      <a:pt x="1004" y="458"/>
                      <a:pt x="1004" y="458"/>
                      <a:pt x="1004" y="458"/>
                    </a:cubicBezTo>
                    <a:cubicBezTo>
                      <a:pt x="1005" y="458"/>
                      <a:pt x="1006" y="458"/>
                      <a:pt x="1007" y="458"/>
                    </a:cubicBezTo>
                    <a:lnTo>
                      <a:pt x="1006" y="464"/>
                    </a:lnTo>
                    <a:close/>
                    <a:moveTo>
                      <a:pt x="975" y="462"/>
                    </a:moveTo>
                    <a:cubicBezTo>
                      <a:pt x="973" y="461"/>
                      <a:pt x="971" y="459"/>
                      <a:pt x="970" y="457"/>
                    </a:cubicBezTo>
                    <a:cubicBezTo>
                      <a:pt x="974" y="454"/>
                      <a:pt x="974" y="454"/>
                      <a:pt x="974" y="454"/>
                    </a:cubicBezTo>
                    <a:cubicBezTo>
                      <a:pt x="975" y="455"/>
                      <a:pt x="976" y="456"/>
                      <a:pt x="978" y="457"/>
                    </a:cubicBezTo>
                    <a:lnTo>
                      <a:pt x="975" y="462"/>
                    </a:lnTo>
                    <a:close/>
                    <a:moveTo>
                      <a:pt x="961" y="453"/>
                    </a:moveTo>
                    <a:cubicBezTo>
                      <a:pt x="959" y="453"/>
                      <a:pt x="958" y="453"/>
                      <a:pt x="957" y="452"/>
                    </a:cubicBezTo>
                    <a:cubicBezTo>
                      <a:pt x="960" y="447"/>
                      <a:pt x="960" y="447"/>
                      <a:pt x="960" y="447"/>
                    </a:cubicBezTo>
                    <a:cubicBezTo>
                      <a:pt x="961" y="450"/>
                      <a:pt x="961" y="450"/>
                      <a:pt x="961" y="450"/>
                    </a:cubicBezTo>
                    <a:cubicBezTo>
                      <a:pt x="961" y="447"/>
                      <a:pt x="961" y="447"/>
                      <a:pt x="961" y="447"/>
                    </a:cubicBezTo>
                    <a:cubicBezTo>
                      <a:pt x="961" y="447"/>
                      <a:pt x="962" y="447"/>
                      <a:pt x="963" y="446"/>
                    </a:cubicBezTo>
                    <a:cubicBezTo>
                      <a:pt x="963" y="446"/>
                      <a:pt x="963" y="446"/>
                      <a:pt x="963" y="446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4" y="452"/>
                      <a:pt x="963" y="453"/>
                      <a:pt x="962" y="453"/>
                    </a:cubicBezTo>
                    <a:cubicBezTo>
                      <a:pt x="961" y="453"/>
                      <a:pt x="961" y="453"/>
                      <a:pt x="961" y="453"/>
                    </a:cubicBezTo>
                    <a:close/>
                    <a:moveTo>
                      <a:pt x="948" y="446"/>
                    </a:moveTo>
                    <a:cubicBezTo>
                      <a:pt x="948" y="446"/>
                      <a:pt x="948" y="446"/>
                      <a:pt x="947" y="446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9" y="440"/>
                      <a:pt x="950" y="440"/>
                      <a:pt x="951" y="440"/>
                    </a:cubicBezTo>
                    <a:cubicBezTo>
                      <a:pt x="953" y="439"/>
                      <a:pt x="953" y="439"/>
                      <a:pt x="953" y="439"/>
                    </a:cubicBezTo>
                    <a:cubicBezTo>
                      <a:pt x="954" y="445"/>
                      <a:pt x="954" y="445"/>
                      <a:pt x="954" y="445"/>
                    </a:cubicBezTo>
                    <a:cubicBezTo>
                      <a:pt x="952" y="446"/>
                      <a:pt x="952" y="446"/>
                      <a:pt x="952" y="446"/>
                    </a:cubicBezTo>
                    <a:cubicBezTo>
                      <a:pt x="950" y="446"/>
                      <a:pt x="949" y="446"/>
                      <a:pt x="948" y="446"/>
                    </a:cubicBezTo>
                    <a:close/>
                    <a:moveTo>
                      <a:pt x="936" y="440"/>
                    </a:moveTo>
                    <a:cubicBezTo>
                      <a:pt x="934" y="439"/>
                      <a:pt x="933" y="439"/>
                      <a:pt x="933" y="439"/>
                    </a:cubicBezTo>
                    <a:cubicBezTo>
                      <a:pt x="931" y="434"/>
                      <a:pt x="931" y="434"/>
                      <a:pt x="931" y="434"/>
                    </a:cubicBezTo>
                    <a:cubicBezTo>
                      <a:pt x="933" y="433"/>
                      <a:pt x="936" y="434"/>
                      <a:pt x="939" y="435"/>
                    </a:cubicBezTo>
                    <a:lnTo>
                      <a:pt x="936" y="440"/>
                    </a:lnTo>
                    <a:close/>
                    <a:moveTo>
                      <a:pt x="919" y="438"/>
                    </a:moveTo>
                    <a:cubicBezTo>
                      <a:pt x="918" y="437"/>
                      <a:pt x="917" y="436"/>
                      <a:pt x="916" y="436"/>
                    </a:cubicBezTo>
                    <a:cubicBezTo>
                      <a:pt x="915" y="436"/>
                      <a:pt x="915" y="435"/>
                      <a:pt x="914" y="435"/>
                    </a:cubicBezTo>
                    <a:cubicBezTo>
                      <a:pt x="916" y="430"/>
                      <a:pt x="916" y="430"/>
                      <a:pt x="916" y="430"/>
                    </a:cubicBezTo>
                    <a:cubicBezTo>
                      <a:pt x="917" y="430"/>
                      <a:pt x="918" y="430"/>
                      <a:pt x="918" y="431"/>
                    </a:cubicBezTo>
                    <a:cubicBezTo>
                      <a:pt x="919" y="431"/>
                      <a:pt x="921" y="432"/>
                      <a:pt x="922" y="432"/>
                    </a:cubicBezTo>
                    <a:lnTo>
                      <a:pt x="919" y="438"/>
                    </a:lnTo>
                    <a:close/>
                    <a:moveTo>
                      <a:pt x="903" y="435"/>
                    </a:moveTo>
                    <a:cubicBezTo>
                      <a:pt x="902" y="435"/>
                      <a:pt x="900" y="434"/>
                      <a:pt x="899" y="433"/>
                    </a:cubicBezTo>
                    <a:cubicBezTo>
                      <a:pt x="898" y="433"/>
                      <a:pt x="897" y="432"/>
                      <a:pt x="896" y="431"/>
                    </a:cubicBezTo>
                    <a:cubicBezTo>
                      <a:pt x="901" y="428"/>
                      <a:pt x="901" y="428"/>
                      <a:pt x="901" y="428"/>
                    </a:cubicBezTo>
                    <a:cubicBezTo>
                      <a:pt x="901" y="428"/>
                      <a:pt x="901" y="428"/>
                      <a:pt x="902" y="428"/>
                    </a:cubicBezTo>
                    <a:cubicBezTo>
                      <a:pt x="902" y="429"/>
                      <a:pt x="903" y="429"/>
                      <a:pt x="904" y="429"/>
                    </a:cubicBezTo>
                    <a:lnTo>
                      <a:pt x="903" y="435"/>
                    </a:lnTo>
                    <a:close/>
                    <a:moveTo>
                      <a:pt x="881" y="425"/>
                    </a:moveTo>
                    <a:cubicBezTo>
                      <a:pt x="879" y="425"/>
                      <a:pt x="877" y="424"/>
                      <a:pt x="877" y="421"/>
                    </a:cubicBezTo>
                    <a:cubicBezTo>
                      <a:pt x="877" y="421"/>
                      <a:pt x="877" y="421"/>
                      <a:pt x="877" y="421"/>
                    </a:cubicBezTo>
                    <a:cubicBezTo>
                      <a:pt x="882" y="420"/>
                      <a:pt x="882" y="420"/>
                      <a:pt x="882" y="420"/>
                    </a:cubicBezTo>
                    <a:cubicBezTo>
                      <a:pt x="882" y="420"/>
                      <a:pt x="881" y="419"/>
                      <a:pt x="881" y="419"/>
                    </a:cubicBezTo>
                    <a:cubicBezTo>
                      <a:pt x="881" y="419"/>
                      <a:pt x="882" y="419"/>
                      <a:pt x="882" y="419"/>
                    </a:cubicBezTo>
                    <a:cubicBezTo>
                      <a:pt x="883" y="418"/>
                      <a:pt x="883" y="418"/>
                      <a:pt x="883" y="418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3" y="425"/>
                      <a:pt x="882" y="425"/>
                      <a:pt x="881" y="425"/>
                    </a:cubicBezTo>
                    <a:close/>
                    <a:moveTo>
                      <a:pt x="900" y="422"/>
                    </a:moveTo>
                    <a:cubicBezTo>
                      <a:pt x="899" y="422"/>
                      <a:pt x="898" y="422"/>
                      <a:pt x="895" y="422"/>
                    </a:cubicBezTo>
                    <a:cubicBezTo>
                      <a:pt x="895" y="416"/>
                      <a:pt x="895" y="416"/>
                      <a:pt x="895" y="416"/>
                    </a:cubicBezTo>
                    <a:cubicBezTo>
                      <a:pt x="897" y="416"/>
                      <a:pt x="900" y="416"/>
                      <a:pt x="902" y="417"/>
                    </a:cubicBezTo>
                    <a:lnTo>
                      <a:pt x="900" y="422"/>
                    </a:lnTo>
                    <a:close/>
                    <a:moveTo>
                      <a:pt x="874" y="413"/>
                    </a:moveTo>
                    <a:cubicBezTo>
                      <a:pt x="872" y="412"/>
                      <a:pt x="871" y="412"/>
                      <a:pt x="868" y="411"/>
                    </a:cubicBezTo>
                    <a:cubicBezTo>
                      <a:pt x="870" y="405"/>
                      <a:pt x="870" y="405"/>
                      <a:pt x="870" y="405"/>
                    </a:cubicBezTo>
                    <a:cubicBezTo>
                      <a:pt x="873" y="406"/>
                      <a:pt x="875" y="407"/>
                      <a:pt x="876" y="408"/>
                    </a:cubicBezTo>
                    <a:lnTo>
                      <a:pt x="874" y="413"/>
                    </a:lnTo>
                    <a:close/>
                    <a:moveTo>
                      <a:pt x="857" y="407"/>
                    </a:moveTo>
                    <a:cubicBezTo>
                      <a:pt x="852" y="405"/>
                      <a:pt x="852" y="405"/>
                      <a:pt x="852" y="405"/>
                    </a:cubicBezTo>
                    <a:cubicBezTo>
                      <a:pt x="854" y="400"/>
                      <a:pt x="854" y="400"/>
                      <a:pt x="854" y="400"/>
                    </a:cubicBezTo>
                    <a:cubicBezTo>
                      <a:pt x="859" y="401"/>
                      <a:pt x="859" y="401"/>
                      <a:pt x="859" y="401"/>
                    </a:cubicBezTo>
                    <a:lnTo>
                      <a:pt x="857" y="407"/>
                    </a:lnTo>
                    <a:close/>
                    <a:moveTo>
                      <a:pt x="841" y="401"/>
                    </a:moveTo>
                    <a:cubicBezTo>
                      <a:pt x="835" y="399"/>
                      <a:pt x="835" y="399"/>
                      <a:pt x="835" y="399"/>
                    </a:cubicBezTo>
                    <a:cubicBezTo>
                      <a:pt x="837" y="394"/>
                      <a:pt x="837" y="394"/>
                      <a:pt x="837" y="394"/>
                    </a:cubicBezTo>
                    <a:cubicBezTo>
                      <a:pt x="843" y="396"/>
                      <a:pt x="843" y="396"/>
                      <a:pt x="843" y="396"/>
                    </a:cubicBezTo>
                    <a:lnTo>
                      <a:pt x="841" y="401"/>
                    </a:lnTo>
                    <a:close/>
                    <a:moveTo>
                      <a:pt x="824" y="395"/>
                    </a:moveTo>
                    <a:cubicBezTo>
                      <a:pt x="822" y="395"/>
                      <a:pt x="820" y="394"/>
                      <a:pt x="819" y="393"/>
                    </a:cubicBezTo>
                    <a:cubicBezTo>
                      <a:pt x="821" y="388"/>
                      <a:pt x="821" y="388"/>
                      <a:pt x="821" y="388"/>
                    </a:cubicBezTo>
                    <a:cubicBezTo>
                      <a:pt x="822" y="388"/>
                      <a:pt x="824" y="389"/>
                      <a:pt x="826" y="390"/>
                    </a:cubicBezTo>
                    <a:lnTo>
                      <a:pt x="824" y="395"/>
                    </a:lnTo>
                    <a:close/>
                    <a:moveTo>
                      <a:pt x="808" y="389"/>
                    </a:moveTo>
                    <a:cubicBezTo>
                      <a:pt x="806" y="388"/>
                      <a:pt x="804" y="387"/>
                      <a:pt x="802" y="386"/>
                    </a:cubicBezTo>
                    <a:cubicBezTo>
                      <a:pt x="805" y="381"/>
                      <a:pt x="805" y="381"/>
                      <a:pt x="805" y="381"/>
                    </a:cubicBezTo>
                    <a:cubicBezTo>
                      <a:pt x="806" y="382"/>
                      <a:pt x="808" y="383"/>
                      <a:pt x="810" y="383"/>
                    </a:cubicBezTo>
                    <a:lnTo>
                      <a:pt x="808" y="389"/>
                    </a:lnTo>
                    <a:close/>
                    <a:moveTo>
                      <a:pt x="791" y="379"/>
                    </a:moveTo>
                    <a:cubicBezTo>
                      <a:pt x="790" y="378"/>
                      <a:pt x="789" y="377"/>
                      <a:pt x="788" y="375"/>
                    </a:cubicBezTo>
                    <a:cubicBezTo>
                      <a:pt x="792" y="371"/>
                      <a:pt x="792" y="371"/>
                      <a:pt x="792" y="371"/>
                    </a:cubicBezTo>
                    <a:cubicBezTo>
                      <a:pt x="794" y="373"/>
                      <a:pt x="795" y="375"/>
                      <a:pt x="796" y="375"/>
                    </a:cubicBezTo>
                    <a:lnTo>
                      <a:pt x="791" y="379"/>
                    </a:lnTo>
                    <a:close/>
                    <a:moveTo>
                      <a:pt x="782" y="368"/>
                    </a:moveTo>
                    <a:cubicBezTo>
                      <a:pt x="781" y="367"/>
                      <a:pt x="780" y="367"/>
                      <a:pt x="779" y="367"/>
                    </a:cubicBezTo>
                    <a:cubicBezTo>
                      <a:pt x="778" y="367"/>
                      <a:pt x="777" y="367"/>
                      <a:pt x="777" y="367"/>
                    </a:cubicBezTo>
                    <a:cubicBezTo>
                      <a:pt x="776" y="366"/>
                      <a:pt x="776" y="366"/>
                      <a:pt x="776" y="366"/>
                    </a:cubicBezTo>
                    <a:cubicBezTo>
                      <a:pt x="777" y="361"/>
                      <a:pt x="777" y="361"/>
                      <a:pt x="777" y="361"/>
                    </a:cubicBezTo>
                    <a:cubicBezTo>
                      <a:pt x="778" y="361"/>
                      <a:pt x="778" y="361"/>
                      <a:pt x="778" y="361"/>
                    </a:cubicBezTo>
                    <a:cubicBezTo>
                      <a:pt x="779" y="361"/>
                      <a:pt x="779" y="361"/>
                      <a:pt x="780" y="361"/>
                    </a:cubicBezTo>
                    <a:cubicBezTo>
                      <a:pt x="781" y="361"/>
                      <a:pt x="782" y="362"/>
                      <a:pt x="783" y="362"/>
                    </a:cubicBezTo>
                    <a:lnTo>
                      <a:pt x="782" y="368"/>
                    </a:lnTo>
                    <a:close/>
                    <a:moveTo>
                      <a:pt x="767" y="356"/>
                    </a:moveTo>
                    <a:cubicBezTo>
                      <a:pt x="766" y="354"/>
                      <a:pt x="766" y="352"/>
                      <a:pt x="765" y="350"/>
                    </a:cubicBezTo>
                    <a:cubicBezTo>
                      <a:pt x="771" y="348"/>
                      <a:pt x="771" y="348"/>
                      <a:pt x="771" y="348"/>
                    </a:cubicBezTo>
                    <a:cubicBezTo>
                      <a:pt x="771" y="350"/>
                      <a:pt x="772" y="352"/>
                      <a:pt x="772" y="354"/>
                    </a:cubicBezTo>
                    <a:lnTo>
                      <a:pt x="767" y="356"/>
                    </a:lnTo>
                    <a:close/>
                    <a:moveTo>
                      <a:pt x="763" y="339"/>
                    </a:moveTo>
                    <a:cubicBezTo>
                      <a:pt x="763" y="338"/>
                      <a:pt x="762" y="337"/>
                      <a:pt x="761" y="337"/>
                    </a:cubicBezTo>
                    <a:cubicBezTo>
                      <a:pt x="763" y="331"/>
                      <a:pt x="763" y="331"/>
                      <a:pt x="763" y="331"/>
                    </a:cubicBezTo>
                    <a:cubicBezTo>
                      <a:pt x="766" y="332"/>
                      <a:pt x="768" y="334"/>
                      <a:pt x="769" y="337"/>
                    </a:cubicBezTo>
                    <a:lnTo>
                      <a:pt x="763" y="339"/>
                    </a:lnTo>
                    <a:close/>
                    <a:moveTo>
                      <a:pt x="750" y="329"/>
                    </a:moveTo>
                    <a:cubicBezTo>
                      <a:pt x="750" y="328"/>
                      <a:pt x="750" y="328"/>
                      <a:pt x="750" y="327"/>
                    </a:cubicBezTo>
                    <a:cubicBezTo>
                      <a:pt x="750" y="326"/>
                      <a:pt x="750" y="326"/>
                      <a:pt x="750" y="325"/>
                    </a:cubicBezTo>
                    <a:cubicBezTo>
                      <a:pt x="750" y="324"/>
                      <a:pt x="750" y="324"/>
                      <a:pt x="750" y="324"/>
                    </a:cubicBezTo>
                    <a:cubicBezTo>
                      <a:pt x="750" y="323"/>
                      <a:pt x="750" y="323"/>
                      <a:pt x="750" y="323"/>
                    </a:cubicBezTo>
                    <a:cubicBezTo>
                      <a:pt x="756" y="322"/>
                      <a:pt x="756" y="322"/>
                      <a:pt x="756" y="322"/>
                    </a:cubicBezTo>
                    <a:cubicBezTo>
                      <a:pt x="756" y="323"/>
                      <a:pt x="756" y="323"/>
                      <a:pt x="756" y="324"/>
                    </a:cubicBezTo>
                    <a:cubicBezTo>
                      <a:pt x="756" y="324"/>
                      <a:pt x="756" y="325"/>
                      <a:pt x="756" y="325"/>
                    </a:cubicBezTo>
                    <a:cubicBezTo>
                      <a:pt x="756" y="326"/>
                      <a:pt x="756" y="327"/>
                      <a:pt x="756" y="327"/>
                    </a:cubicBezTo>
                    <a:cubicBezTo>
                      <a:pt x="756" y="328"/>
                      <a:pt x="756" y="328"/>
                      <a:pt x="756" y="328"/>
                    </a:cubicBezTo>
                    <a:lnTo>
                      <a:pt x="750" y="329"/>
                    </a:lnTo>
                    <a:close/>
                    <a:moveTo>
                      <a:pt x="750" y="313"/>
                    </a:moveTo>
                    <a:cubicBezTo>
                      <a:pt x="750" y="313"/>
                      <a:pt x="751" y="313"/>
                      <a:pt x="751" y="312"/>
                    </a:cubicBezTo>
                    <a:cubicBezTo>
                      <a:pt x="745" y="313"/>
                      <a:pt x="745" y="313"/>
                      <a:pt x="745" y="313"/>
                    </a:cubicBezTo>
                    <a:cubicBezTo>
                      <a:pt x="745" y="312"/>
                      <a:pt x="745" y="312"/>
                      <a:pt x="745" y="312"/>
                    </a:cubicBezTo>
                    <a:cubicBezTo>
                      <a:pt x="745" y="310"/>
                      <a:pt x="746" y="309"/>
                      <a:pt x="747" y="308"/>
                    </a:cubicBezTo>
                    <a:cubicBezTo>
                      <a:pt x="747" y="308"/>
                      <a:pt x="748" y="308"/>
                      <a:pt x="749" y="307"/>
                    </a:cubicBezTo>
                    <a:cubicBezTo>
                      <a:pt x="754" y="309"/>
                      <a:pt x="754" y="309"/>
                      <a:pt x="754" y="309"/>
                    </a:cubicBezTo>
                    <a:cubicBezTo>
                      <a:pt x="754" y="310"/>
                      <a:pt x="753" y="310"/>
                      <a:pt x="753" y="311"/>
                    </a:cubicBezTo>
                    <a:cubicBezTo>
                      <a:pt x="752" y="312"/>
                      <a:pt x="751" y="312"/>
                      <a:pt x="751" y="313"/>
                    </a:cubicBezTo>
                    <a:cubicBezTo>
                      <a:pt x="750" y="313"/>
                      <a:pt x="750" y="313"/>
                      <a:pt x="750" y="313"/>
                    </a:cubicBezTo>
                    <a:close/>
                    <a:moveTo>
                      <a:pt x="742" y="305"/>
                    </a:moveTo>
                    <a:cubicBezTo>
                      <a:pt x="738" y="304"/>
                      <a:pt x="737" y="301"/>
                      <a:pt x="737" y="298"/>
                    </a:cubicBezTo>
                    <a:cubicBezTo>
                      <a:pt x="743" y="297"/>
                      <a:pt x="743" y="297"/>
                      <a:pt x="743" y="297"/>
                    </a:cubicBezTo>
                    <a:cubicBezTo>
                      <a:pt x="743" y="298"/>
                      <a:pt x="743" y="299"/>
                      <a:pt x="743" y="300"/>
                    </a:cubicBezTo>
                    <a:cubicBezTo>
                      <a:pt x="743" y="299"/>
                      <a:pt x="743" y="299"/>
                      <a:pt x="743" y="299"/>
                    </a:cubicBezTo>
                    <a:lnTo>
                      <a:pt x="742" y="305"/>
                    </a:lnTo>
                    <a:close/>
                    <a:moveTo>
                      <a:pt x="733" y="288"/>
                    </a:moveTo>
                    <a:cubicBezTo>
                      <a:pt x="732" y="287"/>
                      <a:pt x="732" y="286"/>
                      <a:pt x="732" y="285"/>
                    </a:cubicBezTo>
                    <a:cubicBezTo>
                      <a:pt x="732" y="284"/>
                      <a:pt x="732" y="283"/>
                      <a:pt x="732" y="283"/>
                    </a:cubicBezTo>
                    <a:cubicBezTo>
                      <a:pt x="732" y="282"/>
                      <a:pt x="732" y="281"/>
                      <a:pt x="732" y="280"/>
                    </a:cubicBezTo>
                    <a:cubicBezTo>
                      <a:pt x="738" y="282"/>
                      <a:pt x="738" y="282"/>
                      <a:pt x="738" y="282"/>
                    </a:cubicBezTo>
                    <a:cubicBezTo>
                      <a:pt x="738" y="282"/>
                      <a:pt x="738" y="282"/>
                      <a:pt x="738" y="283"/>
                    </a:cubicBezTo>
                    <a:cubicBezTo>
                      <a:pt x="738" y="283"/>
                      <a:pt x="738" y="283"/>
                      <a:pt x="738" y="284"/>
                    </a:cubicBezTo>
                    <a:cubicBezTo>
                      <a:pt x="738" y="284"/>
                      <a:pt x="738" y="285"/>
                      <a:pt x="738" y="286"/>
                    </a:cubicBezTo>
                    <a:lnTo>
                      <a:pt x="733" y="288"/>
                    </a:lnTo>
                    <a:close/>
                    <a:moveTo>
                      <a:pt x="746" y="280"/>
                    </a:moveTo>
                    <a:cubicBezTo>
                      <a:pt x="744" y="275"/>
                      <a:pt x="744" y="275"/>
                      <a:pt x="744" y="275"/>
                    </a:cubicBezTo>
                    <a:cubicBezTo>
                      <a:pt x="746" y="274"/>
                      <a:pt x="747" y="274"/>
                      <a:pt x="747" y="273"/>
                    </a:cubicBezTo>
                    <a:cubicBezTo>
                      <a:pt x="752" y="275"/>
                      <a:pt x="752" y="275"/>
                      <a:pt x="752" y="275"/>
                    </a:cubicBezTo>
                    <a:cubicBezTo>
                      <a:pt x="752" y="277"/>
                      <a:pt x="749" y="279"/>
                      <a:pt x="746" y="280"/>
                    </a:cubicBezTo>
                    <a:close/>
                    <a:moveTo>
                      <a:pt x="757" y="265"/>
                    </a:moveTo>
                    <a:cubicBezTo>
                      <a:pt x="752" y="262"/>
                      <a:pt x="752" y="262"/>
                      <a:pt x="752" y="262"/>
                    </a:cubicBezTo>
                    <a:cubicBezTo>
                      <a:pt x="753" y="262"/>
                      <a:pt x="753" y="261"/>
                      <a:pt x="753" y="261"/>
                    </a:cubicBezTo>
                    <a:cubicBezTo>
                      <a:pt x="752" y="261"/>
                      <a:pt x="752" y="261"/>
                      <a:pt x="752" y="261"/>
                    </a:cubicBezTo>
                    <a:cubicBezTo>
                      <a:pt x="756" y="256"/>
                      <a:pt x="756" y="256"/>
                      <a:pt x="756" y="256"/>
                    </a:cubicBezTo>
                    <a:cubicBezTo>
                      <a:pt x="756" y="257"/>
                      <a:pt x="756" y="257"/>
                      <a:pt x="756" y="257"/>
                    </a:cubicBezTo>
                    <a:cubicBezTo>
                      <a:pt x="758" y="258"/>
                      <a:pt x="759" y="260"/>
                      <a:pt x="759" y="261"/>
                    </a:cubicBezTo>
                    <a:cubicBezTo>
                      <a:pt x="759" y="263"/>
                      <a:pt x="758" y="264"/>
                      <a:pt x="757" y="265"/>
                    </a:cubicBezTo>
                    <a:close/>
                    <a:moveTo>
                      <a:pt x="756" y="248"/>
                    </a:moveTo>
                    <a:cubicBezTo>
                      <a:pt x="750" y="247"/>
                      <a:pt x="750" y="247"/>
                      <a:pt x="750" y="247"/>
                    </a:cubicBezTo>
                    <a:cubicBezTo>
                      <a:pt x="751" y="245"/>
                      <a:pt x="751" y="244"/>
                      <a:pt x="751" y="242"/>
                    </a:cubicBezTo>
                    <a:cubicBezTo>
                      <a:pt x="757" y="242"/>
                      <a:pt x="757" y="242"/>
                      <a:pt x="757" y="242"/>
                    </a:cubicBezTo>
                    <a:cubicBezTo>
                      <a:pt x="757" y="244"/>
                      <a:pt x="756" y="246"/>
                      <a:pt x="756" y="248"/>
                    </a:cubicBezTo>
                    <a:close/>
                    <a:moveTo>
                      <a:pt x="747" y="232"/>
                    </a:moveTo>
                    <a:cubicBezTo>
                      <a:pt x="747" y="231"/>
                      <a:pt x="747" y="230"/>
                      <a:pt x="747" y="230"/>
                    </a:cubicBezTo>
                    <a:cubicBezTo>
                      <a:pt x="747" y="226"/>
                      <a:pt x="750" y="225"/>
                      <a:pt x="751" y="224"/>
                    </a:cubicBezTo>
                    <a:cubicBezTo>
                      <a:pt x="754" y="229"/>
                      <a:pt x="754" y="229"/>
                      <a:pt x="754" y="229"/>
                    </a:cubicBezTo>
                    <a:cubicBezTo>
                      <a:pt x="753" y="229"/>
                      <a:pt x="752" y="230"/>
                      <a:pt x="752" y="230"/>
                    </a:cubicBezTo>
                    <a:lnTo>
                      <a:pt x="747" y="232"/>
                    </a:lnTo>
                    <a:close/>
                    <a:moveTo>
                      <a:pt x="764" y="221"/>
                    </a:moveTo>
                    <a:cubicBezTo>
                      <a:pt x="759" y="219"/>
                      <a:pt x="759" y="219"/>
                      <a:pt x="759" y="219"/>
                    </a:cubicBezTo>
                    <a:cubicBezTo>
                      <a:pt x="759" y="218"/>
                      <a:pt x="759" y="218"/>
                      <a:pt x="758" y="217"/>
                    </a:cubicBezTo>
                    <a:cubicBezTo>
                      <a:pt x="758" y="216"/>
                      <a:pt x="758" y="216"/>
                      <a:pt x="758" y="215"/>
                    </a:cubicBezTo>
                    <a:cubicBezTo>
                      <a:pt x="763" y="213"/>
                      <a:pt x="763" y="213"/>
                      <a:pt x="763" y="213"/>
                    </a:cubicBezTo>
                    <a:cubicBezTo>
                      <a:pt x="763" y="213"/>
                      <a:pt x="764" y="214"/>
                      <a:pt x="764" y="215"/>
                    </a:cubicBezTo>
                    <a:cubicBezTo>
                      <a:pt x="764" y="216"/>
                      <a:pt x="765" y="217"/>
                      <a:pt x="765" y="219"/>
                    </a:cubicBezTo>
                    <a:cubicBezTo>
                      <a:pt x="765" y="219"/>
                      <a:pt x="765" y="220"/>
                      <a:pt x="764" y="221"/>
                    </a:cubicBezTo>
                    <a:close/>
                    <a:moveTo>
                      <a:pt x="748" y="214"/>
                    </a:moveTo>
                    <a:cubicBezTo>
                      <a:pt x="746" y="214"/>
                      <a:pt x="744" y="214"/>
                      <a:pt x="743" y="213"/>
                    </a:cubicBezTo>
                    <a:cubicBezTo>
                      <a:pt x="746" y="208"/>
                      <a:pt x="746" y="208"/>
                      <a:pt x="746" y="208"/>
                    </a:cubicBezTo>
                    <a:cubicBezTo>
                      <a:pt x="747" y="208"/>
                      <a:pt x="747" y="208"/>
                      <a:pt x="748" y="208"/>
                    </a:cubicBezTo>
                    <a:cubicBezTo>
                      <a:pt x="749" y="208"/>
                      <a:pt x="749" y="208"/>
                      <a:pt x="750" y="208"/>
                    </a:cubicBezTo>
                    <a:cubicBezTo>
                      <a:pt x="751" y="214"/>
                      <a:pt x="751" y="214"/>
                      <a:pt x="751" y="214"/>
                    </a:cubicBezTo>
                    <a:cubicBezTo>
                      <a:pt x="750" y="214"/>
                      <a:pt x="749" y="214"/>
                      <a:pt x="748" y="214"/>
                    </a:cubicBezTo>
                    <a:close/>
                    <a:moveTo>
                      <a:pt x="748" y="200"/>
                    </a:moveTo>
                    <a:cubicBezTo>
                      <a:pt x="742" y="198"/>
                      <a:pt x="742" y="198"/>
                      <a:pt x="742" y="198"/>
                    </a:cubicBezTo>
                    <a:cubicBezTo>
                      <a:pt x="743" y="196"/>
                      <a:pt x="744" y="194"/>
                      <a:pt x="744" y="193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49" y="196"/>
                      <a:pt x="748" y="198"/>
                      <a:pt x="748" y="200"/>
                    </a:cubicBezTo>
                    <a:close/>
                    <a:moveTo>
                      <a:pt x="740" y="186"/>
                    </a:moveTo>
                    <a:cubicBezTo>
                      <a:pt x="739" y="184"/>
                      <a:pt x="738" y="182"/>
                      <a:pt x="738" y="180"/>
                    </a:cubicBezTo>
                    <a:cubicBezTo>
                      <a:pt x="738" y="179"/>
                      <a:pt x="738" y="178"/>
                      <a:pt x="739" y="177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1"/>
                      <a:pt x="744" y="181"/>
                      <a:pt x="745" y="182"/>
                    </a:cubicBezTo>
                    <a:lnTo>
                      <a:pt x="740" y="186"/>
                    </a:lnTo>
                    <a:close/>
                    <a:moveTo>
                      <a:pt x="749" y="170"/>
                    </a:moveTo>
                    <a:cubicBezTo>
                      <a:pt x="744" y="167"/>
                      <a:pt x="744" y="167"/>
                      <a:pt x="744" y="167"/>
                    </a:cubicBezTo>
                    <a:cubicBezTo>
                      <a:pt x="745" y="165"/>
                      <a:pt x="747" y="163"/>
                      <a:pt x="751" y="163"/>
                    </a:cubicBezTo>
                    <a:cubicBezTo>
                      <a:pt x="752" y="168"/>
                      <a:pt x="752" y="168"/>
                      <a:pt x="752" y="168"/>
                    </a:cubicBezTo>
                    <a:cubicBezTo>
                      <a:pt x="751" y="169"/>
                      <a:pt x="750" y="169"/>
                      <a:pt x="749" y="170"/>
                    </a:cubicBezTo>
                    <a:close/>
                    <a:moveTo>
                      <a:pt x="765" y="166"/>
                    </a:move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2" y="161"/>
                      <a:pt x="762" y="159"/>
                      <a:pt x="762" y="158"/>
                    </a:cubicBezTo>
                    <a:cubicBezTo>
                      <a:pt x="768" y="159"/>
                      <a:pt x="768" y="159"/>
                      <a:pt x="768" y="159"/>
                    </a:cubicBezTo>
                    <a:cubicBezTo>
                      <a:pt x="768" y="161"/>
                      <a:pt x="767" y="164"/>
                      <a:pt x="765" y="166"/>
                    </a:cubicBezTo>
                    <a:close/>
                    <a:moveTo>
                      <a:pt x="765" y="149"/>
                    </a:moveTo>
                    <a:cubicBezTo>
                      <a:pt x="765" y="148"/>
                      <a:pt x="765" y="147"/>
                      <a:pt x="765" y="147"/>
                    </a:cubicBezTo>
                    <a:cubicBezTo>
                      <a:pt x="765" y="146"/>
                      <a:pt x="764" y="146"/>
                      <a:pt x="764" y="145"/>
                    </a:cubicBezTo>
                    <a:cubicBezTo>
                      <a:pt x="764" y="144"/>
                      <a:pt x="765" y="143"/>
                      <a:pt x="766" y="141"/>
                    </a:cubicBezTo>
                    <a:cubicBezTo>
                      <a:pt x="771" y="144"/>
                      <a:pt x="771" y="144"/>
                      <a:pt x="771" y="144"/>
                    </a:cubicBezTo>
                    <a:cubicBezTo>
                      <a:pt x="770" y="144"/>
                      <a:pt x="770" y="145"/>
                      <a:pt x="770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1" y="147"/>
                      <a:pt x="771" y="147"/>
                      <a:pt x="771" y="147"/>
                    </a:cubicBezTo>
                    <a:cubicBezTo>
                      <a:pt x="768" y="148"/>
                      <a:pt x="768" y="148"/>
                      <a:pt x="768" y="148"/>
                    </a:cubicBezTo>
                    <a:lnTo>
                      <a:pt x="765" y="149"/>
                    </a:lnTo>
                    <a:close/>
                    <a:moveTo>
                      <a:pt x="777" y="133"/>
                    </a:move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2" y="125"/>
                      <a:pt x="772" y="125"/>
                      <a:pt x="772" y="125"/>
                    </a:cubicBezTo>
                    <a:cubicBezTo>
                      <a:pt x="777" y="126"/>
                      <a:pt x="777" y="130"/>
                      <a:pt x="777" y="131"/>
                    </a:cubicBezTo>
                    <a:cubicBezTo>
                      <a:pt x="777" y="132"/>
                      <a:pt x="777" y="132"/>
                      <a:pt x="777" y="133"/>
                    </a:cubicBezTo>
                    <a:close/>
                    <a:moveTo>
                      <a:pt x="758" y="128"/>
                    </a:moveTo>
                    <a:cubicBezTo>
                      <a:pt x="758" y="128"/>
                      <a:pt x="757" y="127"/>
                      <a:pt x="756" y="126"/>
                    </a:cubicBezTo>
                    <a:cubicBezTo>
                      <a:pt x="756" y="126"/>
                      <a:pt x="755" y="125"/>
                      <a:pt x="755" y="124"/>
                    </a:cubicBezTo>
                    <a:cubicBezTo>
                      <a:pt x="754" y="123"/>
                      <a:pt x="754" y="123"/>
                      <a:pt x="754" y="123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60" y="121"/>
                      <a:pt x="761" y="122"/>
                      <a:pt x="762" y="123"/>
                    </a:cubicBezTo>
                    <a:cubicBezTo>
                      <a:pt x="762" y="123"/>
                      <a:pt x="762" y="123"/>
                      <a:pt x="762" y="124"/>
                    </a:cubicBezTo>
                    <a:lnTo>
                      <a:pt x="758" y="128"/>
                    </a:lnTo>
                    <a:close/>
                    <a:moveTo>
                      <a:pt x="757" y="113"/>
                    </a:moveTo>
                    <a:cubicBezTo>
                      <a:pt x="753" y="109"/>
                      <a:pt x="753" y="109"/>
                      <a:pt x="753" y="109"/>
                    </a:cubicBezTo>
                    <a:cubicBezTo>
                      <a:pt x="754" y="108"/>
                      <a:pt x="756" y="107"/>
                      <a:pt x="758" y="106"/>
                    </a:cubicBezTo>
                    <a:cubicBezTo>
                      <a:pt x="761" y="111"/>
                      <a:pt x="761" y="111"/>
                      <a:pt x="761" y="111"/>
                    </a:cubicBezTo>
                    <a:cubicBezTo>
                      <a:pt x="759" y="112"/>
                      <a:pt x="758" y="113"/>
                      <a:pt x="757" y="113"/>
                    </a:cubicBezTo>
                    <a:close/>
                    <a:moveTo>
                      <a:pt x="767" y="105"/>
                    </a:moveTo>
                    <a:cubicBezTo>
                      <a:pt x="767" y="105"/>
                      <a:pt x="767" y="105"/>
                      <a:pt x="766" y="105"/>
                    </a:cubicBezTo>
                    <a:cubicBezTo>
                      <a:pt x="765" y="104"/>
                      <a:pt x="764" y="104"/>
                      <a:pt x="762" y="103"/>
                    </a:cubicBezTo>
                    <a:cubicBezTo>
                      <a:pt x="766" y="98"/>
                      <a:pt x="766" y="98"/>
                      <a:pt x="766" y="98"/>
                    </a:cubicBezTo>
                    <a:cubicBezTo>
                      <a:pt x="767" y="99"/>
                      <a:pt x="768" y="99"/>
                      <a:pt x="769" y="100"/>
                    </a:cubicBezTo>
                    <a:cubicBezTo>
                      <a:pt x="770" y="100"/>
                      <a:pt x="770" y="101"/>
                      <a:pt x="771" y="101"/>
                    </a:cubicBezTo>
                    <a:cubicBezTo>
                      <a:pt x="767" y="105"/>
                      <a:pt x="767" y="105"/>
                      <a:pt x="767" y="105"/>
                    </a:cubicBezTo>
                    <a:close/>
                    <a:moveTo>
                      <a:pt x="754" y="95"/>
                    </a:moveTo>
                    <a:cubicBezTo>
                      <a:pt x="754" y="94"/>
                      <a:pt x="753" y="94"/>
                      <a:pt x="751" y="93"/>
                    </a:cubicBezTo>
                    <a:cubicBezTo>
                      <a:pt x="750" y="93"/>
                      <a:pt x="750" y="93"/>
                      <a:pt x="749" y="93"/>
                    </a:cubicBezTo>
                    <a:cubicBezTo>
                      <a:pt x="751" y="87"/>
                      <a:pt x="751" y="87"/>
                      <a:pt x="751" y="87"/>
                    </a:cubicBezTo>
                    <a:cubicBezTo>
                      <a:pt x="752" y="87"/>
                      <a:pt x="752" y="88"/>
                      <a:pt x="753" y="88"/>
                    </a:cubicBezTo>
                    <a:cubicBezTo>
                      <a:pt x="755" y="88"/>
                      <a:pt x="756" y="89"/>
                      <a:pt x="757" y="90"/>
                    </a:cubicBezTo>
                    <a:lnTo>
                      <a:pt x="754" y="95"/>
                    </a:lnTo>
                    <a:close/>
                    <a:moveTo>
                      <a:pt x="739" y="86"/>
                    </a:moveTo>
                    <a:cubicBezTo>
                      <a:pt x="738" y="86"/>
                      <a:pt x="736" y="86"/>
                      <a:pt x="735" y="85"/>
                    </a:cubicBezTo>
                    <a:cubicBezTo>
                      <a:pt x="737" y="80"/>
                      <a:pt x="737" y="80"/>
                      <a:pt x="737" y="80"/>
                    </a:cubicBezTo>
                    <a:cubicBezTo>
                      <a:pt x="738" y="80"/>
                      <a:pt x="739" y="80"/>
                      <a:pt x="741" y="80"/>
                    </a:cubicBezTo>
                    <a:cubicBezTo>
                      <a:pt x="742" y="80"/>
                      <a:pt x="742" y="80"/>
                      <a:pt x="742" y="80"/>
                    </a:cubicBezTo>
                    <a:cubicBezTo>
                      <a:pt x="742" y="86"/>
                      <a:pt x="742" y="86"/>
                      <a:pt x="742" y="86"/>
                    </a:cubicBezTo>
                    <a:cubicBezTo>
                      <a:pt x="741" y="86"/>
                      <a:pt x="741" y="86"/>
                      <a:pt x="741" y="86"/>
                    </a:cubicBezTo>
                    <a:cubicBezTo>
                      <a:pt x="740" y="86"/>
                      <a:pt x="740" y="86"/>
                      <a:pt x="739" y="86"/>
                    </a:cubicBezTo>
                    <a:close/>
                    <a:moveTo>
                      <a:pt x="483" y="84"/>
                    </a:move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8"/>
                    </a:cubicBezTo>
                    <a:cubicBezTo>
                      <a:pt x="483" y="77"/>
                      <a:pt x="484" y="76"/>
                      <a:pt x="485" y="76"/>
                    </a:cubicBezTo>
                    <a:cubicBezTo>
                      <a:pt x="489" y="80"/>
                      <a:pt x="489" y="80"/>
                      <a:pt x="489" y="80"/>
                    </a:cubicBezTo>
                    <a:cubicBezTo>
                      <a:pt x="488" y="81"/>
                      <a:pt x="487" y="81"/>
                      <a:pt x="487" y="82"/>
                    </a:cubicBezTo>
                    <a:cubicBezTo>
                      <a:pt x="486" y="83"/>
                      <a:pt x="484" y="84"/>
                      <a:pt x="483" y="84"/>
                    </a:cubicBezTo>
                    <a:close/>
                    <a:moveTo>
                      <a:pt x="378" y="84"/>
                    </a:moveTo>
                    <a:cubicBezTo>
                      <a:pt x="376" y="84"/>
                      <a:pt x="374" y="84"/>
                      <a:pt x="373" y="83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5" y="78"/>
                      <a:pt x="377" y="78"/>
                      <a:pt x="378" y="78"/>
                    </a:cubicBezTo>
                    <a:cubicBezTo>
                      <a:pt x="378" y="78"/>
                      <a:pt x="379" y="78"/>
                      <a:pt x="379" y="78"/>
                    </a:cubicBezTo>
                    <a:cubicBezTo>
                      <a:pt x="380" y="84"/>
                      <a:pt x="380" y="84"/>
                      <a:pt x="380" y="84"/>
                    </a:cubicBezTo>
                    <a:cubicBezTo>
                      <a:pt x="379" y="84"/>
                      <a:pt x="378" y="84"/>
                      <a:pt x="378" y="84"/>
                    </a:cubicBezTo>
                    <a:close/>
                    <a:moveTo>
                      <a:pt x="392" y="81"/>
                    </a:moveTo>
                    <a:cubicBezTo>
                      <a:pt x="390" y="76"/>
                      <a:pt x="390" y="76"/>
                      <a:pt x="390" y="76"/>
                    </a:cubicBezTo>
                    <a:cubicBezTo>
                      <a:pt x="392" y="75"/>
                      <a:pt x="394" y="75"/>
                      <a:pt x="395" y="74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6" y="80"/>
                      <a:pt x="394" y="81"/>
                      <a:pt x="392" y="81"/>
                    </a:cubicBezTo>
                    <a:close/>
                    <a:moveTo>
                      <a:pt x="504" y="78"/>
                    </a:moveTo>
                    <a:cubicBezTo>
                      <a:pt x="502" y="78"/>
                      <a:pt x="501" y="78"/>
                      <a:pt x="499" y="78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498" y="72"/>
                      <a:pt x="498" y="72"/>
                      <a:pt x="498" y="72"/>
                    </a:cubicBezTo>
                    <a:cubicBezTo>
                      <a:pt x="499" y="72"/>
                      <a:pt x="499" y="72"/>
                      <a:pt x="499" y="72"/>
                    </a:cubicBezTo>
                    <a:cubicBezTo>
                      <a:pt x="501" y="72"/>
                      <a:pt x="502" y="72"/>
                      <a:pt x="504" y="72"/>
                    </a:cubicBezTo>
                    <a:lnTo>
                      <a:pt x="504" y="78"/>
                    </a:lnTo>
                    <a:close/>
                    <a:moveTo>
                      <a:pt x="475" y="77"/>
                    </a:moveTo>
                    <a:cubicBezTo>
                      <a:pt x="474" y="77"/>
                      <a:pt x="473" y="77"/>
                      <a:pt x="472" y="77"/>
                    </a:cubicBezTo>
                    <a:cubicBezTo>
                      <a:pt x="471" y="76"/>
                      <a:pt x="470" y="76"/>
                      <a:pt x="469" y="76"/>
                    </a:cubicBezTo>
                    <a:cubicBezTo>
                      <a:pt x="471" y="71"/>
                      <a:pt x="471" y="71"/>
                      <a:pt x="471" y="71"/>
                    </a:cubicBezTo>
                    <a:cubicBezTo>
                      <a:pt x="472" y="71"/>
                      <a:pt x="473" y="71"/>
                      <a:pt x="474" y="71"/>
                    </a:cubicBezTo>
                    <a:cubicBezTo>
                      <a:pt x="475" y="71"/>
                      <a:pt x="475" y="72"/>
                      <a:pt x="476" y="72"/>
                    </a:cubicBezTo>
                    <a:lnTo>
                      <a:pt x="475" y="77"/>
                    </a:lnTo>
                    <a:close/>
                    <a:moveTo>
                      <a:pt x="725" y="77"/>
                    </a:moveTo>
                    <a:cubicBezTo>
                      <a:pt x="724" y="76"/>
                      <a:pt x="722" y="75"/>
                      <a:pt x="721" y="74"/>
                    </a:cubicBezTo>
                    <a:cubicBezTo>
                      <a:pt x="725" y="69"/>
                      <a:pt x="725" y="69"/>
                      <a:pt x="725" y="69"/>
                    </a:cubicBezTo>
                    <a:cubicBezTo>
                      <a:pt x="726" y="70"/>
                      <a:pt x="728" y="72"/>
                      <a:pt x="729" y="73"/>
                    </a:cubicBezTo>
                    <a:lnTo>
                      <a:pt x="725" y="77"/>
                    </a:lnTo>
                    <a:close/>
                    <a:moveTo>
                      <a:pt x="360" y="77"/>
                    </a:moveTo>
                    <a:cubicBezTo>
                      <a:pt x="358" y="72"/>
                      <a:pt x="358" y="72"/>
                      <a:pt x="358" y="72"/>
                    </a:cubicBezTo>
                    <a:cubicBezTo>
                      <a:pt x="361" y="71"/>
                      <a:pt x="363" y="70"/>
                      <a:pt x="365" y="70"/>
                    </a:cubicBezTo>
                    <a:cubicBezTo>
                      <a:pt x="365" y="76"/>
                      <a:pt x="365" y="76"/>
                      <a:pt x="365" y="76"/>
                    </a:cubicBezTo>
                    <a:cubicBezTo>
                      <a:pt x="363" y="76"/>
                      <a:pt x="362" y="76"/>
                      <a:pt x="360" y="77"/>
                    </a:cubicBezTo>
                    <a:close/>
                    <a:moveTo>
                      <a:pt x="516" y="77"/>
                    </a:moveTo>
                    <a:cubicBezTo>
                      <a:pt x="514" y="71"/>
                      <a:pt x="514" y="71"/>
                      <a:pt x="514" y="71"/>
                    </a:cubicBezTo>
                    <a:cubicBezTo>
                      <a:pt x="516" y="71"/>
                      <a:pt x="517" y="70"/>
                      <a:pt x="518" y="69"/>
                    </a:cubicBezTo>
                    <a:cubicBezTo>
                      <a:pt x="522" y="73"/>
                      <a:pt x="522" y="73"/>
                      <a:pt x="522" y="73"/>
                    </a:cubicBezTo>
                    <a:cubicBezTo>
                      <a:pt x="521" y="75"/>
                      <a:pt x="519" y="76"/>
                      <a:pt x="516" y="77"/>
                    </a:cubicBezTo>
                    <a:close/>
                    <a:moveTo>
                      <a:pt x="712" y="77"/>
                    </a:moveTo>
                    <a:cubicBezTo>
                      <a:pt x="709" y="77"/>
                      <a:pt x="707" y="74"/>
                      <a:pt x="706" y="72"/>
                    </a:cubicBezTo>
                    <a:cubicBezTo>
                      <a:pt x="711" y="69"/>
                      <a:pt x="711" y="69"/>
                      <a:pt x="711" y="69"/>
                    </a:cubicBezTo>
                    <a:cubicBezTo>
                      <a:pt x="712" y="71"/>
                      <a:pt x="713" y="71"/>
                      <a:pt x="713" y="71"/>
                    </a:cubicBezTo>
                    <a:cubicBezTo>
                      <a:pt x="713" y="72"/>
                      <a:pt x="713" y="72"/>
                      <a:pt x="713" y="72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2" y="77"/>
                    </a:cubicBezTo>
                    <a:close/>
                    <a:moveTo>
                      <a:pt x="347" y="76"/>
                    </a:moveTo>
                    <a:cubicBezTo>
                      <a:pt x="346" y="76"/>
                      <a:pt x="346" y="76"/>
                      <a:pt x="346" y="76"/>
                    </a:cubicBezTo>
                    <a:cubicBezTo>
                      <a:pt x="346" y="76"/>
                      <a:pt x="345" y="75"/>
                      <a:pt x="343" y="75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46" y="70"/>
                      <a:pt x="348" y="70"/>
                      <a:pt x="350" y="71"/>
                    </a:cubicBezTo>
                    <a:lnTo>
                      <a:pt x="347" y="76"/>
                    </a:lnTo>
                    <a:close/>
                    <a:moveTo>
                      <a:pt x="51" y="76"/>
                    </a:move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70"/>
                      <a:pt x="55" y="70"/>
                      <a:pt x="57" y="70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6" y="76"/>
                      <a:pt x="54" y="76"/>
                      <a:pt x="51" y="76"/>
                    </a:cubicBezTo>
                    <a:close/>
                    <a:moveTo>
                      <a:pt x="38" y="74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36" y="73"/>
                      <a:pt x="35" y="72"/>
                      <a:pt x="35" y="72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7" y="66"/>
                      <a:pt x="39" y="68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lnTo>
                      <a:pt x="38" y="74"/>
                    </a:lnTo>
                    <a:close/>
                    <a:moveTo>
                      <a:pt x="423" y="73"/>
                    </a:moveTo>
                    <a:cubicBezTo>
                      <a:pt x="423" y="73"/>
                      <a:pt x="422" y="73"/>
                      <a:pt x="422" y="73"/>
                    </a:cubicBezTo>
                    <a:cubicBezTo>
                      <a:pt x="422" y="67"/>
                      <a:pt x="422" y="67"/>
                      <a:pt x="422" y="67"/>
                    </a:cubicBezTo>
                    <a:cubicBezTo>
                      <a:pt x="424" y="67"/>
                      <a:pt x="425" y="67"/>
                      <a:pt x="427" y="66"/>
                    </a:cubicBezTo>
                    <a:cubicBezTo>
                      <a:pt x="428" y="72"/>
                      <a:pt x="428" y="72"/>
                      <a:pt x="428" y="72"/>
                    </a:cubicBezTo>
                    <a:cubicBezTo>
                      <a:pt x="426" y="72"/>
                      <a:pt x="425" y="73"/>
                      <a:pt x="423" y="73"/>
                    </a:cubicBezTo>
                    <a:close/>
                    <a:moveTo>
                      <a:pt x="405" y="71"/>
                    </a:moveTo>
                    <a:cubicBezTo>
                      <a:pt x="403" y="66"/>
                      <a:pt x="403" y="66"/>
                      <a:pt x="403" y="66"/>
                    </a:cubicBezTo>
                    <a:cubicBezTo>
                      <a:pt x="405" y="65"/>
                      <a:pt x="406" y="65"/>
                      <a:pt x="409" y="65"/>
                    </a:cubicBezTo>
                    <a:cubicBezTo>
                      <a:pt x="409" y="65"/>
                      <a:pt x="410" y="65"/>
                      <a:pt x="411" y="65"/>
                    </a:cubicBezTo>
                    <a:cubicBezTo>
                      <a:pt x="410" y="71"/>
                      <a:pt x="410" y="71"/>
                      <a:pt x="410" y="71"/>
                    </a:cubicBezTo>
                    <a:cubicBezTo>
                      <a:pt x="409" y="71"/>
                      <a:pt x="409" y="71"/>
                      <a:pt x="408" y="71"/>
                    </a:cubicBezTo>
                    <a:cubicBezTo>
                      <a:pt x="407" y="71"/>
                      <a:pt x="406" y="71"/>
                      <a:pt x="405" y="71"/>
                    </a:cubicBezTo>
                    <a:close/>
                    <a:moveTo>
                      <a:pt x="22" y="71"/>
                    </a:moveTo>
                    <a:cubicBezTo>
                      <a:pt x="21" y="70"/>
                      <a:pt x="19" y="70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20" y="64"/>
                      <a:pt x="21" y="65"/>
                      <a:pt x="23" y="65"/>
                    </a:cubicBezTo>
                    <a:lnTo>
                      <a:pt x="22" y="71"/>
                    </a:lnTo>
                    <a:close/>
                    <a:moveTo>
                      <a:pt x="330" y="71"/>
                    </a:moveTo>
                    <a:cubicBezTo>
                      <a:pt x="330" y="70"/>
                      <a:pt x="329" y="70"/>
                      <a:pt x="329" y="70"/>
                    </a:cubicBezTo>
                    <a:cubicBezTo>
                      <a:pt x="329" y="70"/>
                      <a:pt x="328" y="70"/>
                      <a:pt x="327" y="70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31" y="64"/>
                      <a:pt x="332" y="64"/>
                      <a:pt x="335" y="67"/>
                    </a:cubicBezTo>
                    <a:lnTo>
                      <a:pt x="330" y="71"/>
                    </a:lnTo>
                    <a:close/>
                    <a:moveTo>
                      <a:pt x="2" y="69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3" y="63"/>
                      <a:pt x="5" y="62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5" y="68"/>
                      <a:pt x="2" y="69"/>
                      <a:pt x="2" y="69"/>
                    </a:cubicBezTo>
                    <a:close/>
                    <a:moveTo>
                      <a:pt x="456" y="69"/>
                    </a:moveTo>
                    <a:cubicBezTo>
                      <a:pt x="456" y="63"/>
                      <a:pt x="456" y="63"/>
                      <a:pt x="456" y="63"/>
                    </a:cubicBezTo>
                    <a:cubicBezTo>
                      <a:pt x="457" y="63"/>
                      <a:pt x="458" y="63"/>
                      <a:pt x="458" y="62"/>
                    </a:cubicBezTo>
                    <a:cubicBezTo>
                      <a:pt x="460" y="62"/>
                      <a:pt x="461" y="62"/>
                      <a:pt x="462" y="62"/>
                    </a:cubicBezTo>
                    <a:cubicBezTo>
                      <a:pt x="461" y="68"/>
                      <a:pt x="461" y="68"/>
                      <a:pt x="461" y="68"/>
                    </a:cubicBezTo>
                    <a:cubicBezTo>
                      <a:pt x="461" y="68"/>
                      <a:pt x="460" y="68"/>
                      <a:pt x="460" y="68"/>
                    </a:cubicBezTo>
                    <a:cubicBezTo>
                      <a:pt x="459" y="68"/>
                      <a:pt x="458" y="69"/>
                      <a:pt x="456" y="69"/>
                    </a:cubicBezTo>
                    <a:close/>
                    <a:moveTo>
                      <a:pt x="439" y="68"/>
                    </a:moveTo>
                    <a:cubicBezTo>
                      <a:pt x="438" y="63"/>
                      <a:pt x="438" y="63"/>
                      <a:pt x="438" y="63"/>
                    </a:cubicBezTo>
                    <a:cubicBezTo>
                      <a:pt x="440" y="62"/>
                      <a:pt x="442" y="62"/>
                      <a:pt x="445" y="62"/>
                    </a:cubicBezTo>
                    <a:cubicBezTo>
                      <a:pt x="444" y="65"/>
                      <a:pt x="444" y="65"/>
                      <a:pt x="444" y="65"/>
                    </a:cubicBezTo>
                    <a:cubicBezTo>
                      <a:pt x="444" y="68"/>
                      <a:pt x="444" y="68"/>
                      <a:pt x="444" y="68"/>
                    </a:cubicBezTo>
                    <a:cubicBezTo>
                      <a:pt x="442" y="68"/>
                      <a:pt x="441" y="68"/>
                      <a:pt x="439" y="68"/>
                    </a:cubicBezTo>
                    <a:close/>
                    <a:moveTo>
                      <a:pt x="67" y="66"/>
                    </a:move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3"/>
                      <a:pt x="63" y="62"/>
                      <a:pt x="64" y="60"/>
                    </a:cubicBezTo>
                    <a:cubicBezTo>
                      <a:pt x="64" y="60"/>
                      <a:pt x="65" y="59"/>
                      <a:pt x="65" y="59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69" y="63"/>
                      <a:pt x="69" y="64"/>
                    </a:cubicBezTo>
                    <a:cubicBezTo>
                      <a:pt x="68" y="64"/>
                      <a:pt x="68" y="65"/>
                      <a:pt x="67" y="66"/>
                    </a:cubicBezTo>
                    <a:close/>
                    <a:moveTo>
                      <a:pt x="314" y="63"/>
                    </a:move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8"/>
                      <a:pt x="314" y="57"/>
                      <a:pt x="314" y="57"/>
                    </a:cubicBezTo>
                    <a:cubicBezTo>
                      <a:pt x="316" y="57"/>
                      <a:pt x="318" y="56"/>
                      <a:pt x="319" y="57"/>
                    </a:cubicBezTo>
                    <a:cubicBezTo>
                      <a:pt x="318" y="63"/>
                      <a:pt x="318" y="63"/>
                      <a:pt x="318" y="63"/>
                    </a:cubicBezTo>
                    <a:cubicBezTo>
                      <a:pt x="317" y="63"/>
                      <a:pt x="317" y="63"/>
                      <a:pt x="316" y="63"/>
                    </a:cubicBezTo>
                    <a:cubicBezTo>
                      <a:pt x="315" y="63"/>
                      <a:pt x="314" y="63"/>
                      <a:pt x="314" y="63"/>
                    </a:cubicBezTo>
                    <a:close/>
                    <a:moveTo>
                      <a:pt x="529" y="62"/>
                    </a:moveTo>
                    <a:cubicBezTo>
                      <a:pt x="524" y="60"/>
                      <a:pt x="524" y="60"/>
                      <a:pt x="524" y="60"/>
                    </a:cubicBezTo>
                    <a:cubicBezTo>
                      <a:pt x="526" y="55"/>
                      <a:pt x="526" y="55"/>
                      <a:pt x="526" y="55"/>
                    </a:cubicBezTo>
                    <a:cubicBezTo>
                      <a:pt x="531" y="57"/>
                      <a:pt x="531" y="57"/>
                      <a:pt x="531" y="57"/>
                    </a:cubicBezTo>
                    <a:lnTo>
                      <a:pt x="529" y="62"/>
                    </a:lnTo>
                    <a:close/>
                    <a:moveTo>
                      <a:pt x="700" y="62"/>
                    </a:moveTo>
                    <a:cubicBezTo>
                      <a:pt x="700" y="61"/>
                      <a:pt x="700" y="61"/>
                      <a:pt x="697" y="60"/>
                    </a:cubicBezTo>
                    <a:cubicBezTo>
                      <a:pt x="697" y="59"/>
                      <a:pt x="697" y="59"/>
                      <a:pt x="697" y="59"/>
                    </a:cubicBezTo>
                    <a:cubicBezTo>
                      <a:pt x="700" y="54"/>
                      <a:pt x="700" y="54"/>
                      <a:pt x="700" y="54"/>
                    </a:cubicBezTo>
                    <a:cubicBezTo>
                      <a:pt x="700" y="55"/>
                      <a:pt x="700" y="55"/>
                      <a:pt x="700" y="55"/>
                    </a:cubicBezTo>
                    <a:cubicBezTo>
                      <a:pt x="703" y="56"/>
                      <a:pt x="704" y="57"/>
                      <a:pt x="705" y="59"/>
                    </a:cubicBezTo>
                    <a:lnTo>
                      <a:pt x="700" y="62"/>
                    </a:lnTo>
                    <a:close/>
                    <a:moveTo>
                      <a:pt x="651" y="57"/>
                    </a:moveTo>
                    <a:cubicBezTo>
                      <a:pt x="651" y="51"/>
                      <a:pt x="651" y="51"/>
                      <a:pt x="651" y="51"/>
                    </a:cubicBezTo>
                    <a:cubicBezTo>
                      <a:pt x="652" y="51"/>
                      <a:pt x="652" y="51"/>
                      <a:pt x="653" y="51"/>
                    </a:cubicBezTo>
                    <a:cubicBezTo>
                      <a:pt x="653" y="50"/>
                      <a:pt x="654" y="50"/>
                      <a:pt x="654" y="49"/>
                    </a:cubicBezTo>
                    <a:cubicBezTo>
                      <a:pt x="658" y="54"/>
                      <a:pt x="658" y="54"/>
                      <a:pt x="658" y="54"/>
                    </a:cubicBezTo>
                    <a:cubicBezTo>
                      <a:pt x="658" y="54"/>
                      <a:pt x="657" y="55"/>
                      <a:pt x="657" y="55"/>
                    </a:cubicBezTo>
                    <a:cubicBezTo>
                      <a:pt x="655" y="56"/>
                      <a:pt x="653" y="57"/>
                      <a:pt x="651" y="57"/>
                    </a:cubicBezTo>
                    <a:close/>
                    <a:moveTo>
                      <a:pt x="301" y="56"/>
                    </a:moveTo>
                    <a:cubicBezTo>
                      <a:pt x="301" y="56"/>
                      <a:pt x="300" y="55"/>
                      <a:pt x="300" y="55"/>
                    </a:cubicBezTo>
                    <a:cubicBezTo>
                      <a:pt x="299" y="54"/>
                      <a:pt x="299" y="54"/>
                      <a:pt x="299" y="54"/>
                    </a:cubicBezTo>
                    <a:cubicBezTo>
                      <a:pt x="299" y="53"/>
                      <a:pt x="298" y="52"/>
                      <a:pt x="298" y="51"/>
                    </a:cubicBezTo>
                    <a:cubicBezTo>
                      <a:pt x="303" y="49"/>
                      <a:pt x="303" y="49"/>
                      <a:pt x="303" y="49"/>
                    </a:cubicBezTo>
                    <a:cubicBezTo>
                      <a:pt x="304" y="49"/>
                      <a:pt x="304" y="50"/>
                      <a:pt x="304" y="50"/>
                    </a:cubicBezTo>
                    <a:cubicBezTo>
                      <a:pt x="305" y="52"/>
                      <a:pt x="305" y="52"/>
                      <a:pt x="305" y="52"/>
                    </a:cubicBezTo>
                    <a:cubicBezTo>
                      <a:pt x="305" y="52"/>
                      <a:pt x="306" y="53"/>
                      <a:pt x="306" y="53"/>
                    </a:cubicBezTo>
                    <a:lnTo>
                      <a:pt x="301" y="56"/>
                    </a:lnTo>
                    <a:close/>
                    <a:moveTo>
                      <a:pt x="687" y="55"/>
                    </a:moveTo>
                    <a:cubicBezTo>
                      <a:pt x="686" y="55"/>
                      <a:pt x="684" y="55"/>
                      <a:pt x="682" y="55"/>
                    </a:cubicBezTo>
                    <a:cubicBezTo>
                      <a:pt x="682" y="49"/>
                      <a:pt x="682" y="49"/>
                      <a:pt x="682" y="49"/>
                    </a:cubicBezTo>
                    <a:cubicBezTo>
                      <a:pt x="684" y="49"/>
                      <a:pt x="686" y="49"/>
                      <a:pt x="688" y="49"/>
                    </a:cubicBezTo>
                    <a:lnTo>
                      <a:pt x="687" y="55"/>
                    </a:lnTo>
                    <a:close/>
                    <a:moveTo>
                      <a:pt x="670" y="55"/>
                    </a:moveTo>
                    <a:cubicBezTo>
                      <a:pt x="666" y="55"/>
                      <a:pt x="665" y="53"/>
                      <a:pt x="664" y="52"/>
                    </a:cubicBezTo>
                    <a:cubicBezTo>
                      <a:pt x="664" y="52"/>
                      <a:pt x="664" y="51"/>
                      <a:pt x="663" y="51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68" y="48"/>
                      <a:pt x="669" y="48"/>
                      <a:pt x="669" y="49"/>
                    </a:cubicBezTo>
                    <a:cubicBezTo>
                      <a:pt x="669" y="49"/>
                      <a:pt x="669" y="49"/>
                      <a:pt x="669" y="49"/>
                    </a:cubicBezTo>
                    <a:cubicBezTo>
                      <a:pt x="669" y="49"/>
                      <a:pt x="669" y="49"/>
                      <a:pt x="670" y="49"/>
                    </a:cubicBezTo>
                    <a:lnTo>
                      <a:pt x="670" y="55"/>
                    </a:lnTo>
                    <a:close/>
                    <a:moveTo>
                      <a:pt x="640" y="55"/>
                    </a:moveTo>
                    <a:cubicBezTo>
                      <a:pt x="639" y="55"/>
                      <a:pt x="639" y="55"/>
                      <a:pt x="639" y="55"/>
                    </a:cubicBezTo>
                    <a:cubicBezTo>
                      <a:pt x="637" y="55"/>
                      <a:pt x="635" y="55"/>
                      <a:pt x="634" y="55"/>
                    </a:cubicBezTo>
                    <a:cubicBezTo>
                      <a:pt x="634" y="49"/>
                      <a:pt x="634" y="49"/>
                      <a:pt x="634" y="49"/>
                    </a:cubicBezTo>
                    <a:cubicBezTo>
                      <a:pt x="636" y="49"/>
                      <a:pt x="637" y="49"/>
                      <a:pt x="639" y="49"/>
                    </a:cubicBezTo>
                    <a:cubicBezTo>
                      <a:pt x="640" y="49"/>
                      <a:pt x="640" y="49"/>
                      <a:pt x="640" y="49"/>
                    </a:cubicBezTo>
                    <a:lnTo>
                      <a:pt x="640" y="55"/>
                    </a:lnTo>
                    <a:close/>
                    <a:moveTo>
                      <a:pt x="592" y="51"/>
                    </a:moveTo>
                    <a:cubicBezTo>
                      <a:pt x="590" y="51"/>
                      <a:pt x="588" y="51"/>
                      <a:pt x="586" y="50"/>
                    </a:cubicBezTo>
                    <a:cubicBezTo>
                      <a:pt x="588" y="44"/>
                      <a:pt x="588" y="44"/>
                      <a:pt x="588" y="44"/>
                    </a:cubicBezTo>
                    <a:cubicBezTo>
                      <a:pt x="589" y="45"/>
                      <a:pt x="591" y="45"/>
                      <a:pt x="592" y="45"/>
                    </a:cubicBezTo>
                    <a:cubicBezTo>
                      <a:pt x="592" y="45"/>
                      <a:pt x="592" y="45"/>
                      <a:pt x="592" y="45"/>
                    </a:cubicBezTo>
                    <a:cubicBezTo>
                      <a:pt x="592" y="51"/>
                      <a:pt x="592" y="51"/>
                      <a:pt x="592" y="51"/>
                    </a:cubicBezTo>
                    <a:close/>
                    <a:moveTo>
                      <a:pt x="541" y="50"/>
                    </a:moveTo>
                    <a:cubicBezTo>
                      <a:pt x="540" y="50"/>
                      <a:pt x="540" y="50"/>
                      <a:pt x="539" y="50"/>
                    </a:cubicBezTo>
                    <a:cubicBezTo>
                      <a:pt x="538" y="50"/>
                      <a:pt x="537" y="50"/>
                      <a:pt x="536" y="50"/>
                    </a:cubicBezTo>
                    <a:cubicBezTo>
                      <a:pt x="535" y="44"/>
                      <a:pt x="535" y="44"/>
                      <a:pt x="535" y="44"/>
                    </a:cubicBezTo>
                    <a:cubicBezTo>
                      <a:pt x="537" y="44"/>
                      <a:pt x="539" y="44"/>
                      <a:pt x="540" y="44"/>
                    </a:cubicBezTo>
                    <a:cubicBezTo>
                      <a:pt x="540" y="44"/>
                      <a:pt x="541" y="44"/>
                      <a:pt x="542" y="44"/>
                    </a:cubicBezTo>
                    <a:lnTo>
                      <a:pt x="541" y="50"/>
                    </a:lnTo>
                    <a:close/>
                    <a:moveTo>
                      <a:pt x="73" y="50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69" y="45"/>
                      <a:pt x="72" y="43"/>
                      <a:pt x="74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8"/>
                      <a:pt x="75" y="48"/>
                      <a:pt x="75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9"/>
                      <a:pt x="74" y="49"/>
                      <a:pt x="73" y="50"/>
                    </a:cubicBezTo>
                    <a:close/>
                    <a:moveTo>
                      <a:pt x="621" y="50"/>
                    </a:moveTo>
                    <a:cubicBezTo>
                      <a:pt x="620" y="48"/>
                      <a:pt x="619" y="47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22" y="40"/>
                      <a:pt x="622" y="40"/>
                      <a:pt x="622" y="40"/>
                    </a:cubicBezTo>
                    <a:cubicBezTo>
                      <a:pt x="623" y="41"/>
                      <a:pt x="624" y="42"/>
                      <a:pt x="624" y="42"/>
                    </a:cubicBezTo>
                    <a:cubicBezTo>
                      <a:pt x="624" y="43"/>
                      <a:pt x="624" y="43"/>
                      <a:pt x="624" y="43"/>
                    </a:cubicBezTo>
                    <a:cubicBezTo>
                      <a:pt x="625" y="44"/>
                      <a:pt x="625" y="45"/>
                      <a:pt x="626" y="46"/>
                    </a:cubicBezTo>
                    <a:lnTo>
                      <a:pt x="621" y="50"/>
                    </a:lnTo>
                    <a:close/>
                    <a:moveTo>
                      <a:pt x="218" y="49"/>
                    </a:moveTo>
                    <a:cubicBezTo>
                      <a:pt x="217" y="49"/>
                      <a:pt x="216" y="49"/>
                      <a:pt x="215" y="49"/>
                    </a:cubicBezTo>
                    <a:cubicBezTo>
                      <a:pt x="214" y="49"/>
                      <a:pt x="213" y="49"/>
                      <a:pt x="213" y="49"/>
                    </a:cubicBezTo>
                    <a:cubicBezTo>
                      <a:pt x="213" y="43"/>
                      <a:pt x="213" y="43"/>
                      <a:pt x="213" y="43"/>
                    </a:cubicBezTo>
                    <a:cubicBezTo>
                      <a:pt x="214" y="43"/>
                      <a:pt x="215" y="43"/>
                      <a:pt x="215" y="43"/>
                    </a:cubicBezTo>
                    <a:cubicBezTo>
                      <a:pt x="216" y="44"/>
                      <a:pt x="217" y="44"/>
                      <a:pt x="218" y="44"/>
                    </a:cubicBezTo>
                    <a:cubicBezTo>
                      <a:pt x="219" y="49"/>
                      <a:pt x="219" y="49"/>
                      <a:pt x="219" y="49"/>
                    </a:cubicBezTo>
                    <a:cubicBezTo>
                      <a:pt x="219" y="49"/>
                      <a:pt x="218" y="49"/>
                      <a:pt x="218" y="49"/>
                    </a:cubicBezTo>
                    <a:close/>
                    <a:moveTo>
                      <a:pt x="558" y="49"/>
                    </a:moveTo>
                    <a:cubicBezTo>
                      <a:pt x="556" y="49"/>
                      <a:pt x="555" y="49"/>
                      <a:pt x="553" y="49"/>
                    </a:cubicBezTo>
                    <a:cubicBezTo>
                      <a:pt x="553" y="43"/>
                      <a:pt x="553" y="43"/>
                      <a:pt x="553" y="43"/>
                    </a:cubicBezTo>
                    <a:cubicBezTo>
                      <a:pt x="555" y="43"/>
                      <a:pt x="557" y="43"/>
                      <a:pt x="559" y="43"/>
                    </a:cubicBezTo>
                    <a:lnTo>
                      <a:pt x="558" y="49"/>
                    </a:lnTo>
                    <a:close/>
                    <a:moveTo>
                      <a:pt x="571" y="49"/>
                    </a:moveTo>
                    <a:cubicBezTo>
                      <a:pt x="569" y="43"/>
                      <a:pt x="569" y="43"/>
                      <a:pt x="569" y="43"/>
                    </a:cubicBezTo>
                    <a:cubicBezTo>
                      <a:pt x="571" y="43"/>
                      <a:pt x="573" y="42"/>
                      <a:pt x="575" y="42"/>
                    </a:cubicBezTo>
                    <a:cubicBezTo>
                      <a:pt x="576" y="47"/>
                      <a:pt x="576" y="47"/>
                      <a:pt x="576" y="47"/>
                    </a:cubicBezTo>
                    <a:cubicBezTo>
                      <a:pt x="574" y="48"/>
                      <a:pt x="573" y="48"/>
                      <a:pt x="571" y="49"/>
                    </a:cubicBezTo>
                    <a:close/>
                    <a:moveTo>
                      <a:pt x="605" y="48"/>
                    </a:moveTo>
                    <a:cubicBezTo>
                      <a:pt x="603" y="43"/>
                      <a:pt x="603" y="43"/>
                      <a:pt x="603" y="43"/>
                    </a:cubicBezTo>
                    <a:cubicBezTo>
                      <a:pt x="604" y="42"/>
                      <a:pt x="604" y="42"/>
                      <a:pt x="604" y="42"/>
                    </a:cubicBezTo>
                    <a:cubicBezTo>
                      <a:pt x="605" y="42"/>
                      <a:pt x="607" y="41"/>
                      <a:pt x="609" y="41"/>
                    </a:cubicBezTo>
                    <a:cubicBezTo>
                      <a:pt x="610" y="47"/>
                      <a:pt x="610" y="47"/>
                      <a:pt x="610" y="47"/>
                    </a:cubicBezTo>
                    <a:cubicBezTo>
                      <a:pt x="609" y="47"/>
                      <a:pt x="607" y="47"/>
                      <a:pt x="606" y="48"/>
                    </a:cubicBezTo>
                    <a:lnTo>
                      <a:pt x="605" y="48"/>
                    </a:lnTo>
                    <a:close/>
                    <a:moveTo>
                      <a:pt x="200" y="47"/>
                    </a:moveTo>
                    <a:cubicBezTo>
                      <a:pt x="198" y="46"/>
                      <a:pt x="196" y="45"/>
                      <a:pt x="195" y="43"/>
                    </a:cubicBezTo>
                    <a:cubicBezTo>
                      <a:pt x="198" y="39"/>
                      <a:pt x="198" y="39"/>
                      <a:pt x="198" y="39"/>
                    </a:cubicBezTo>
                    <a:cubicBezTo>
                      <a:pt x="200" y="40"/>
                      <a:pt x="201" y="41"/>
                      <a:pt x="203" y="41"/>
                    </a:cubicBezTo>
                    <a:lnTo>
                      <a:pt x="200" y="47"/>
                    </a:lnTo>
                    <a:close/>
                    <a:moveTo>
                      <a:pt x="232" y="45"/>
                    </a:moveTo>
                    <a:cubicBezTo>
                      <a:pt x="231" y="45"/>
                      <a:pt x="230" y="45"/>
                      <a:pt x="229" y="45"/>
                    </a:cubicBezTo>
                    <a:cubicBezTo>
                      <a:pt x="229" y="45"/>
                      <a:pt x="229" y="45"/>
                      <a:pt x="229" y="45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1" y="39"/>
                      <a:pt x="232" y="39"/>
                      <a:pt x="232" y="39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6" y="44"/>
                      <a:pt x="234" y="45"/>
                      <a:pt x="232" y="45"/>
                    </a:cubicBezTo>
                    <a:close/>
                    <a:moveTo>
                      <a:pt x="86" y="40"/>
                    </a:move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37"/>
                      <a:pt x="82" y="35"/>
                      <a:pt x="84" y="32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6" y="39"/>
                      <a:pt x="86" y="40"/>
                    </a:cubicBezTo>
                    <a:close/>
                    <a:moveTo>
                      <a:pt x="305" y="39"/>
                    </a:moveTo>
                    <a:cubicBezTo>
                      <a:pt x="299" y="38"/>
                      <a:pt x="299" y="38"/>
                      <a:pt x="299" y="38"/>
                    </a:cubicBezTo>
                    <a:cubicBezTo>
                      <a:pt x="299" y="38"/>
                      <a:pt x="299" y="37"/>
                      <a:pt x="299" y="37"/>
                    </a:cubicBezTo>
                    <a:cubicBezTo>
                      <a:pt x="299" y="35"/>
                      <a:pt x="298" y="35"/>
                      <a:pt x="298" y="34"/>
                    </a:cubicBezTo>
                    <a:cubicBezTo>
                      <a:pt x="303" y="31"/>
                      <a:pt x="303" y="31"/>
                      <a:pt x="303" y="31"/>
                    </a:cubicBezTo>
                    <a:cubicBezTo>
                      <a:pt x="304" y="33"/>
                      <a:pt x="305" y="35"/>
                      <a:pt x="305" y="37"/>
                    </a:cubicBezTo>
                    <a:cubicBezTo>
                      <a:pt x="305" y="37"/>
                      <a:pt x="305" y="38"/>
                      <a:pt x="305" y="39"/>
                    </a:cubicBezTo>
                    <a:close/>
                    <a:moveTo>
                      <a:pt x="241" y="34"/>
                    </a:moveTo>
                    <a:cubicBezTo>
                      <a:pt x="239" y="29"/>
                      <a:pt x="239" y="29"/>
                      <a:pt x="239" y="29"/>
                    </a:cubicBezTo>
                    <a:cubicBezTo>
                      <a:pt x="241" y="28"/>
                      <a:pt x="243" y="28"/>
                      <a:pt x="246" y="28"/>
                    </a:cubicBezTo>
                    <a:cubicBezTo>
                      <a:pt x="246" y="34"/>
                      <a:pt x="246" y="34"/>
                      <a:pt x="246" y="34"/>
                    </a:cubicBezTo>
                    <a:cubicBezTo>
                      <a:pt x="244" y="34"/>
                      <a:pt x="242" y="34"/>
                      <a:pt x="241" y="34"/>
                    </a:cubicBezTo>
                    <a:close/>
                    <a:moveTo>
                      <a:pt x="286" y="34"/>
                    </a:moveTo>
                    <a:cubicBezTo>
                      <a:pt x="285" y="34"/>
                      <a:pt x="284" y="33"/>
                      <a:pt x="283" y="33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7" y="27"/>
                      <a:pt x="288" y="27"/>
                      <a:pt x="289" y="27"/>
                    </a:cubicBezTo>
                    <a:cubicBezTo>
                      <a:pt x="291" y="32"/>
                      <a:pt x="291" y="32"/>
                      <a:pt x="291" y="32"/>
                    </a:cubicBezTo>
                    <a:cubicBezTo>
                      <a:pt x="290" y="32"/>
                      <a:pt x="289" y="33"/>
                      <a:pt x="289" y="33"/>
                    </a:cubicBezTo>
                    <a:cubicBezTo>
                      <a:pt x="288" y="33"/>
                      <a:pt x="287" y="34"/>
                      <a:pt x="286" y="34"/>
                    </a:cubicBezTo>
                    <a:close/>
                    <a:moveTo>
                      <a:pt x="187" y="33"/>
                    </a:moveTo>
                    <a:cubicBezTo>
                      <a:pt x="187" y="33"/>
                      <a:pt x="186" y="33"/>
                      <a:pt x="184" y="33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7" y="27"/>
                      <a:pt x="191" y="28"/>
                      <a:pt x="192" y="31"/>
                    </a:cubicBezTo>
                    <a:lnTo>
                      <a:pt x="187" y="33"/>
                    </a:lnTo>
                    <a:close/>
                    <a:moveTo>
                      <a:pt x="172" y="32"/>
                    </a:moveTo>
                    <a:cubicBezTo>
                      <a:pt x="170" y="31"/>
                      <a:pt x="168" y="29"/>
                      <a:pt x="166" y="26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2" y="25"/>
                      <a:pt x="173" y="26"/>
                      <a:pt x="174" y="26"/>
                    </a:cubicBezTo>
                    <a:lnTo>
                      <a:pt x="172" y="32"/>
                    </a:lnTo>
                    <a:close/>
                    <a:moveTo>
                      <a:pt x="161" y="31"/>
                    </a:moveTo>
                    <a:cubicBezTo>
                      <a:pt x="160" y="31"/>
                      <a:pt x="159" y="31"/>
                      <a:pt x="158" y="30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6" y="25"/>
                      <a:pt x="166" y="25"/>
                      <a:pt x="166" y="25"/>
                    </a:cubicBezTo>
                    <a:cubicBezTo>
                      <a:pt x="165" y="29"/>
                      <a:pt x="163" y="31"/>
                      <a:pt x="161" y="31"/>
                    </a:cubicBezTo>
                    <a:close/>
                    <a:moveTo>
                      <a:pt x="97" y="30"/>
                    </a:moveTo>
                    <a:cubicBezTo>
                      <a:pt x="94" y="25"/>
                      <a:pt x="94" y="25"/>
                      <a:pt x="94" y="25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102" y="27"/>
                      <a:pt x="102" y="27"/>
                      <a:pt x="102" y="27"/>
                    </a:cubicBezTo>
                    <a:lnTo>
                      <a:pt x="97" y="30"/>
                    </a:lnTo>
                    <a:close/>
                    <a:moveTo>
                      <a:pt x="259" y="30"/>
                    </a:moveTo>
                    <a:cubicBezTo>
                      <a:pt x="254" y="27"/>
                      <a:pt x="254" y="27"/>
                      <a:pt x="254" y="27"/>
                    </a:cubicBezTo>
                    <a:cubicBezTo>
                      <a:pt x="255" y="25"/>
                      <a:pt x="256" y="23"/>
                      <a:pt x="257" y="21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7"/>
                      <a:pt x="260" y="28"/>
                      <a:pt x="259" y="30"/>
                    </a:cubicBezTo>
                    <a:close/>
                    <a:moveTo>
                      <a:pt x="274" y="25"/>
                    </a:moveTo>
                    <a:cubicBezTo>
                      <a:pt x="273" y="24"/>
                      <a:pt x="271" y="24"/>
                      <a:pt x="270" y="23"/>
                    </a:cubicBezTo>
                    <a:cubicBezTo>
                      <a:pt x="269" y="23"/>
                      <a:pt x="269" y="23"/>
                      <a:pt x="269" y="23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2" y="18"/>
                      <a:pt x="272" y="18"/>
                      <a:pt x="272" y="18"/>
                    </a:cubicBezTo>
                    <a:cubicBezTo>
                      <a:pt x="274" y="18"/>
                      <a:pt x="275" y="19"/>
                      <a:pt x="277" y="20"/>
                    </a:cubicBezTo>
                    <a:lnTo>
                      <a:pt x="274" y="25"/>
                    </a:lnTo>
                    <a:close/>
                    <a:moveTo>
                      <a:pt x="146" y="24"/>
                    </a:moveTo>
                    <a:cubicBezTo>
                      <a:pt x="145" y="24"/>
                      <a:pt x="144" y="23"/>
                      <a:pt x="143" y="23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6" y="18"/>
                      <a:pt x="146" y="18"/>
                    </a:cubicBezTo>
                    <a:cubicBezTo>
                      <a:pt x="147" y="17"/>
                      <a:pt x="149" y="17"/>
                      <a:pt x="151" y="18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7" y="24"/>
                      <a:pt x="146" y="24"/>
                    </a:cubicBezTo>
                    <a:close/>
                    <a:moveTo>
                      <a:pt x="112" y="18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5"/>
                      <a:pt x="106" y="15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2"/>
                      <a:pt x="106" y="11"/>
                      <a:pt x="107" y="10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2" y="14"/>
                      <a:pt x="112" y="14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2" y="16"/>
                      <a:pt x="112" y="17"/>
                      <a:pt x="112" y="18"/>
                    </a:cubicBezTo>
                    <a:close/>
                    <a:moveTo>
                      <a:pt x="135" y="15"/>
                    </a:moveTo>
                    <a:cubicBezTo>
                      <a:pt x="134" y="15"/>
                      <a:pt x="133" y="15"/>
                      <a:pt x="133" y="15"/>
                    </a:cubicBezTo>
                    <a:cubicBezTo>
                      <a:pt x="131" y="15"/>
                      <a:pt x="129" y="14"/>
                      <a:pt x="128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5" y="9"/>
                      <a:pt x="136" y="9"/>
                      <a:pt x="137" y="10"/>
                    </a:cubicBezTo>
                    <a:lnTo>
                      <a:pt x="135" y="15"/>
                    </a:lnTo>
                    <a:close/>
                    <a:moveTo>
                      <a:pt x="120" y="7"/>
                    </a:moveTo>
                    <a:cubicBezTo>
                      <a:pt x="118" y="2"/>
                      <a:pt x="118" y="2"/>
                      <a:pt x="118" y="2"/>
                    </a:cubicBezTo>
                    <a:cubicBezTo>
                      <a:pt x="120" y="1"/>
                      <a:pt x="122" y="0"/>
                      <a:pt x="124" y="0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2" y="6"/>
                      <a:pt x="120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î$ḻïḓe">
                <a:extLst>
                  <a:ext uri="{FF2B5EF4-FFF2-40B4-BE49-F238E27FC236}">
                    <a16:creationId xmlns:a16="http://schemas.microsoft.com/office/drawing/2014/main" id="{579389EF-B89B-49A5-A237-557840FDBD3F}"/>
                  </a:ext>
                </a:extLst>
              </p:cNvPr>
              <p:cNvSpPr/>
              <p:nvPr/>
            </p:nvSpPr>
            <p:spPr bwMode="auto">
              <a:xfrm>
                <a:off x="5499100" y="3890963"/>
                <a:ext cx="73025" cy="53975"/>
              </a:xfrm>
              <a:custGeom>
                <a:avLst/>
                <a:gdLst>
                  <a:gd name="T0" fmla="*/ 1 w 34"/>
                  <a:gd name="T1" fmla="*/ 25 h 25"/>
                  <a:gd name="T2" fmla="*/ 0 w 34"/>
                  <a:gd name="T3" fmla="*/ 22 h 25"/>
                  <a:gd name="T4" fmla="*/ 0 w 34"/>
                  <a:gd name="T5" fmla="*/ 17 h 25"/>
                  <a:gd name="T6" fmla="*/ 6 w 34"/>
                  <a:gd name="T7" fmla="*/ 18 h 25"/>
                  <a:gd name="T8" fmla="*/ 6 w 34"/>
                  <a:gd name="T9" fmla="*/ 22 h 25"/>
                  <a:gd name="T10" fmla="*/ 6 w 34"/>
                  <a:gd name="T11" fmla="*/ 22 h 25"/>
                  <a:gd name="T12" fmla="*/ 1 w 34"/>
                  <a:gd name="T13" fmla="*/ 25 h 25"/>
                  <a:gd name="T14" fmla="*/ 17 w 34"/>
                  <a:gd name="T15" fmla="*/ 22 h 25"/>
                  <a:gd name="T16" fmla="*/ 17 w 34"/>
                  <a:gd name="T17" fmla="*/ 22 h 25"/>
                  <a:gd name="T18" fmla="*/ 13 w 34"/>
                  <a:gd name="T19" fmla="*/ 21 h 25"/>
                  <a:gd name="T20" fmla="*/ 13 w 34"/>
                  <a:gd name="T21" fmla="*/ 21 h 25"/>
                  <a:gd name="T22" fmla="*/ 11 w 34"/>
                  <a:gd name="T23" fmla="*/ 15 h 25"/>
                  <a:gd name="T24" fmla="*/ 13 w 34"/>
                  <a:gd name="T25" fmla="*/ 15 h 25"/>
                  <a:gd name="T26" fmla="*/ 18 w 34"/>
                  <a:gd name="T27" fmla="*/ 16 h 25"/>
                  <a:gd name="T28" fmla="*/ 19 w 34"/>
                  <a:gd name="T29" fmla="*/ 16 h 25"/>
                  <a:gd name="T30" fmla="*/ 17 w 34"/>
                  <a:gd name="T31" fmla="*/ 22 h 25"/>
                  <a:gd name="T32" fmla="*/ 28 w 34"/>
                  <a:gd name="T33" fmla="*/ 19 h 25"/>
                  <a:gd name="T34" fmla="*/ 27 w 34"/>
                  <a:gd name="T35" fmla="*/ 13 h 25"/>
                  <a:gd name="T36" fmla="*/ 28 w 34"/>
                  <a:gd name="T37" fmla="*/ 12 h 25"/>
                  <a:gd name="T38" fmla="*/ 34 w 34"/>
                  <a:gd name="T39" fmla="*/ 12 h 25"/>
                  <a:gd name="T40" fmla="*/ 34 w 34"/>
                  <a:gd name="T41" fmla="*/ 12 h 25"/>
                  <a:gd name="T42" fmla="*/ 28 w 34"/>
                  <a:gd name="T43" fmla="*/ 19 h 25"/>
                  <a:gd name="T44" fmla="*/ 9 w 34"/>
                  <a:gd name="T45" fmla="*/ 8 h 25"/>
                  <a:gd name="T46" fmla="*/ 4 w 34"/>
                  <a:gd name="T47" fmla="*/ 5 h 25"/>
                  <a:gd name="T48" fmla="*/ 6 w 34"/>
                  <a:gd name="T49" fmla="*/ 0 h 25"/>
                  <a:gd name="T50" fmla="*/ 11 w 34"/>
                  <a:gd name="T51" fmla="*/ 2 h 25"/>
                  <a:gd name="T52" fmla="*/ 9 w 34"/>
                  <a:gd name="T5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25">
                    <a:moveTo>
                      <a:pt x="1" y="25"/>
                    </a:moveTo>
                    <a:cubicBezTo>
                      <a:pt x="0" y="24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1" y="25"/>
                    </a:ln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1"/>
                      <a:pt x="14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5" y="15"/>
                      <a:pt x="16" y="15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7" y="22"/>
                    </a:lnTo>
                    <a:close/>
                    <a:moveTo>
                      <a:pt x="28" y="19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8" y="12"/>
                      <a:pt x="28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5"/>
                      <a:pt x="33" y="18"/>
                      <a:pt x="28" y="19"/>
                    </a:cubicBezTo>
                    <a:close/>
                    <a:moveTo>
                      <a:pt x="9" y="8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5" y="3"/>
                      <a:pt x="5" y="1"/>
                      <a:pt x="6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0" y="6"/>
                      <a:pt x="9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iṧḷîḍè">
                <a:extLst>
                  <a:ext uri="{FF2B5EF4-FFF2-40B4-BE49-F238E27FC236}">
                    <a16:creationId xmlns:a16="http://schemas.microsoft.com/office/drawing/2014/main" id="{293C4A21-4C28-46D8-96BB-31FB217CD4D5}"/>
                  </a:ext>
                </a:extLst>
              </p:cNvPr>
              <p:cNvSpPr/>
              <p:nvPr/>
            </p:nvSpPr>
            <p:spPr bwMode="auto">
              <a:xfrm>
                <a:off x="5467350" y="3832225"/>
                <a:ext cx="49213" cy="46038"/>
              </a:xfrm>
              <a:custGeom>
                <a:avLst/>
                <a:gdLst>
                  <a:gd name="T0" fmla="*/ 6 w 23"/>
                  <a:gd name="T1" fmla="*/ 21 h 21"/>
                  <a:gd name="T2" fmla="*/ 5 w 23"/>
                  <a:gd name="T3" fmla="*/ 21 h 21"/>
                  <a:gd name="T4" fmla="*/ 1 w 23"/>
                  <a:gd name="T5" fmla="*/ 17 h 21"/>
                  <a:gd name="T6" fmla="*/ 5 w 23"/>
                  <a:gd name="T7" fmla="*/ 13 h 21"/>
                  <a:gd name="T8" fmla="*/ 9 w 23"/>
                  <a:gd name="T9" fmla="*/ 16 h 21"/>
                  <a:gd name="T10" fmla="*/ 6 w 23"/>
                  <a:gd name="T11" fmla="*/ 21 h 21"/>
                  <a:gd name="T12" fmla="*/ 19 w 23"/>
                  <a:gd name="T13" fmla="*/ 15 h 21"/>
                  <a:gd name="T14" fmla="*/ 15 w 23"/>
                  <a:gd name="T15" fmla="*/ 11 h 21"/>
                  <a:gd name="T16" fmla="*/ 18 w 23"/>
                  <a:gd name="T17" fmla="*/ 7 h 21"/>
                  <a:gd name="T18" fmla="*/ 23 w 23"/>
                  <a:gd name="T19" fmla="*/ 10 h 21"/>
                  <a:gd name="T20" fmla="*/ 19 w 23"/>
                  <a:gd name="T21" fmla="*/ 15 h 21"/>
                  <a:gd name="T22" fmla="*/ 2 w 23"/>
                  <a:gd name="T23" fmla="*/ 7 h 21"/>
                  <a:gd name="T24" fmla="*/ 3 w 23"/>
                  <a:gd name="T25" fmla="*/ 0 h 21"/>
                  <a:gd name="T26" fmla="*/ 4 w 23"/>
                  <a:gd name="T27" fmla="*/ 3 h 21"/>
                  <a:gd name="T28" fmla="*/ 7 w 23"/>
                  <a:gd name="T29" fmla="*/ 3 h 21"/>
                  <a:gd name="T30" fmla="*/ 7 w 23"/>
                  <a:gd name="T31" fmla="*/ 5 h 21"/>
                  <a:gd name="T32" fmla="*/ 2 w 23"/>
                  <a:gd name="T33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1">
                    <a:moveTo>
                      <a:pt x="6" y="21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2" y="18"/>
                      <a:pt x="1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8" y="16"/>
                      <a:pt x="9" y="16"/>
                    </a:cubicBezTo>
                    <a:lnTo>
                      <a:pt x="6" y="21"/>
                    </a:lnTo>
                    <a:close/>
                    <a:moveTo>
                      <a:pt x="19" y="15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9"/>
                      <a:pt x="18" y="7"/>
                      <a:pt x="1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1" y="13"/>
                      <a:pt x="19" y="15"/>
                    </a:cubicBezTo>
                    <a:close/>
                    <a:moveTo>
                      <a:pt x="2" y="7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5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íṥḻiḋé">
                <a:extLst>
                  <a:ext uri="{FF2B5EF4-FFF2-40B4-BE49-F238E27FC236}">
                    <a16:creationId xmlns:a16="http://schemas.microsoft.com/office/drawing/2014/main" id="{D346C094-575B-404C-A8B5-CE8C90ECCC45}"/>
                  </a:ext>
                </a:extLst>
              </p:cNvPr>
              <p:cNvSpPr/>
              <p:nvPr/>
            </p:nvSpPr>
            <p:spPr bwMode="auto">
              <a:xfrm>
                <a:off x="5407025" y="3813175"/>
                <a:ext cx="39688" cy="31750"/>
              </a:xfrm>
              <a:custGeom>
                <a:avLst/>
                <a:gdLst>
                  <a:gd name="T0" fmla="*/ 12 w 18"/>
                  <a:gd name="T1" fmla="*/ 15 h 15"/>
                  <a:gd name="T2" fmla="*/ 10 w 18"/>
                  <a:gd name="T3" fmla="*/ 15 h 15"/>
                  <a:gd name="T4" fmla="*/ 12 w 18"/>
                  <a:gd name="T5" fmla="*/ 10 h 15"/>
                  <a:gd name="T6" fmla="*/ 15 w 18"/>
                  <a:gd name="T7" fmla="*/ 8 h 15"/>
                  <a:gd name="T8" fmla="*/ 18 w 18"/>
                  <a:gd name="T9" fmla="*/ 13 h 15"/>
                  <a:gd name="T10" fmla="*/ 12 w 18"/>
                  <a:gd name="T11" fmla="*/ 15 h 15"/>
                  <a:gd name="T12" fmla="*/ 0 w 18"/>
                  <a:gd name="T13" fmla="*/ 6 h 15"/>
                  <a:gd name="T14" fmla="*/ 1 w 18"/>
                  <a:gd name="T15" fmla="*/ 0 h 15"/>
                  <a:gd name="T16" fmla="*/ 6 w 18"/>
                  <a:gd name="T17" fmla="*/ 1 h 15"/>
                  <a:gd name="T18" fmla="*/ 5 w 18"/>
                  <a:gd name="T19" fmla="*/ 6 h 15"/>
                  <a:gd name="T20" fmla="*/ 0 w 18"/>
                  <a:gd name="T2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5">
                    <a:moveTo>
                      <a:pt x="12" y="15"/>
                    </a:moveTo>
                    <a:cubicBezTo>
                      <a:pt x="12" y="15"/>
                      <a:pt x="11" y="15"/>
                      <a:pt x="10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5" y="9"/>
                      <a:pt x="15" y="8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5" y="15"/>
                      <a:pt x="12" y="15"/>
                    </a:cubicBezTo>
                    <a:close/>
                    <a:moveTo>
                      <a:pt x="0" y="6"/>
                    </a:moveTo>
                    <a:cubicBezTo>
                      <a:pt x="0" y="5"/>
                      <a:pt x="0" y="3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4"/>
                      <a:pt x="5" y="6"/>
                      <a:pt x="5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i$ḻîḍé">
                <a:extLst>
                  <a:ext uri="{FF2B5EF4-FFF2-40B4-BE49-F238E27FC236}">
                    <a16:creationId xmlns:a16="http://schemas.microsoft.com/office/drawing/2014/main" id="{A191688F-03C3-45BF-98BD-E91EBACF9F12}"/>
                  </a:ext>
                </a:extLst>
              </p:cNvPr>
              <p:cNvSpPr/>
              <p:nvPr/>
            </p:nvSpPr>
            <p:spPr bwMode="auto">
              <a:xfrm>
                <a:off x="5349875" y="3687763"/>
                <a:ext cx="69850" cy="98425"/>
              </a:xfrm>
              <a:custGeom>
                <a:avLst/>
                <a:gdLst>
                  <a:gd name="T0" fmla="*/ 23 w 33"/>
                  <a:gd name="T1" fmla="*/ 46 h 46"/>
                  <a:gd name="T2" fmla="*/ 20 w 33"/>
                  <a:gd name="T3" fmla="*/ 45 h 46"/>
                  <a:gd name="T4" fmla="*/ 18 w 33"/>
                  <a:gd name="T5" fmla="*/ 43 h 46"/>
                  <a:gd name="T6" fmla="*/ 20 w 33"/>
                  <a:gd name="T7" fmla="*/ 45 h 46"/>
                  <a:gd name="T8" fmla="*/ 17 w 33"/>
                  <a:gd name="T9" fmla="*/ 46 h 46"/>
                  <a:gd name="T10" fmla="*/ 16 w 33"/>
                  <a:gd name="T11" fmla="*/ 44 h 46"/>
                  <a:gd name="T12" fmla="*/ 21 w 33"/>
                  <a:gd name="T13" fmla="*/ 41 h 46"/>
                  <a:gd name="T14" fmla="*/ 23 w 33"/>
                  <a:gd name="T15" fmla="*/ 46 h 46"/>
                  <a:gd name="T16" fmla="*/ 10 w 33"/>
                  <a:gd name="T17" fmla="*/ 34 h 46"/>
                  <a:gd name="T18" fmla="*/ 9 w 33"/>
                  <a:gd name="T19" fmla="*/ 30 h 46"/>
                  <a:gd name="T20" fmla="*/ 8 w 33"/>
                  <a:gd name="T21" fmla="*/ 28 h 46"/>
                  <a:gd name="T22" fmla="*/ 14 w 33"/>
                  <a:gd name="T23" fmla="*/ 26 h 46"/>
                  <a:gd name="T24" fmla="*/ 14 w 33"/>
                  <a:gd name="T25" fmla="*/ 28 h 46"/>
                  <a:gd name="T26" fmla="*/ 15 w 33"/>
                  <a:gd name="T27" fmla="*/ 32 h 46"/>
                  <a:gd name="T28" fmla="*/ 10 w 33"/>
                  <a:gd name="T29" fmla="*/ 34 h 46"/>
                  <a:gd name="T30" fmla="*/ 2 w 33"/>
                  <a:gd name="T31" fmla="*/ 19 h 46"/>
                  <a:gd name="T32" fmla="*/ 0 w 33"/>
                  <a:gd name="T33" fmla="*/ 12 h 46"/>
                  <a:gd name="T34" fmla="*/ 0 w 33"/>
                  <a:gd name="T35" fmla="*/ 12 h 46"/>
                  <a:gd name="T36" fmla="*/ 5 w 33"/>
                  <a:gd name="T37" fmla="*/ 12 h 46"/>
                  <a:gd name="T38" fmla="*/ 7 w 33"/>
                  <a:gd name="T39" fmla="*/ 16 h 46"/>
                  <a:gd name="T40" fmla="*/ 4 w 33"/>
                  <a:gd name="T41" fmla="*/ 18 h 46"/>
                  <a:gd name="T42" fmla="*/ 2 w 33"/>
                  <a:gd name="T43" fmla="*/ 19 h 46"/>
                  <a:gd name="T44" fmla="*/ 32 w 33"/>
                  <a:gd name="T45" fmla="*/ 11 h 46"/>
                  <a:gd name="T46" fmla="*/ 26 w 33"/>
                  <a:gd name="T47" fmla="*/ 10 h 46"/>
                  <a:gd name="T48" fmla="*/ 28 w 33"/>
                  <a:gd name="T49" fmla="*/ 4 h 46"/>
                  <a:gd name="T50" fmla="*/ 33 w 33"/>
                  <a:gd name="T51" fmla="*/ 6 h 46"/>
                  <a:gd name="T52" fmla="*/ 32 w 33"/>
                  <a:gd name="T53" fmla="*/ 11 h 46"/>
                  <a:gd name="T54" fmla="*/ 13 w 33"/>
                  <a:gd name="T55" fmla="*/ 8 h 46"/>
                  <a:gd name="T56" fmla="*/ 10 w 33"/>
                  <a:gd name="T57" fmla="*/ 3 h 46"/>
                  <a:gd name="T58" fmla="*/ 11 w 33"/>
                  <a:gd name="T59" fmla="*/ 3 h 46"/>
                  <a:gd name="T60" fmla="*/ 14 w 33"/>
                  <a:gd name="T61" fmla="*/ 1 h 46"/>
                  <a:gd name="T62" fmla="*/ 16 w 33"/>
                  <a:gd name="T63" fmla="*/ 0 h 46"/>
                  <a:gd name="T64" fmla="*/ 17 w 33"/>
                  <a:gd name="T65" fmla="*/ 6 h 46"/>
                  <a:gd name="T66" fmla="*/ 17 w 33"/>
                  <a:gd name="T67" fmla="*/ 6 h 46"/>
                  <a:gd name="T68" fmla="*/ 13 w 33"/>
                  <a:gd name="T6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" h="46">
                    <a:moveTo>
                      <a:pt x="23" y="46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5"/>
                      <a:pt x="16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4" y="45"/>
                      <a:pt x="23" y="46"/>
                      <a:pt x="23" y="46"/>
                    </a:cubicBezTo>
                    <a:close/>
                    <a:moveTo>
                      <a:pt x="10" y="34"/>
                    </a:moveTo>
                    <a:cubicBezTo>
                      <a:pt x="9" y="32"/>
                      <a:pt x="9" y="31"/>
                      <a:pt x="9" y="3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9"/>
                      <a:pt x="15" y="31"/>
                      <a:pt x="15" y="32"/>
                    </a:cubicBezTo>
                    <a:lnTo>
                      <a:pt x="10" y="34"/>
                    </a:lnTo>
                    <a:close/>
                    <a:moveTo>
                      <a:pt x="2" y="19"/>
                    </a:moveTo>
                    <a:cubicBezTo>
                      <a:pt x="0" y="17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7" y="16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9"/>
                    </a:lnTo>
                    <a:close/>
                    <a:moveTo>
                      <a:pt x="32" y="11"/>
                    </a:moveTo>
                    <a:cubicBezTo>
                      <a:pt x="32" y="11"/>
                      <a:pt x="29" y="11"/>
                      <a:pt x="26" y="1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5"/>
                      <a:pt x="33" y="6"/>
                      <a:pt x="33" y="6"/>
                    </a:cubicBezTo>
                    <a:lnTo>
                      <a:pt x="32" y="11"/>
                    </a:lnTo>
                    <a:close/>
                    <a:moveTo>
                      <a:pt x="13" y="8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3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5" y="7"/>
                      <a:pt x="1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îṩļîďe">
                <a:extLst>
                  <a:ext uri="{FF2B5EF4-FFF2-40B4-BE49-F238E27FC236}">
                    <a16:creationId xmlns:a16="http://schemas.microsoft.com/office/drawing/2014/main" id="{52A9F4C3-3883-42B4-BF0D-61A52F95C803}"/>
                  </a:ext>
                </a:extLst>
              </p:cNvPr>
              <p:cNvSpPr/>
              <p:nvPr/>
            </p:nvSpPr>
            <p:spPr bwMode="auto">
              <a:xfrm>
                <a:off x="4818063" y="4652963"/>
                <a:ext cx="177800" cy="212725"/>
              </a:xfrm>
              <a:custGeom>
                <a:avLst/>
                <a:gdLst>
                  <a:gd name="T0" fmla="*/ 23 w 83"/>
                  <a:gd name="T1" fmla="*/ 99 h 99"/>
                  <a:gd name="T2" fmla="*/ 25 w 83"/>
                  <a:gd name="T3" fmla="*/ 93 h 99"/>
                  <a:gd name="T4" fmla="*/ 26 w 83"/>
                  <a:gd name="T5" fmla="*/ 93 h 99"/>
                  <a:gd name="T6" fmla="*/ 25 w 83"/>
                  <a:gd name="T7" fmla="*/ 99 h 99"/>
                  <a:gd name="T8" fmla="*/ 38 w 83"/>
                  <a:gd name="T9" fmla="*/ 90 h 99"/>
                  <a:gd name="T10" fmla="*/ 45 w 83"/>
                  <a:gd name="T11" fmla="*/ 94 h 99"/>
                  <a:gd name="T12" fmla="*/ 2 w 83"/>
                  <a:gd name="T13" fmla="*/ 92 h 99"/>
                  <a:gd name="T14" fmla="*/ 5 w 83"/>
                  <a:gd name="T15" fmla="*/ 84 h 99"/>
                  <a:gd name="T16" fmla="*/ 2 w 83"/>
                  <a:gd name="T17" fmla="*/ 92 h 99"/>
                  <a:gd name="T18" fmla="*/ 17 w 83"/>
                  <a:gd name="T19" fmla="*/ 79 h 99"/>
                  <a:gd name="T20" fmla="*/ 21 w 83"/>
                  <a:gd name="T21" fmla="*/ 76 h 99"/>
                  <a:gd name="T22" fmla="*/ 24 w 83"/>
                  <a:gd name="T23" fmla="*/ 82 h 99"/>
                  <a:gd name="T24" fmla="*/ 51 w 83"/>
                  <a:gd name="T25" fmla="*/ 82 h 99"/>
                  <a:gd name="T26" fmla="*/ 47 w 83"/>
                  <a:gd name="T27" fmla="*/ 75 h 99"/>
                  <a:gd name="T28" fmla="*/ 51 w 83"/>
                  <a:gd name="T29" fmla="*/ 82 h 99"/>
                  <a:gd name="T30" fmla="*/ 8 w 83"/>
                  <a:gd name="T31" fmla="*/ 77 h 99"/>
                  <a:gd name="T32" fmla="*/ 15 w 83"/>
                  <a:gd name="T33" fmla="*/ 73 h 99"/>
                  <a:gd name="T34" fmla="*/ 14 w 83"/>
                  <a:gd name="T35" fmla="*/ 78 h 99"/>
                  <a:gd name="T36" fmla="*/ 41 w 83"/>
                  <a:gd name="T37" fmla="*/ 66 h 99"/>
                  <a:gd name="T38" fmla="*/ 40 w 83"/>
                  <a:gd name="T39" fmla="*/ 60 h 99"/>
                  <a:gd name="T40" fmla="*/ 46 w 83"/>
                  <a:gd name="T41" fmla="*/ 61 h 99"/>
                  <a:gd name="T42" fmla="*/ 41 w 83"/>
                  <a:gd name="T43" fmla="*/ 66 h 99"/>
                  <a:gd name="T44" fmla="*/ 41 w 83"/>
                  <a:gd name="T45" fmla="*/ 47 h 99"/>
                  <a:gd name="T46" fmla="*/ 45 w 83"/>
                  <a:gd name="T47" fmla="*/ 43 h 99"/>
                  <a:gd name="T48" fmla="*/ 46 w 83"/>
                  <a:gd name="T49" fmla="*/ 49 h 99"/>
                  <a:gd name="T50" fmla="*/ 59 w 83"/>
                  <a:gd name="T51" fmla="*/ 36 h 99"/>
                  <a:gd name="T52" fmla="*/ 65 w 83"/>
                  <a:gd name="T53" fmla="*/ 35 h 99"/>
                  <a:gd name="T54" fmla="*/ 65 w 83"/>
                  <a:gd name="T55" fmla="*/ 37 h 99"/>
                  <a:gd name="T56" fmla="*/ 63 w 83"/>
                  <a:gd name="T57" fmla="*/ 42 h 99"/>
                  <a:gd name="T58" fmla="*/ 66 w 83"/>
                  <a:gd name="T59" fmla="*/ 28 h 99"/>
                  <a:gd name="T60" fmla="*/ 73 w 83"/>
                  <a:gd name="T61" fmla="*/ 30 h 99"/>
                  <a:gd name="T62" fmla="*/ 69 w 83"/>
                  <a:gd name="T63" fmla="*/ 34 h 99"/>
                  <a:gd name="T64" fmla="*/ 51 w 83"/>
                  <a:gd name="T65" fmla="*/ 32 h 99"/>
                  <a:gd name="T66" fmla="*/ 45 w 83"/>
                  <a:gd name="T67" fmla="*/ 31 h 99"/>
                  <a:gd name="T68" fmla="*/ 51 w 83"/>
                  <a:gd name="T69" fmla="*/ 26 h 99"/>
                  <a:gd name="T70" fmla="*/ 51 w 83"/>
                  <a:gd name="T71" fmla="*/ 32 h 99"/>
                  <a:gd name="T72" fmla="*/ 57 w 83"/>
                  <a:gd name="T73" fmla="*/ 24 h 99"/>
                  <a:gd name="T74" fmla="*/ 57 w 83"/>
                  <a:gd name="T75" fmla="*/ 18 h 99"/>
                  <a:gd name="T76" fmla="*/ 58 w 83"/>
                  <a:gd name="T77" fmla="*/ 23 h 99"/>
                  <a:gd name="T78" fmla="*/ 78 w 83"/>
                  <a:gd name="T79" fmla="*/ 22 h 99"/>
                  <a:gd name="T80" fmla="*/ 75 w 83"/>
                  <a:gd name="T81" fmla="*/ 16 h 99"/>
                  <a:gd name="T82" fmla="*/ 81 w 83"/>
                  <a:gd name="T83" fmla="*/ 16 h 99"/>
                  <a:gd name="T84" fmla="*/ 78 w 83"/>
                  <a:gd name="T85" fmla="*/ 8 h 99"/>
                  <a:gd name="T86" fmla="*/ 82 w 83"/>
                  <a:gd name="T87" fmla="*/ 0 h 99"/>
                  <a:gd name="T88" fmla="*/ 78 w 83"/>
                  <a:gd name="T89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" h="99">
                    <a:moveTo>
                      <a:pt x="25" y="99"/>
                    </a:moveTo>
                    <a:cubicBezTo>
                      <a:pt x="24" y="99"/>
                      <a:pt x="24" y="99"/>
                      <a:pt x="23" y="99"/>
                    </a:cubicBezTo>
                    <a:cubicBezTo>
                      <a:pt x="21" y="98"/>
                      <a:pt x="20" y="97"/>
                      <a:pt x="19" y="95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4" y="93"/>
                      <a:pt x="24" y="93"/>
                    </a:cubicBezTo>
                    <a:cubicBezTo>
                      <a:pt x="25" y="93"/>
                      <a:pt x="26" y="93"/>
                      <a:pt x="26" y="93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7" y="99"/>
                      <a:pt x="26" y="99"/>
                      <a:pt x="25" y="99"/>
                    </a:cubicBezTo>
                    <a:close/>
                    <a:moveTo>
                      <a:pt x="38" y="96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40" y="90"/>
                      <a:pt x="41" y="89"/>
                      <a:pt x="42" y="89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4" y="95"/>
                      <a:pt x="41" y="96"/>
                      <a:pt x="38" y="96"/>
                    </a:cubicBezTo>
                    <a:close/>
                    <a:moveTo>
                      <a:pt x="2" y="92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8" y="90"/>
                      <a:pt x="8" y="90"/>
                      <a:pt x="8" y="90"/>
                    </a:cubicBezTo>
                    <a:lnTo>
                      <a:pt x="2" y="92"/>
                    </a:lnTo>
                    <a:close/>
                    <a:moveTo>
                      <a:pt x="19" y="83"/>
                    </a:moveTo>
                    <a:cubicBezTo>
                      <a:pt x="18" y="81"/>
                      <a:pt x="18" y="81"/>
                      <a:pt x="17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8"/>
                      <a:pt x="24" y="79"/>
                      <a:pt x="24" y="82"/>
                    </a:cubicBezTo>
                    <a:lnTo>
                      <a:pt x="19" y="83"/>
                    </a:lnTo>
                    <a:close/>
                    <a:moveTo>
                      <a:pt x="51" y="82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78"/>
                      <a:pt x="47" y="76"/>
                      <a:pt x="47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7"/>
                      <a:pt x="52" y="79"/>
                      <a:pt x="51" y="82"/>
                    </a:cubicBezTo>
                    <a:close/>
                    <a:moveTo>
                      <a:pt x="8" y="78"/>
                    </a:moveTo>
                    <a:cubicBezTo>
                      <a:pt x="8" y="77"/>
                      <a:pt x="8" y="77"/>
                      <a:pt x="8" y="77"/>
                    </a:cubicBezTo>
                    <a:cubicBezTo>
                      <a:pt x="8" y="75"/>
                      <a:pt x="9" y="73"/>
                      <a:pt x="9" y="71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4" y="74"/>
                      <a:pt x="14" y="75"/>
                      <a:pt x="14" y="77"/>
                    </a:cubicBezTo>
                    <a:cubicBezTo>
                      <a:pt x="14" y="78"/>
                      <a:pt x="14" y="78"/>
                      <a:pt x="14" y="78"/>
                    </a:cubicBezTo>
                    <a:lnTo>
                      <a:pt x="8" y="78"/>
                    </a:lnTo>
                    <a:close/>
                    <a:moveTo>
                      <a:pt x="41" y="66"/>
                    </a:moveTo>
                    <a:cubicBezTo>
                      <a:pt x="40" y="65"/>
                      <a:pt x="40" y="63"/>
                      <a:pt x="40" y="61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3"/>
                      <a:pt x="47" y="64"/>
                    </a:cubicBezTo>
                    <a:lnTo>
                      <a:pt x="41" y="66"/>
                    </a:lnTo>
                    <a:close/>
                    <a:moveTo>
                      <a:pt x="46" y="49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6"/>
                      <a:pt x="42" y="45"/>
                      <a:pt x="43" y="44"/>
                    </a:cubicBezTo>
                    <a:cubicBezTo>
                      <a:pt x="45" y="44"/>
                      <a:pt x="45" y="43"/>
                      <a:pt x="45" y="4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7"/>
                      <a:pt x="48" y="48"/>
                      <a:pt x="46" y="49"/>
                    </a:cubicBezTo>
                    <a:close/>
                    <a:moveTo>
                      <a:pt x="63" y="42"/>
                    </a:moveTo>
                    <a:cubicBezTo>
                      <a:pt x="61" y="42"/>
                      <a:pt x="59" y="41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6"/>
                      <a:pt x="65" y="36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lnTo>
                      <a:pt x="63" y="42"/>
                    </a:lnTo>
                    <a:close/>
                    <a:moveTo>
                      <a:pt x="69" y="34"/>
                    </a:moveTo>
                    <a:cubicBezTo>
                      <a:pt x="67" y="32"/>
                      <a:pt x="66" y="30"/>
                      <a:pt x="66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8"/>
                      <a:pt x="72" y="29"/>
                      <a:pt x="73" y="30"/>
                    </a:cubicBezTo>
                    <a:cubicBezTo>
                      <a:pt x="74" y="31"/>
                      <a:pt x="74" y="31"/>
                      <a:pt x="74" y="3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4"/>
                      <a:pt x="69" y="34"/>
                    </a:cubicBezTo>
                    <a:close/>
                    <a:moveTo>
                      <a:pt x="51" y="32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8"/>
                      <a:pt x="45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8"/>
                      <a:pt x="51" y="29"/>
                      <a:pt x="51" y="31"/>
                    </a:cubicBezTo>
                    <a:lnTo>
                      <a:pt x="51" y="32"/>
                    </a:lnTo>
                    <a:close/>
                    <a:moveTo>
                      <a:pt x="58" y="24"/>
                    </a:moveTo>
                    <a:cubicBezTo>
                      <a:pt x="58" y="24"/>
                      <a:pt x="58" y="24"/>
                      <a:pt x="57" y="24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8"/>
                      <a:pt x="57" y="18"/>
                    </a:cubicBezTo>
                    <a:cubicBezTo>
                      <a:pt x="62" y="18"/>
                      <a:pt x="64" y="20"/>
                      <a:pt x="6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3"/>
                      <a:pt x="58" y="24"/>
                      <a:pt x="58" y="24"/>
                    </a:cubicBezTo>
                    <a:close/>
                    <a:moveTo>
                      <a:pt x="78" y="22"/>
                    </a:move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4"/>
                      <a:pt x="81" y="15"/>
                      <a:pt x="81" y="16"/>
                    </a:cubicBezTo>
                    <a:cubicBezTo>
                      <a:pt x="81" y="19"/>
                      <a:pt x="79" y="21"/>
                      <a:pt x="78" y="22"/>
                    </a:cubicBezTo>
                    <a:close/>
                    <a:moveTo>
                      <a:pt x="78" y="8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8" y="1"/>
                      <a:pt x="81" y="1"/>
                      <a:pt x="82" y="0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2" y="6"/>
                      <a:pt x="80" y="7"/>
                      <a:pt x="78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ïŝļîḓé">
                <a:extLst>
                  <a:ext uri="{FF2B5EF4-FFF2-40B4-BE49-F238E27FC236}">
                    <a16:creationId xmlns:a16="http://schemas.microsoft.com/office/drawing/2014/main" id="{B3B37C77-4212-418B-B982-1D66758F2C1A}"/>
                  </a:ext>
                </a:extLst>
              </p:cNvPr>
              <p:cNvSpPr/>
              <p:nvPr/>
            </p:nvSpPr>
            <p:spPr bwMode="auto">
              <a:xfrm>
                <a:off x="5021263" y="4745038"/>
                <a:ext cx="153988" cy="220663"/>
              </a:xfrm>
              <a:custGeom>
                <a:avLst/>
                <a:gdLst>
                  <a:gd name="T0" fmla="*/ 66 w 72"/>
                  <a:gd name="T1" fmla="*/ 98 h 103"/>
                  <a:gd name="T2" fmla="*/ 72 w 72"/>
                  <a:gd name="T3" fmla="*/ 98 h 103"/>
                  <a:gd name="T4" fmla="*/ 67 w 72"/>
                  <a:gd name="T5" fmla="*/ 103 h 103"/>
                  <a:gd name="T6" fmla="*/ 60 w 72"/>
                  <a:gd name="T7" fmla="*/ 91 h 103"/>
                  <a:gd name="T8" fmla="*/ 62 w 72"/>
                  <a:gd name="T9" fmla="*/ 86 h 103"/>
                  <a:gd name="T10" fmla="*/ 66 w 72"/>
                  <a:gd name="T11" fmla="*/ 88 h 103"/>
                  <a:gd name="T12" fmla="*/ 60 w 72"/>
                  <a:gd name="T13" fmla="*/ 81 h 103"/>
                  <a:gd name="T14" fmla="*/ 56 w 72"/>
                  <a:gd name="T15" fmla="*/ 76 h 103"/>
                  <a:gd name="T16" fmla="*/ 61 w 72"/>
                  <a:gd name="T17" fmla="*/ 74 h 103"/>
                  <a:gd name="T18" fmla="*/ 60 w 72"/>
                  <a:gd name="T19" fmla="*/ 81 h 103"/>
                  <a:gd name="T20" fmla="*/ 47 w 72"/>
                  <a:gd name="T21" fmla="*/ 64 h 103"/>
                  <a:gd name="T22" fmla="*/ 55 w 72"/>
                  <a:gd name="T23" fmla="*/ 64 h 103"/>
                  <a:gd name="T24" fmla="*/ 53 w 72"/>
                  <a:gd name="T25" fmla="*/ 64 h 103"/>
                  <a:gd name="T26" fmla="*/ 49 w 72"/>
                  <a:gd name="T27" fmla="*/ 67 h 103"/>
                  <a:gd name="T28" fmla="*/ 60 w 72"/>
                  <a:gd name="T29" fmla="*/ 56 h 103"/>
                  <a:gd name="T30" fmla="*/ 61 w 72"/>
                  <a:gd name="T31" fmla="*/ 51 h 103"/>
                  <a:gd name="T32" fmla="*/ 66 w 72"/>
                  <a:gd name="T33" fmla="*/ 51 h 103"/>
                  <a:gd name="T34" fmla="*/ 7 w 72"/>
                  <a:gd name="T35" fmla="*/ 49 h 103"/>
                  <a:gd name="T36" fmla="*/ 3 w 72"/>
                  <a:gd name="T37" fmla="*/ 42 h 103"/>
                  <a:gd name="T38" fmla="*/ 7 w 72"/>
                  <a:gd name="T39" fmla="*/ 49 h 103"/>
                  <a:gd name="T40" fmla="*/ 54 w 72"/>
                  <a:gd name="T41" fmla="*/ 41 h 103"/>
                  <a:gd name="T42" fmla="*/ 58 w 72"/>
                  <a:gd name="T43" fmla="*/ 36 h 103"/>
                  <a:gd name="T44" fmla="*/ 60 w 72"/>
                  <a:gd name="T45" fmla="*/ 43 h 103"/>
                  <a:gd name="T46" fmla="*/ 2 w 72"/>
                  <a:gd name="T47" fmla="*/ 33 h 103"/>
                  <a:gd name="T48" fmla="*/ 0 w 72"/>
                  <a:gd name="T49" fmla="*/ 27 h 103"/>
                  <a:gd name="T50" fmla="*/ 6 w 72"/>
                  <a:gd name="T51" fmla="*/ 28 h 103"/>
                  <a:gd name="T52" fmla="*/ 6 w 72"/>
                  <a:gd name="T53" fmla="*/ 29 h 103"/>
                  <a:gd name="T54" fmla="*/ 2 w 72"/>
                  <a:gd name="T55" fmla="*/ 33 h 103"/>
                  <a:gd name="T56" fmla="*/ 47 w 72"/>
                  <a:gd name="T57" fmla="*/ 25 h 103"/>
                  <a:gd name="T58" fmla="*/ 49 w 72"/>
                  <a:gd name="T59" fmla="*/ 19 h 103"/>
                  <a:gd name="T60" fmla="*/ 53 w 72"/>
                  <a:gd name="T61" fmla="*/ 26 h 103"/>
                  <a:gd name="T62" fmla="*/ 15 w 72"/>
                  <a:gd name="T63" fmla="*/ 26 h 103"/>
                  <a:gd name="T64" fmla="*/ 15 w 72"/>
                  <a:gd name="T65" fmla="*/ 18 h 103"/>
                  <a:gd name="T66" fmla="*/ 21 w 72"/>
                  <a:gd name="T67" fmla="*/ 20 h 103"/>
                  <a:gd name="T68" fmla="*/ 18 w 72"/>
                  <a:gd name="T69" fmla="*/ 23 h 103"/>
                  <a:gd name="T70" fmla="*/ 44 w 72"/>
                  <a:gd name="T71" fmla="*/ 20 h 103"/>
                  <a:gd name="T72" fmla="*/ 38 w 72"/>
                  <a:gd name="T73" fmla="*/ 17 h 103"/>
                  <a:gd name="T74" fmla="*/ 44 w 72"/>
                  <a:gd name="T75" fmla="*/ 13 h 103"/>
                  <a:gd name="T76" fmla="*/ 44 w 72"/>
                  <a:gd name="T77" fmla="*/ 16 h 103"/>
                  <a:gd name="T78" fmla="*/ 44 w 72"/>
                  <a:gd name="T79" fmla="*/ 20 h 103"/>
                  <a:gd name="T80" fmla="*/ 21 w 72"/>
                  <a:gd name="T81" fmla="*/ 7 h 103"/>
                  <a:gd name="T82" fmla="*/ 24 w 72"/>
                  <a:gd name="T83" fmla="*/ 3 h 103"/>
                  <a:gd name="T84" fmla="*/ 29 w 72"/>
                  <a:gd name="T85" fmla="*/ 6 h 103"/>
                  <a:gd name="T86" fmla="*/ 37 w 72"/>
                  <a:gd name="T87" fmla="*/ 7 h 103"/>
                  <a:gd name="T88" fmla="*/ 32 w 72"/>
                  <a:gd name="T89" fmla="*/ 5 h 103"/>
                  <a:gd name="T90" fmla="*/ 32 w 72"/>
                  <a:gd name="T91" fmla="*/ 1 h 103"/>
                  <a:gd name="T92" fmla="*/ 38 w 72"/>
                  <a:gd name="T93" fmla="*/ 3 h 103"/>
                  <a:gd name="T94" fmla="*/ 37 w 72"/>
                  <a:gd name="T95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" h="103">
                    <a:moveTo>
                      <a:pt x="67" y="103"/>
                    </a:moveTo>
                    <a:cubicBezTo>
                      <a:pt x="66" y="101"/>
                      <a:pt x="66" y="99"/>
                      <a:pt x="66" y="98"/>
                    </a:cubicBezTo>
                    <a:cubicBezTo>
                      <a:pt x="66" y="97"/>
                      <a:pt x="66" y="96"/>
                      <a:pt x="67" y="95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1" y="98"/>
                      <a:pt x="72" y="99"/>
                      <a:pt x="72" y="101"/>
                    </a:cubicBezTo>
                    <a:lnTo>
                      <a:pt x="67" y="103"/>
                    </a:lnTo>
                    <a:close/>
                    <a:moveTo>
                      <a:pt x="65" y="93"/>
                    </a:moveTo>
                    <a:cubicBezTo>
                      <a:pt x="63" y="93"/>
                      <a:pt x="61" y="93"/>
                      <a:pt x="60" y="91"/>
                    </a:cubicBezTo>
                    <a:cubicBezTo>
                      <a:pt x="59" y="91"/>
                      <a:pt x="59" y="91"/>
                      <a:pt x="58" y="90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3" y="87"/>
                    </a:cubicBezTo>
                    <a:cubicBezTo>
                      <a:pt x="64" y="87"/>
                      <a:pt x="65" y="88"/>
                      <a:pt x="66" y="88"/>
                    </a:cubicBezTo>
                    <a:lnTo>
                      <a:pt x="65" y="93"/>
                    </a:lnTo>
                    <a:close/>
                    <a:moveTo>
                      <a:pt x="60" y="81"/>
                    </a:moveTo>
                    <a:cubicBezTo>
                      <a:pt x="59" y="80"/>
                      <a:pt x="57" y="79"/>
                      <a:pt x="56" y="77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2" y="75"/>
                      <a:pt x="63" y="76"/>
                      <a:pt x="64" y="77"/>
                    </a:cubicBezTo>
                    <a:lnTo>
                      <a:pt x="60" y="81"/>
                    </a:lnTo>
                    <a:close/>
                    <a:moveTo>
                      <a:pt x="49" y="67"/>
                    </a:moveTo>
                    <a:cubicBezTo>
                      <a:pt x="48" y="66"/>
                      <a:pt x="47" y="65"/>
                      <a:pt x="47" y="64"/>
                    </a:cubicBezTo>
                    <a:cubicBezTo>
                      <a:pt x="47" y="63"/>
                      <a:pt x="48" y="60"/>
                      <a:pt x="53" y="59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lnTo>
                      <a:pt x="49" y="67"/>
                    </a:lnTo>
                    <a:close/>
                    <a:moveTo>
                      <a:pt x="66" y="57"/>
                    </a:move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1" y="53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3"/>
                      <a:pt x="66" y="55"/>
                      <a:pt x="66" y="57"/>
                    </a:cubicBezTo>
                    <a:close/>
                    <a:moveTo>
                      <a:pt x="7" y="49"/>
                    </a:moveTo>
                    <a:cubicBezTo>
                      <a:pt x="2" y="47"/>
                      <a:pt x="2" y="47"/>
                      <a:pt x="2" y="47"/>
                    </a:cubicBezTo>
                    <a:cubicBezTo>
                      <a:pt x="2" y="45"/>
                      <a:pt x="3" y="44"/>
                      <a:pt x="3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4"/>
                      <a:pt x="8" y="47"/>
                      <a:pt x="7" y="49"/>
                    </a:cubicBezTo>
                    <a:close/>
                    <a:moveTo>
                      <a:pt x="54" y="43"/>
                    </a:moveTo>
                    <a:cubicBezTo>
                      <a:pt x="54" y="43"/>
                      <a:pt x="54" y="42"/>
                      <a:pt x="54" y="41"/>
                    </a:cubicBezTo>
                    <a:cubicBezTo>
                      <a:pt x="54" y="40"/>
                      <a:pt x="54" y="40"/>
                      <a:pt x="54" y="39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7"/>
                      <a:pt x="60" y="38"/>
                      <a:pt x="60" y="41"/>
                    </a:cubicBezTo>
                    <a:cubicBezTo>
                      <a:pt x="60" y="42"/>
                      <a:pt x="60" y="42"/>
                      <a:pt x="60" y="43"/>
                    </a:cubicBezTo>
                    <a:lnTo>
                      <a:pt x="54" y="43"/>
                    </a:lnTo>
                    <a:close/>
                    <a:moveTo>
                      <a:pt x="2" y="33"/>
                    </a:moveTo>
                    <a:cubicBezTo>
                      <a:pt x="1" y="32"/>
                      <a:pt x="0" y="31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31"/>
                      <a:pt x="4" y="31"/>
                      <a:pt x="4" y="31"/>
                    </a:cubicBezTo>
                    <a:lnTo>
                      <a:pt x="2" y="33"/>
                    </a:lnTo>
                    <a:close/>
                    <a:moveTo>
                      <a:pt x="48" y="29"/>
                    </a:moveTo>
                    <a:cubicBezTo>
                      <a:pt x="48" y="28"/>
                      <a:pt x="47" y="26"/>
                      <a:pt x="47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4"/>
                      <a:pt x="53" y="25"/>
                      <a:pt x="53" y="26"/>
                    </a:cubicBezTo>
                    <a:lnTo>
                      <a:pt x="48" y="29"/>
                    </a:lnTo>
                    <a:close/>
                    <a:moveTo>
                      <a:pt x="15" y="26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1"/>
                      <a:pt x="19" y="22"/>
                      <a:pt x="19" y="22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lose/>
                    <a:moveTo>
                      <a:pt x="44" y="20"/>
                    </a:move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8" y="18"/>
                      <a:pt x="38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4"/>
                      <a:pt x="44" y="15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7"/>
                      <a:pt x="44" y="17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lose/>
                    <a:moveTo>
                      <a:pt x="25" y="11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8"/>
                      <a:pt x="27" y="10"/>
                      <a:pt x="25" y="11"/>
                    </a:cubicBezTo>
                    <a:close/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2"/>
                      <a:pt x="38" y="3"/>
                    </a:cubicBezTo>
                    <a:cubicBezTo>
                      <a:pt x="38" y="4"/>
                      <a:pt x="38" y="5"/>
                      <a:pt x="38" y="6"/>
                    </a:cubicBezTo>
                    <a:cubicBezTo>
                      <a:pt x="38" y="6"/>
                      <a:pt x="38" y="7"/>
                      <a:pt x="3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îṣ1iďê">
                <a:extLst>
                  <a:ext uri="{FF2B5EF4-FFF2-40B4-BE49-F238E27FC236}">
                    <a16:creationId xmlns:a16="http://schemas.microsoft.com/office/drawing/2014/main" id="{C2838EC0-D1F1-46CE-807D-D919DF9FBF0A}"/>
                  </a:ext>
                </a:extLst>
              </p:cNvPr>
              <p:cNvSpPr/>
              <p:nvPr/>
            </p:nvSpPr>
            <p:spPr bwMode="auto">
              <a:xfrm>
                <a:off x="5181600" y="4926013"/>
                <a:ext cx="273050" cy="385763"/>
              </a:xfrm>
              <a:custGeom>
                <a:avLst/>
                <a:gdLst>
                  <a:gd name="T0" fmla="*/ 123 w 127"/>
                  <a:gd name="T1" fmla="*/ 179 h 180"/>
                  <a:gd name="T2" fmla="*/ 127 w 127"/>
                  <a:gd name="T3" fmla="*/ 175 h 180"/>
                  <a:gd name="T4" fmla="*/ 112 w 127"/>
                  <a:gd name="T5" fmla="*/ 178 h 180"/>
                  <a:gd name="T6" fmla="*/ 107 w 127"/>
                  <a:gd name="T7" fmla="*/ 171 h 180"/>
                  <a:gd name="T8" fmla="*/ 112 w 127"/>
                  <a:gd name="T9" fmla="*/ 178 h 180"/>
                  <a:gd name="T10" fmla="*/ 95 w 127"/>
                  <a:gd name="T11" fmla="*/ 165 h 180"/>
                  <a:gd name="T12" fmla="*/ 102 w 127"/>
                  <a:gd name="T13" fmla="*/ 166 h 180"/>
                  <a:gd name="T14" fmla="*/ 89 w 127"/>
                  <a:gd name="T15" fmla="*/ 160 h 180"/>
                  <a:gd name="T16" fmla="*/ 87 w 127"/>
                  <a:gd name="T17" fmla="*/ 152 h 180"/>
                  <a:gd name="T18" fmla="*/ 89 w 127"/>
                  <a:gd name="T19" fmla="*/ 160 h 180"/>
                  <a:gd name="T20" fmla="*/ 82 w 127"/>
                  <a:gd name="T21" fmla="*/ 142 h 180"/>
                  <a:gd name="T22" fmla="*/ 90 w 127"/>
                  <a:gd name="T23" fmla="*/ 143 h 180"/>
                  <a:gd name="T24" fmla="*/ 74 w 127"/>
                  <a:gd name="T25" fmla="*/ 134 h 180"/>
                  <a:gd name="T26" fmla="*/ 70 w 127"/>
                  <a:gd name="T27" fmla="*/ 130 h 180"/>
                  <a:gd name="T28" fmla="*/ 76 w 127"/>
                  <a:gd name="T29" fmla="*/ 130 h 180"/>
                  <a:gd name="T30" fmla="*/ 75 w 127"/>
                  <a:gd name="T31" fmla="*/ 128 h 180"/>
                  <a:gd name="T32" fmla="*/ 74 w 127"/>
                  <a:gd name="T33" fmla="*/ 134 h 180"/>
                  <a:gd name="T34" fmla="*/ 79 w 127"/>
                  <a:gd name="T35" fmla="*/ 118 h 180"/>
                  <a:gd name="T36" fmla="*/ 71 w 127"/>
                  <a:gd name="T37" fmla="*/ 118 h 180"/>
                  <a:gd name="T38" fmla="*/ 75 w 127"/>
                  <a:gd name="T39" fmla="*/ 114 h 180"/>
                  <a:gd name="T40" fmla="*/ 79 w 127"/>
                  <a:gd name="T41" fmla="*/ 115 h 180"/>
                  <a:gd name="T42" fmla="*/ 80 w 127"/>
                  <a:gd name="T43" fmla="*/ 113 h 180"/>
                  <a:gd name="T44" fmla="*/ 83 w 127"/>
                  <a:gd name="T45" fmla="*/ 119 h 180"/>
                  <a:gd name="T46" fmla="*/ 71 w 127"/>
                  <a:gd name="T47" fmla="*/ 105 h 180"/>
                  <a:gd name="T48" fmla="*/ 72 w 127"/>
                  <a:gd name="T49" fmla="*/ 98 h 180"/>
                  <a:gd name="T50" fmla="*/ 71 w 127"/>
                  <a:gd name="T51" fmla="*/ 105 h 180"/>
                  <a:gd name="T52" fmla="*/ 60 w 127"/>
                  <a:gd name="T53" fmla="*/ 94 h 180"/>
                  <a:gd name="T54" fmla="*/ 61 w 127"/>
                  <a:gd name="T55" fmla="*/ 87 h 180"/>
                  <a:gd name="T56" fmla="*/ 66 w 127"/>
                  <a:gd name="T57" fmla="*/ 91 h 180"/>
                  <a:gd name="T58" fmla="*/ 60 w 127"/>
                  <a:gd name="T59" fmla="*/ 82 h 180"/>
                  <a:gd name="T60" fmla="*/ 57 w 127"/>
                  <a:gd name="T61" fmla="*/ 77 h 180"/>
                  <a:gd name="T62" fmla="*/ 63 w 127"/>
                  <a:gd name="T63" fmla="*/ 77 h 180"/>
                  <a:gd name="T64" fmla="*/ 60 w 127"/>
                  <a:gd name="T65" fmla="*/ 82 h 180"/>
                  <a:gd name="T66" fmla="*/ 47 w 127"/>
                  <a:gd name="T67" fmla="*/ 66 h 180"/>
                  <a:gd name="T68" fmla="*/ 52 w 127"/>
                  <a:gd name="T69" fmla="*/ 62 h 180"/>
                  <a:gd name="T70" fmla="*/ 54 w 127"/>
                  <a:gd name="T71" fmla="*/ 68 h 180"/>
                  <a:gd name="T72" fmla="*/ 42 w 127"/>
                  <a:gd name="T73" fmla="*/ 54 h 180"/>
                  <a:gd name="T74" fmla="*/ 43 w 127"/>
                  <a:gd name="T75" fmla="*/ 45 h 180"/>
                  <a:gd name="T76" fmla="*/ 42 w 127"/>
                  <a:gd name="T77" fmla="*/ 54 h 180"/>
                  <a:gd name="T78" fmla="*/ 35 w 127"/>
                  <a:gd name="T79" fmla="*/ 38 h 180"/>
                  <a:gd name="T80" fmla="*/ 35 w 127"/>
                  <a:gd name="T81" fmla="*/ 34 h 180"/>
                  <a:gd name="T82" fmla="*/ 40 w 127"/>
                  <a:gd name="T83" fmla="*/ 31 h 180"/>
                  <a:gd name="T84" fmla="*/ 41 w 127"/>
                  <a:gd name="T85" fmla="*/ 35 h 180"/>
                  <a:gd name="T86" fmla="*/ 41 w 127"/>
                  <a:gd name="T87" fmla="*/ 38 h 180"/>
                  <a:gd name="T88" fmla="*/ 28 w 127"/>
                  <a:gd name="T89" fmla="*/ 22 h 180"/>
                  <a:gd name="T90" fmla="*/ 32 w 127"/>
                  <a:gd name="T91" fmla="*/ 16 h 180"/>
                  <a:gd name="T92" fmla="*/ 34 w 127"/>
                  <a:gd name="T93" fmla="*/ 22 h 180"/>
                  <a:gd name="T94" fmla="*/ 5 w 127"/>
                  <a:gd name="T95" fmla="*/ 17 h 180"/>
                  <a:gd name="T96" fmla="*/ 2 w 127"/>
                  <a:gd name="T97" fmla="*/ 10 h 180"/>
                  <a:gd name="T98" fmla="*/ 5 w 127"/>
                  <a:gd name="T99" fmla="*/ 17 h 180"/>
                  <a:gd name="T100" fmla="*/ 8 w 127"/>
                  <a:gd name="T101" fmla="*/ 10 h 180"/>
                  <a:gd name="T102" fmla="*/ 14 w 127"/>
                  <a:gd name="T103" fmla="*/ 10 h 180"/>
                  <a:gd name="T104" fmla="*/ 15 w 127"/>
                  <a:gd name="T105" fmla="*/ 16 h 180"/>
                  <a:gd name="T106" fmla="*/ 23 w 127"/>
                  <a:gd name="T107" fmla="*/ 6 h 180"/>
                  <a:gd name="T108" fmla="*/ 23 w 127"/>
                  <a:gd name="T109" fmla="*/ 5 h 180"/>
                  <a:gd name="T110" fmla="*/ 23 w 127"/>
                  <a:gd name="T111" fmla="*/ 0 h 180"/>
                  <a:gd name="T112" fmla="*/ 28 w 127"/>
                  <a:gd name="T113" fmla="*/ 5 h 180"/>
                  <a:gd name="T114" fmla="*/ 23 w 127"/>
                  <a:gd name="T115" fmla="*/ 5 h 180"/>
                  <a:gd name="T116" fmla="*/ 23 w 127"/>
                  <a:gd name="T117" fmla="*/ 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" h="180">
                    <a:moveTo>
                      <a:pt x="125" y="180"/>
                    </a:moveTo>
                    <a:cubicBezTo>
                      <a:pt x="124" y="180"/>
                      <a:pt x="124" y="180"/>
                      <a:pt x="123" y="179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6" y="174"/>
                      <a:pt x="127" y="174"/>
                      <a:pt x="127" y="175"/>
                    </a:cubicBezTo>
                    <a:lnTo>
                      <a:pt x="125" y="180"/>
                    </a:lnTo>
                    <a:close/>
                    <a:moveTo>
                      <a:pt x="112" y="178"/>
                    </a:moveTo>
                    <a:cubicBezTo>
                      <a:pt x="110" y="178"/>
                      <a:pt x="108" y="177"/>
                      <a:pt x="106" y="177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9" y="172"/>
                      <a:pt x="111" y="172"/>
                      <a:pt x="112" y="172"/>
                    </a:cubicBezTo>
                    <a:lnTo>
                      <a:pt x="112" y="178"/>
                    </a:lnTo>
                    <a:close/>
                    <a:moveTo>
                      <a:pt x="96" y="167"/>
                    </a:moveTo>
                    <a:cubicBezTo>
                      <a:pt x="96" y="165"/>
                      <a:pt x="95" y="165"/>
                      <a:pt x="95" y="165"/>
                    </a:cubicBezTo>
                    <a:cubicBezTo>
                      <a:pt x="96" y="159"/>
                      <a:pt x="96" y="159"/>
                      <a:pt x="96" y="159"/>
                    </a:cubicBezTo>
                    <a:cubicBezTo>
                      <a:pt x="100" y="160"/>
                      <a:pt x="101" y="164"/>
                      <a:pt x="102" y="166"/>
                    </a:cubicBezTo>
                    <a:lnTo>
                      <a:pt x="96" y="167"/>
                    </a:lnTo>
                    <a:close/>
                    <a:moveTo>
                      <a:pt x="89" y="160"/>
                    </a:moveTo>
                    <a:cubicBezTo>
                      <a:pt x="83" y="160"/>
                      <a:pt x="83" y="160"/>
                      <a:pt x="83" y="160"/>
                    </a:cubicBezTo>
                    <a:cubicBezTo>
                      <a:pt x="83" y="156"/>
                      <a:pt x="84" y="154"/>
                      <a:pt x="87" y="152"/>
                    </a:cubicBezTo>
                    <a:cubicBezTo>
                      <a:pt x="90" y="157"/>
                      <a:pt x="90" y="157"/>
                      <a:pt x="90" y="157"/>
                    </a:cubicBezTo>
                    <a:cubicBezTo>
                      <a:pt x="89" y="158"/>
                      <a:pt x="89" y="158"/>
                      <a:pt x="89" y="160"/>
                    </a:cubicBezTo>
                    <a:close/>
                    <a:moveTo>
                      <a:pt x="85" y="147"/>
                    </a:moveTo>
                    <a:cubicBezTo>
                      <a:pt x="84" y="145"/>
                      <a:pt x="83" y="143"/>
                      <a:pt x="82" y="142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8" y="140"/>
                      <a:pt x="89" y="142"/>
                      <a:pt x="90" y="143"/>
                    </a:cubicBezTo>
                    <a:lnTo>
                      <a:pt x="85" y="147"/>
                    </a:lnTo>
                    <a:close/>
                    <a:moveTo>
                      <a:pt x="74" y="134"/>
                    </a:moveTo>
                    <a:cubicBezTo>
                      <a:pt x="73" y="134"/>
                      <a:pt x="73" y="133"/>
                      <a:pt x="72" y="133"/>
                    </a:cubicBezTo>
                    <a:cubicBezTo>
                      <a:pt x="71" y="133"/>
                      <a:pt x="70" y="131"/>
                      <a:pt x="70" y="130"/>
                    </a:cubicBezTo>
                    <a:cubicBezTo>
                      <a:pt x="70" y="128"/>
                      <a:pt x="71" y="127"/>
                      <a:pt x="72" y="126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9"/>
                      <a:pt x="75" y="128"/>
                      <a:pt x="75" y="128"/>
                    </a:cubicBezTo>
                    <a:cubicBezTo>
                      <a:pt x="75" y="128"/>
                      <a:pt x="76" y="129"/>
                      <a:pt x="78" y="130"/>
                    </a:cubicBezTo>
                    <a:lnTo>
                      <a:pt x="74" y="134"/>
                    </a:lnTo>
                    <a:close/>
                    <a:moveTo>
                      <a:pt x="82" y="120"/>
                    </a:moveTo>
                    <a:cubicBezTo>
                      <a:pt x="79" y="118"/>
                      <a:pt x="79" y="118"/>
                      <a:pt x="79" y="118"/>
                    </a:cubicBezTo>
                    <a:cubicBezTo>
                      <a:pt x="77" y="120"/>
                      <a:pt x="74" y="120"/>
                      <a:pt x="72" y="119"/>
                    </a:cubicBezTo>
                    <a:cubicBezTo>
                      <a:pt x="71" y="119"/>
                      <a:pt x="71" y="118"/>
                      <a:pt x="71" y="118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80" y="114"/>
                      <a:pt x="80" y="113"/>
                    </a:cubicBezTo>
                    <a:cubicBezTo>
                      <a:pt x="85" y="114"/>
                      <a:pt x="85" y="114"/>
                      <a:pt x="85" y="114"/>
                    </a:cubicBezTo>
                    <a:cubicBezTo>
                      <a:pt x="85" y="116"/>
                      <a:pt x="84" y="118"/>
                      <a:pt x="83" y="119"/>
                    </a:cubicBezTo>
                    <a:cubicBezTo>
                      <a:pt x="83" y="119"/>
                      <a:pt x="83" y="120"/>
                      <a:pt x="82" y="120"/>
                    </a:cubicBezTo>
                    <a:close/>
                    <a:moveTo>
                      <a:pt x="71" y="105"/>
                    </a:moveTo>
                    <a:cubicBezTo>
                      <a:pt x="71" y="104"/>
                      <a:pt x="71" y="104"/>
                      <a:pt x="70" y="103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6" y="99"/>
                      <a:pt x="77" y="103"/>
                      <a:pt x="77" y="104"/>
                    </a:cubicBezTo>
                    <a:lnTo>
                      <a:pt x="71" y="105"/>
                    </a:lnTo>
                    <a:close/>
                    <a:moveTo>
                      <a:pt x="61" y="95"/>
                    </a:moveTo>
                    <a:cubicBezTo>
                      <a:pt x="61" y="95"/>
                      <a:pt x="60" y="94"/>
                      <a:pt x="60" y="94"/>
                    </a:cubicBezTo>
                    <a:cubicBezTo>
                      <a:pt x="59" y="93"/>
                      <a:pt x="58" y="92"/>
                      <a:pt x="57" y="91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3" y="89"/>
                      <a:pt x="64" y="89"/>
                    </a:cubicBezTo>
                    <a:cubicBezTo>
                      <a:pt x="64" y="90"/>
                      <a:pt x="65" y="91"/>
                      <a:pt x="66" y="91"/>
                    </a:cubicBezTo>
                    <a:lnTo>
                      <a:pt x="61" y="95"/>
                    </a:lnTo>
                    <a:close/>
                    <a:moveTo>
                      <a:pt x="60" y="82"/>
                    </a:move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4"/>
                      <a:pt x="63" y="75"/>
                      <a:pt x="63" y="77"/>
                    </a:cubicBezTo>
                    <a:cubicBezTo>
                      <a:pt x="63" y="78"/>
                      <a:pt x="63" y="79"/>
                      <a:pt x="61" y="81"/>
                    </a:cubicBezTo>
                    <a:cubicBezTo>
                      <a:pt x="61" y="81"/>
                      <a:pt x="61" y="81"/>
                      <a:pt x="60" y="82"/>
                    </a:cubicBezTo>
                    <a:close/>
                    <a:moveTo>
                      <a:pt x="48" y="69"/>
                    </a:moveTo>
                    <a:cubicBezTo>
                      <a:pt x="48" y="68"/>
                      <a:pt x="47" y="68"/>
                      <a:pt x="47" y="66"/>
                    </a:cubicBezTo>
                    <a:cubicBezTo>
                      <a:pt x="47" y="66"/>
                      <a:pt x="47" y="65"/>
                      <a:pt x="47" y="6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3" y="63"/>
                      <a:pt x="53" y="64"/>
                      <a:pt x="53" y="66"/>
                    </a:cubicBezTo>
                    <a:cubicBezTo>
                      <a:pt x="53" y="67"/>
                      <a:pt x="53" y="67"/>
                      <a:pt x="54" y="68"/>
                    </a:cubicBezTo>
                    <a:lnTo>
                      <a:pt x="48" y="69"/>
                    </a:lnTo>
                    <a:close/>
                    <a:moveTo>
                      <a:pt x="42" y="54"/>
                    </a:moveTo>
                    <a:cubicBezTo>
                      <a:pt x="41" y="52"/>
                      <a:pt x="40" y="51"/>
                      <a:pt x="39" y="50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5" y="47"/>
                      <a:pt x="47" y="50"/>
                      <a:pt x="47" y="51"/>
                    </a:cubicBezTo>
                    <a:lnTo>
                      <a:pt x="42" y="54"/>
                    </a:lnTo>
                    <a:close/>
                    <a:moveTo>
                      <a:pt x="41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6"/>
                      <a:pt x="35" y="36"/>
                      <a:pt x="35" y="35"/>
                    </a:cubicBezTo>
                    <a:cubicBezTo>
                      <a:pt x="35" y="35"/>
                      <a:pt x="35" y="34"/>
                      <a:pt x="35" y="34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2"/>
                      <a:pt x="41" y="33"/>
                      <a:pt x="41" y="34"/>
                    </a:cubicBezTo>
                    <a:cubicBezTo>
                      <a:pt x="41" y="34"/>
                      <a:pt x="41" y="35"/>
                      <a:pt x="41" y="35"/>
                    </a:cubicBezTo>
                    <a:cubicBezTo>
                      <a:pt x="41" y="36"/>
                      <a:pt x="41" y="37"/>
                      <a:pt x="41" y="37"/>
                    </a:cubicBezTo>
                    <a:lnTo>
                      <a:pt x="41" y="38"/>
                    </a:lnTo>
                    <a:close/>
                    <a:moveTo>
                      <a:pt x="28" y="23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1"/>
                      <a:pt x="27" y="19"/>
                      <a:pt x="26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7"/>
                      <a:pt x="33" y="19"/>
                      <a:pt x="33" y="20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28" y="23"/>
                    </a:lnTo>
                    <a:close/>
                    <a:moveTo>
                      <a:pt x="5" y="17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3"/>
                      <a:pt x="2" y="1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5"/>
                      <a:pt x="5" y="17"/>
                      <a:pt x="5" y="17"/>
                    </a:cubicBezTo>
                    <a:close/>
                    <a:moveTo>
                      <a:pt x="14" y="16"/>
                    </a:moveTo>
                    <a:cubicBezTo>
                      <a:pt x="12" y="16"/>
                      <a:pt x="9" y="15"/>
                      <a:pt x="8" y="1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lose/>
                    <a:moveTo>
                      <a:pt x="23" y="6"/>
                    </a:moveTo>
                    <a:cubicBezTo>
                      <a:pt x="22" y="6"/>
                      <a:pt x="22" y="6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1"/>
                      <a:pt x="28" y="4"/>
                      <a:pt x="28" y="5"/>
                    </a:cubicBezTo>
                    <a:lnTo>
                      <a:pt x="23" y="6"/>
                    </a:lnTo>
                    <a:close/>
                    <a:moveTo>
                      <a:pt x="23" y="5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lnTo>
                      <a:pt x="23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ïṡlïḍé">
                <a:extLst>
                  <a:ext uri="{FF2B5EF4-FFF2-40B4-BE49-F238E27FC236}">
                    <a16:creationId xmlns:a16="http://schemas.microsoft.com/office/drawing/2014/main" id="{E54C0DB8-46DF-47CC-B7AE-C76E181A0339}"/>
                  </a:ext>
                </a:extLst>
              </p:cNvPr>
              <p:cNvSpPr/>
              <p:nvPr/>
            </p:nvSpPr>
            <p:spPr bwMode="auto">
              <a:xfrm>
                <a:off x="5724525" y="5033963"/>
                <a:ext cx="425450" cy="863600"/>
              </a:xfrm>
              <a:custGeom>
                <a:avLst/>
                <a:gdLst>
                  <a:gd name="T0" fmla="*/ 148 w 198"/>
                  <a:gd name="T1" fmla="*/ 388 h 403"/>
                  <a:gd name="T2" fmla="*/ 159 w 198"/>
                  <a:gd name="T3" fmla="*/ 383 h 403"/>
                  <a:gd name="T4" fmla="*/ 174 w 198"/>
                  <a:gd name="T5" fmla="*/ 372 h 403"/>
                  <a:gd name="T6" fmla="*/ 188 w 198"/>
                  <a:gd name="T7" fmla="*/ 377 h 403"/>
                  <a:gd name="T8" fmla="*/ 194 w 198"/>
                  <a:gd name="T9" fmla="*/ 354 h 403"/>
                  <a:gd name="T10" fmla="*/ 192 w 198"/>
                  <a:gd name="T11" fmla="*/ 342 h 403"/>
                  <a:gd name="T12" fmla="*/ 192 w 198"/>
                  <a:gd name="T13" fmla="*/ 343 h 403"/>
                  <a:gd name="T14" fmla="*/ 172 w 198"/>
                  <a:gd name="T15" fmla="*/ 330 h 403"/>
                  <a:gd name="T16" fmla="*/ 183 w 198"/>
                  <a:gd name="T17" fmla="*/ 329 h 403"/>
                  <a:gd name="T18" fmla="*/ 157 w 198"/>
                  <a:gd name="T19" fmla="*/ 327 h 403"/>
                  <a:gd name="T20" fmla="*/ 161 w 198"/>
                  <a:gd name="T21" fmla="*/ 323 h 403"/>
                  <a:gd name="T22" fmla="*/ 120 w 198"/>
                  <a:gd name="T23" fmla="*/ 320 h 403"/>
                  <a:gd name="T24" fmla="*/ 144 w 198"/>
                  <a:gd name="T25" fmla="*/ 323 h 403"/>
                  <a:gd name="T26" fmla="*/ 116 w 198"/>
                  <a:gd name="T27" fmla="*/ 313 h 403"/>
                  <a:gd name="T28" fmla="*/ 121 w 198"/>
                  <a:gd name="T29" fmla="*/ 315 h 403"/>
                  <a:gd name="T30" fmla="*/ 67 w 198"/>
                  <a:gd name="T31" fmla="*/ 300 h 403"/>
                  <a:gd name="T32" fmla="*/ 91 w 198"/>
                  <a:gd name="T33" fmla="*/ 294 h 403"/>
                  <a:gd name="T34" fmla="*/ 80 w 198"/>
                  <a:gd name="T35" fmla="*/ 286 h 403"/>
                  <a:gd name="T36" fmla="*/ 62 w 198"/>
                  <a:gd name="T37" fmla="*/ 279 h 403"/>
                  <a:gd name="T38" fmla="*/ 64 w 198"/>
                  <a:gd name="T39" fmla="*/ 265 h 403"/>
                  <a:gd name="T40" fmla="*/ 69 w 198"/>
                  <a:gd name="T41" fmla="*/ 250 h 403"/>
                  <a:gd name="T42" fmla="*/ 69 w 198"/>
                  <a:gd name="T43" fmla="*/ 232 h 403"/>
                  <a:gd name="T44" fmla="*/ 80 w 198"/>
                  <a:gd name="T45" fmla="*/ 220 h 403"/>
                  <a:gd name="T46" fmla="*/ 75 w 198"/>
                  <a:gd name="T47" fmla="*/ 209 h 403"/>
                  <a:gd name="T48" fmla="*/ 86 w 198"/>
                  <a:gd name="T49" fmla="*/ 215 h 403"/>
                  <a:gd name="T50" fmla="*/ 86 w 198"/>
                  <a:gd name="T51" fmla="*/ 216 h 403"/>
                  <a:gd name="T52" fmla="*/ 72 w 198"/>
                  <a:gd name="T53" fmla="*/ 198 h 403"/>
                  <a:gd name="T54" fmla="*/ 61 w 198"/>
                  <a:gd name="T55" fmla="*/ 194 h 403"/>
                  <a:gd name="T56" fmla="*/ 54 w 198"/>
                  <a:gd name="T57" fmla="*/ 177 h 403"/>
                  <a:gd name="T58" fmla="*/ 56 w 198"/>
                  <a:gd name="T59" fmla="*/ 161 h 403"/>
                  <a:gd name="T60" fmla="*/ 62 w 198"/>
                  <a:gd name="T61" fmla="*/ 144 h 403"/>
                  <a:gd name="T62" fmla="*/ 69 w 198"/>
                  <a:gd name="T63" fmla="*/ 134 h 403"/>
                  <a:gd name="T64" fmla="*/ 76 w 198"/>
                  <a:gd name="T65" fmla="*/ 120 h 403"/>
                  <a:gd name="T66" fmla="*/ 72 w 198"/>
                  <a:gd name="T67" fmla="*/ 104 h 403"/>
                  <a:gd name="T68" fmla="*/ 74 w 198"/>
                  <a:gd name="T69" fmla="*/ 108 h 403"/>
                  <a:gd name="T70" fmla="*/ 30 w 198"/>
                  <a:gd name="T71" fmla="*/ 100 h 403"/>
                  <a:gd name="T72" fmla="*/ 47 w 198"/>
                  <a:gd name="T73" fmla="*/ 98 h 403"/>
                  <a:gd name="T74" fmla="*/ 60 w 198"/>
                  <a:gd name="T75" fmla="*/ 91 h 403"/>
                  <a:gd name="T76" fmla="*/ 8 w 198"/>
                  <a:gd name="T77" fmla="*/ 90 h 403"/>
                  <a:gd name="T78" fmla="*/ 4 w 198"/>
                  <a:gd name="T79" fmla="*/ 77 h 403"/>
                  <a:gd name="T80" fmla="*/ 9 w 198"/>
                  <a:gd name="T81" fmla="*/ 62 h 403"/>
                  <a:gd name="T82" fmla="*/ 1 w 198"/>
                  <a:gd name="T83" fmla="*/ 53 h 403"/>
                  <a:gd name="T84" fmla="*/ 7 w 198"/>
                  <a:gd name="T85" fmla="*/ 53 h 403"/>
                  <a:gd name="T86" fmla="*/ 44 w 198"/>
                  <a:gd name="T87" fmla="*/ 41 h 403"/>
                  <a:gd name="T88" fmla="*/ 44 w 198"/>
                  <a:gd name="T89" fmla="*/ 41 h 403"/>
                  <a:gd name="T90" fmla="*/ 96 w 198"/>
                  <a:gd name="T91" fmla="*/ 39 h 403"/>
                  <a:gd name="T92" fmla="*/ 109 w 198"/>
                  <a:gd name="T93" fmla="*/ 37 h 403"/>
                  <a:gd name="T94" fmla="*/ 124 w 198"/>
                  <a:gd name="T95" fmla="*/ 29 h 403"/>
                  <a:gd name="T96" fmla="*/ 55 w 198"/>
                  <a:gd name="T97" fmla="*/ 26 h 403"/>
                  <a:gd name="T98" fmla="*/ 29 w 198"/>
                  <a:gd name="T99" fmla="*/ 25 h 403"/>
                  <a:gd name="T100" fmla="*/ 69 w 198"/>
                  <a:gd name="T101" fmla="*/ 29 h 403"/>
                  <a:gd name="T102" fmla="*/ 36 w 198"/>
                  <a:gd name="T103" fmla="*/ 24 h 403"/>
                  <a:gd name="T104" fmla="*/ 135 w 198"/>
                  <a:gd name="T105" fmla="*/ 22 h 403"/>
                  <a:gd name="T106" fmla="*/ 141 w 198"/>
                  <a:gd name="T107" fmla="*/ 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403">
                    <a:moveTo>
                      <a:pt x="138" y="403"/>
                    </a:moveTo>
                    <a:cubicBezTo>
                      <a:pt x="133" y="400"/>
                      <a:pt x="133" y="400"/>
                      <a:pt x="133" y="400"/>
                    </a:cubicBezTo>
                    <a:cubicBezTo>
                      <a:pt x="133" y="400"/>
                      <a:pt x="135" y="398"/>
                      <a:pt x="137" y="395"/>
                    </a:cubicBezTo>
                    <a:cubicBezTo>
                      <a:pt x="142" y="398"/>
                      <a:pt x="142" y="398"/>
                      <a:pt x="142" y="398"/>
                    </a:cubicBezTo>
                    <a:cubicBezTo>
                      <a:pt x="140" y="401"/>
                      <a:pt x="138" y="403"/>
                      <a:pt x="138" y="403"/>
                    </a:cubicBezTo>
                    <a:close/>
                    <a:moveTo>
                      <a:pt x="149" y="393"/>
                    </a:moveTo>
                    <a:cubicBezTo>
                      <a:pt x="148" y="388"/>
                      <a:pt x="148" y="388"/>
                      <a:pt x="148" y="388"/>
                    </a:cubicBezTo>
                    <a:cubicBezTo>
                      <a:pt x="148" y="388"/>
                      <a:pt x="148" y="389"/>
                      <a:pt x="148" y="389"/>
                    </a:cubicBezTo>
                    <a:cubicBezTo>
                      <a:pt x="148" y="387"/>
                      <a:pt x="148" y="387"/>
                      <a:pt x="148" y="387"/>
                    </a:cubicBezTo>
                    <a:cubicBezTo>
                      <a:pt x="153" y="385"/>
                      <a:pt x="153" y="385"/>
                      <a:pt x="153" y="385"/>
                    </a:cubicBezTo>
                    <a:cubicBezTo>
                      <a:pt x="153" y="386"/>
                      <a:pt x="153" y="386"/>
                      <a:pt x="153" y="386"/>
                    </a:cubicBezTo>
                    <a:cubicBezTo>
                      <a:pt x="154" y="387"/>
                      <a:pt x="154" y="388"/>
                      <a:pt x="154" y="389"/>
                    </a:cubicBezTo>
                    <a:cubicBezTo>
                      <a:pt x="154" y="391"/>
                      <a:pt x="152" y="393"/>
                      <a:pt x="149" y="393"/>
                    </a:cubicBezTo>
                    <a:close/>
                    <a:moveTo>
                      <a:pt x="159" y="383"/>
                    </a:moveTo>
                    <a:cubicBezTo>
                      <a:pt x="157" y="377"/>
                      <a:pt x="157" y="377"/>
                      <a:pt x="157" y="377"/>
                    </a:cubicBezTo>
                    <a:cubicBezTo>
                      <a:pt x="158" y="377"/>
                      <a:pt x="160" y="376"/>
                      <a:pt x="161" y="375"/>
                    </a:cubicBezTo>
                    <a:cubicBezTo>
                      <a:pt x="165" y="379"/>
                      <a:pt x="165" y="379"/>
                      <a:pt x="165" y="379"/>
                    </a:cubicBezTo>
                    <a:cubicBezTo>
                      <a:pt x="163" y="381"/>
                      <a:pt x="161" y="382"/>
                      <a:pt x="159" y="383"/>
                    </a:cubicBezTo>
                    <a:close/>
                    <a:moveTo>
                      <a:pt x="174" y="380"/>
                    </a:moveTo>
                    <a:cubicBezTo>
                      <a:pt x="174" y="379"/>
                      <a:pt x="172" y="378"/>
                      <a:pt x="171" y="377"/>
                    </a:cubicBezTo>
                    <a:cubicBezTo>
                      <a:pt x="174" y="372"/>
                      <a:pt x="174" y="372"/>
                      <a:pt x="174" y="372"/>
                    </a:cubicBezTo>
                    <a:cubicBezTo>
                      <a:pt x="176" y="373"/>
                      <a:pt x="178" y="375"/>
                      <a:pt x="179" y="377"/>
                    </a:cubicBezTo>
                    <a:lnTo>
                      <a:pt x="174" y="380"/>
                    </a:lnTo>
                    <a:close/>
                    <a:moveTo>
                      <a:pt x="188" y="377"/>
                    </a:moveTo>
                    <a:cubicBezTo>
                      <a:pt x="183" y="374"/>
                      <a:pt x="183" y="374"/>
                      <a:pt x="183" y="374"/>
                    </a:cubicBezTo>
                    <a:cubicBezTo>
                      <a:pt x="184" y="372"/>
                      <a:pt x="185" y="371"/>
                      <a:pt x="185" y="370"/>
                    </a:cubicBezTo>
                    <a:cubicBezTo>
                      <a:pt x="191" y="371"/>
                      <a:pt x="191" y="371"/>
                      <a:pt x="191" y="371"/>
                    </a:cubicBezTo>
                    <a:cubicBezTo>
                      <a:pt x="191" y="373"/>
                      <a:pt x="190" y="375"/>
                      <a:pt x="188" y="377"/>
                    </a:cubicBezTo>
                    <a:close/>
                    <a:moveTo>
                      <a:pt x="194" y="360"/>
                    </a:move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8"/>
                      <a:pt x="189" y="358"/>
                      <a:pt x="188" y="357"/>
                    </a:cubicBezTo>
                    <a:cubicBezTo>
                      <a:pt x="188" y="356"/>
                      <a:pt x="188" y="355"/>
                      <a:pt x="188" y="354"/>
                    </a:cubicBezTo>
                    <a:cubicBezTo>
                      <a:pt x="191" y="353"/>
                      <a:pt x="191" y="353"/>
                      <a:pt x="191" y="353"/>
                    </a:cubicBezTo>
                    <a:cubicBezTo>
                      <a:pt x="194" y="354"/>
                      <a:pt x="194" y="354"/>
                      <a:pt x="194" y="354"/>
                    </a:cubicBezTo>
                    <a:cubicBezTo>
                      <a:pt x="194" y="354"/>
                      <a:pt x="194" y="355"/>
                      <a:pt x="194" y="356"/>
                    </a:cubicBezTo>
                    <a:cubicBezTo>
                      <a:pt x="194" y="357"/>
                      <a:pt x="195" y="358"/>
                      <a:pt x="195" y="359"/>
                    </a:cubicBezTo>
                    <a:cubicBezTo>
                      <a:pt x="195" y="359"/>
                      <a:pt x="194" y="359"/>
                      <a:pt x="194" y="360"/>
                    </a:cubicBezTo>
                    <a:close/>
                    <a:moveTo>
                      <a:pt x="192" y="343"/>
                    </a:moveTo>
                    <a:cubicBezTo>
                      <a:pt x="195" y="343"/>
                      <a:pt x="195" y="343"/>
                      <a:pt x="195" y="343"/>
                    </a:cubicBezTo>
                    <a:cubicBezTo>
                      <a:pt x="192" y="343"/>
                      <a:pt x="192" y="343"/>
                      <a:pt x="192" y="343"/>
                    </a:cubicBezTo>
                    <a:cubicBezTo>
                      <a:pt x="192" y="343"/>
                      <a:pt x="192" y="342"/>
                      <a:pt x="192" y="342"/>
                    </a:cubicBezTo>
                    <a:cubicBezTo>
                      <a:pt x="192" y="342"/>
                      <a:pt x="191" y="340"/>
                      <a:pt x="191" y="339"/>
                    </a:cubicBezTo>
                    <a:cubicBezTo>
                      <a:pt x="190" y="339"/>
                      <a:pt x="190" y="339"/>
                      <a:pt x="190" y="339"/>
                    </a:cubicBezTo>
                    <a:cubicBezTo>
                      <a:pt x="195" y="336"/>
                      <a:pt x="195" y="336"/>
                      <a:pt x="195" y="336"/>
                    </a:cubicBezTo>
                    <a:cubicBezTo>
                      <a:pt x="196" y="337"/>
                      <a:pt x="196" y="337"/>
                      <a:pt x="196" y="337"/>
                    </a:cubicBezTo>
                    <a:cubicBezTo>
                      <a:pt x="197" y="339"/>
                      <a:pt x="198" y="340"/>
                      <a:pt x="198" y="342"/>
                    </a:cubicBezTo>
                    <a:cubicBezTo>
                      <a:pt x="198" y="343"/>
                      <a:pt x="198" y="343"/>
                      <a:pt x="198" y="343"/>
                    </a:cubicBezTo>
                    <a:lnTo>
                      <a:pt x="192" y="343"/>
                    </a:lnTo>
                    <a:close/>
                    <a:moveTo>
                      <a:pt x="131" y="331"/>
                    </a:moveTo>
                    <a:cubicBezTo>
                      <a:pt x="130" y="330"/>
                      <a:pt x="128" y="329"/>
                      <a:pt x="128" y="326"/>
                    </a:cubicBezTo>
                    <a:cubicBezTo>
                      <a:pt x="128" y="326"/>
                      <a:pt x="128" y="325"/>
                      <a:pt x="127" y="325"/>
                    </a:cubicBezTo>
                    <a:cubicBezTo>
                      <a:pt x="132" y="321"/>
                      <a:pt x="132" y="321"/>
                      <a:pt x="132" y="321"/>
                    </a:cubicBezTo>
                    <a:cubicBezTo>
                      <a:pt x="133" y="322"/>
                      <a:pt x="133" y="324"/>
                      <a:pt x="134" y="325"/>
                    </a:cubicBezTo>
                    <a:lnTo>
                      <a:pt x="131" y="331"/>
                    </a:lnTo>
                    <a:close/>
                    <a:moveTo>
                      <a:pt x="172" y="330"/>
                    </a:moveTo>
                    <a:cubicBezTo>
                      <a:pt x="168" y="326"/>
                      <a:pt x="168" y="326"/>
                      <a:pt x="168" y="326"/>
                    </a:cubicBezTo>
                    <a:cubicBezTo>
                      <a:pt x="168" y="325"/>
                      <a:pt x="169" y="325"/>
                      <a:pt x="169" y="323"/>
                    </a:cubicBezTo>
                    <a:cubicBezTo>
                      <a:pt x="170" y="322"/>
                      <a:pt x="170" y="321"/>
                      <a:pt x="171" y="321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5" y="326"/>
                      <a:pt x="175" y="325"/>
                      <a:pt x="175" y="325"/>
                    </a:cubicBezTo>
                    <a:cubicBezTo>
                      <a:pt x="174" y="327"/>
                      <a:pt x="173" y="329"/>
                      <a:pt x="172" y="330"/>
                    </a:cubicBezTo>
                    <a:close/>
                    <a:moveTo>
                      <a:pt x="183" y="329"/>
                    </a:moveTo>
                    <a:cubicBezTo>
                      <a:pt x="182" y="329"/>
                      <a:pt x="182" y="328"/>
                      <a:pt x="182" y="327"/>
                    </a:cubicBezTo>
                    <a:cubicBezTo>
                      <a:pt x="182" y="326"/>
                      <a:pt x="182" y="325"/>
                      <a:pt x="181" y="324"/>
                    </a:cubicBezTo>
                    <a:cubicBezTo>
                      <a:pt x="187" y="322"/>
                      <a:pt x="187" y="322"/>
                      <a:pt x="187" y="322"/>
                    </a:cubicBezTo>
                    <a:cubicBezTo>
                      <a:pt x="187" y="323"/>
                      <a:pt x="187" y="324"/>
                      <a:pt x="188" y="326"/>
                    </a:cubicBezTo>
                    <a:cubicBezTo>
                      <a:pt x="188" y="327"/>
                      <a:pt x="188" y="327"/>
                      <a:pt x="188" y="328"/>
                    </a:cubicBezTo>
                    <a:lnTo>
                      <a:pt x="183" y="329"/>
                    </a:lnTo>
                    <a:close/>
                    <a:moveTo>
                      <a:pt x="157" y="327"/>
                    </a:moveTo>
                    <a:cubicBezTo>
                      <a:pt x="157" y="327"/>
                      <a:pt x="157" y="327"/>
                      <a:pt x="157" y="327"/>
                    </a:cubicBezTo>
                    <a:cubicBezTo>
                      <a:pt x="156" y="326"/>
                      <a:pt x="155" y="325"/>
                      <a:pt x="155" y="325"/>
                    </a:cubicBezTo>
                    <a:cubicBezTo>
                      <a:pt x="155" y="325"/>
                      <a:pt x="154" y="325"/>
                      <a:pt x="154" y="325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8" y="320"/>
                      <a:pt x="159" y="321"/>
                      <a:pt x="161" y="323"/>
                    </a:cubicBezTo>
                    <a:cubicBezTo>
                      <a:pt x="161" y="323"/>
                      <a:pt x="161" y="323"/>
                      <a:pt x="161" y="323"/>
                    </a:cubicBezTo>
                    <a:lnTo>
                      <a:pt x="157" y="327"/>
                    </a:lnTo>
                    <a:close/>
                    <a:moveTo>
                      <a:pt x="118" y="326"/>
                    </a:moveTo>
                    <a:cubicBezTo>
                      <a:pt x="117" y="325"/>
                      <a:pt x="116" y="325"/>
                      <a:pt x="115" y="325"/>
                    </a:cubicBezTo>
                    <a:cubicBezTo>
                      <a:pt x="114" y="324"/>
                      <a:pt x="113" y="324"/>
                      <a:pt x="112" y="323"/>
                    </a:cubicBezTo>
                    <a:cubicBezTo>
                      <a:pt x="115" y="318"/>
                      <a:pt x="115" y="318"/>
                      <a:pt x="115" y="318"/>
                    </a:cubicBezTo>
                    <a:cubicBezTo>
                      <a:pt x="116" y="318"/>
                      <a:pt x="117" y="319"/>
                      <a:pt x="118" y="319"/>
                    </a:cubicBezTo>
                    <a:cubicBezTo>
                      <a:pt x="119" y="320"/>
                      <a:pt x="119" y="320"/>
                      <a:pt x="120" y="320"/>
                    </a:cubicBezTo>
                    <a:lnTo>
                      <a:pt x="118" y="326"/>
                    </a:lnTo>
                    <a:close/>
                    <a:moveTo>
                      <a:pt x="138" y="325"/>
                    </a:moveTo>
                    <a:cubicBezTo>
                      <a:pt x="138" y="325"/>
                      <a:pt x="138" y="324"/>
                      <a:pt x="138" y="324"/>
                    </a:cubicBezTo>
                    <a:cubicBezTo>
                      <a:pt x="138" y="324"/>
                      <a:pt x="138" y="324"/>
                      <a:pt x="138" y="323"/>
                    </a:cubicBezTo>
                    <a:cubicBezTo>
                      <a:pt x="138" y="322"/>
                      <a:pt x="139" y="321"/>
                      <a:pt x="139" y="320"/>
                    </a:cubicBezTo>
                    <a:cubicBezTo>
                      <a:pt x="140" y="319"/>
                      <a:pt x="141" y="318"/>
                      <a:pt x="142" y="317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4"/>
                      <a:pt x="144" y="324"/>
                      <a:pt x="144" y="325"/>
                    </a:cubicBezTo>
                    <a:lnTo>
                      <a:pt x="138" y="325"/>
                    </a:lnTo>
                    <a:close/>
                    <a:moveTo>
                      <a:pt x="121" y="315"/>
                    </a:moveTo>
                    <a:cubicBezTo>
                      <a:pt x="116" y="312"/>
                      <a:pt x="116" y="312"/>
                      <a:pt x="116" y="312"/>
                    </a:cubicBezTo>
                    <a:cubicBezTo>
                      <a:pt x="116" y="312"/>
                      <a:pt x="116" y="312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4" y="310"/>
                      <a:pt x="114" y="310"/>
                      <a:pt x="114" y="310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20" y="309"/>
                      <a:pt x="120" y="309"/>
                      <a:pt x="120" y="309"/>
                    </a:cubicBezTo>
                    <a:cubicBezTo>
                      <a:pt x="121" y="310"/>
                      <a:pt x="122" y="311"/>
                      <a:pt x="122" y="313"/>
                    </a:cubicBezTo>
                    <a:cubicBezTo>
                      <a:pt x="122" y="313"/>
                      <a:pt x="121" y="314"/>
                      <a:pt x="121" y="315"/>
                    </a:cubicBezTo>
                    <a:close/>
                    <a:moveTo>
                      <a:pt x="67" y="300"/>
                    </a:moveTo>
                    <a:cubicBezTo>
                      <a:pt x="67" y="299"/>
                      <a:pt x="66" y="299"/>
                      <a:pt x="66" y="298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9" y="291"/>
                      <a:pt x="69" y="291"/>
                      <a:pt x="69" y="291"/>
                    </a:cubicBezTo>
                    <a:cubicBezTo>
                      <a:pt x="71" y="295"/>
                      <a:pt x="71" y="295"/>
                      <a:pt x="71" y="295"/>
                    </a:cubicBezTo>
                    <a:cubicBezTo>
                      <a:pt x="71" y="295"/>
                      <a:pt x="71" y="296"/>
                      <a:pt x="71" y="296"/>
                    </a:cubicBezTo>
                    <a:lnTo>
                      <a:pt x="67" y="300"/>
                    </a:lnTo>
                    <a:close/>
                    <a:moveTo>
                      <a:pt x="110" y="299"/>
                    </a:moveTo>
                    <a:cubicBezTo>
                      <a:pt x="109" y="298"/>
                      <a:pt x="108" y="297"/>
                      <a:pt x="106" y="296"/>
                    </a:cubicBezTo>
                    <a:cubicBezTo>
                      <a:pt x="110" y="291"/>
                      <a:pt x="110" y="291"/>
                      <a:pt x="110" y="291"/>
                    </a:cubicBezTo>
                    <a:cubicBezTo>
                      <a:pt x="112" y="293"/>
                      <a:pt x="114" y="294"/>
                      <a:pt x="115" y="296"/>
                    </a:cubicBezTo>
                    <a:lnTo>
                      <a:pt x="110" y="299"/>
                    </a:lnTo>
                    <a:close/>
                    <a:moveTo>
                      <a:pt x="96" y="295"/>
                    </a:moveTo>
                    <a:cubicBezTo>
                      <a:pt x="94" y="295"/>
                      <a:pt x="93" y="295"/>
                      <a:pt x="91" y="294"/>
                    </a:cubicBezTo>
                    <a:cubicBezTo>
                      <a:pt x="92" y="289"/>
                      <a:pt x="92" y="289"/>
                      <a:pt x="92" y="289"/>
                    </a:cubicBezTo>
                    <a:cubicBezTo>
                      <a:pt x="94" y="289"/>
                      <a:pt x="96" y="290"/>
                      <a:pt x="97" y="289"/>
                    </a:cubicBezTo>
                    <a:cubicBezTo>
                      <a:pt x="97" y="295"/>
                      <a:pt x="97" y="295"/>
                      <a:pt x="97" y="295"/>
                    </a:cubicBezTo>
                    <a:cubicBezTo>
                      <a:pt x="97" y="295"/>
                      <a:pt x="97" y="295"/>
                      <a:pt x="96" y="295"/>
                    </a:cubicBezTo>
                    <a:close/>
                    <a:moveTo>
                      <a:pt x="77" y="293"/>
                    </a:moveTo>
                    <a:cubicBezTo>
                      <a:pt x="72" y="289"/>
                      <a:pt x="72" y="289"/>
                      <a:pt x="72" y="289"/>
                    </a:cubicBezTo>
                    <a:cubicBezTo>
                      <a:pt x="74" y="287"/>
                      <a:pt x="77" y="286"/>
                      <a:pt x="80" y="286"/>
                    </a:cubicBezTo>
                    <a:cubicBezTo>
                      <a:pt x="80" y="292"/>
                      <a:pt x="80" y="292"/>
                      <a:pt x="80" y="292"/>
                    </a:cubicBezTo>
                    <a:cubicBezTo>
                      <a:pt x="78" y="292"/>
                      <a:pt x="77" y="293"/>
                      <a:pt x="77" y="293"/>
                    </a:cubicBezTo>
                    <a:close/>
                    <a:moveTo>
                      <a:pt x="58" y="284"/>
                    </a:moveTo>
                    <a:cubicBezTo>
                      <a:pt x="57" y="283"/>
                      <a:pt x="57" y="282"/>
                      <a:pt x="56" y="281"/>
                    </a:cubicBezTo>
                    <a:cubicBezTo>
                      <a:pt x="56" y="280"/>
                      <a:pt x="56" y="279"/>
                      <a:pt x="55" y="279"/>
                    </a:cubicBezTo>
                    <a:cubicBezTo>
                      <a:pt x="60" y="276"/>
                      <a:pt x="60" y="276"/>
                      <a:pt x="60" y="276"/>
                    </a:cubicBezTo>
                    <a:cubicBezTo>
                      <a:pt x="61" y="277"/>
                      <a:pt x="61" y="278"/>
                      <a:pt x="62" y="279"/>
                    </a:cubicBezTo>
                    <a:cubicBezTo>
                      <a:pt x="62" y="280"/>
                      <a:pt x="63" y="281"/>
                      <a:pt x="63" y="282"/>
                    </a:cubicBezTo>
                    <a:lnTo>
                      <a:pt x="58" y="284"/>
                    </a:lnTo>
                    <a:close/>
                    <a:moveTo>
                      <a:pt x="59" y="270"/>
                    </a:moveTo>
                    <a:cubicBezTo>
                      <a:pt x="55" y="265"/>
                      <a:pt x="55" y="265"/>
                      <a:pt x="55" y="265"/>
                    </a:cubicBezTo>
                    <a:cubicBezTo>
                      <a:pt x="56" y="264"/>
                      <a:pt x="57" y="264"/>
                      <a:pt x="58" y="263"/>
                    </a:cubicBezTo>
                    <a:cubicBezTo>
                      <a:pt x="58" y="263"/>
                      <a:pt x="59" y="263"/>
                      <a:pt x="59" y="262"/>
                    </a:cubicBezTo>
                    <a:cubicBezTo>
                      <a:pt x="64" y="265"/>
                      <a:pt x="64" y="265"/>
                      <a:pt x="64" y="265"/>
                    </a:cubicBezTo>
                    <a:cubicBezTo>
                      <a:pt x="63" y="267"/>
                      <a:pt x="62" y="268"/>
                      <a:pt x="61" y="268"/>
                    </a:cubicBezTo>
                    <a:cubicBezTo>
                      <a:pt x="60" y="269"/>
                      <a:pt x="59" y="269"/>
                      <a:pt x="59" y="270"/>
                    </a:cubicBezTo>
                    <a:close/>
                    <a:moveTo>
                      <a:pt x="66" y="253"/>
                    </a:moveTo>
                    <a:cubicBezTo>
                      <a:pt x="61" y="251"/>
                      <a:pt x="61" y="251"/>
                      <a:pt x="61" y="251"/>
                    </a:cubicBezTo>
                    <a:cubicBezTo>
                      <a:pt x="61" y="250"/>
                      <a:pt x="62" y="248"/>
                      <a:pt x="63" y="248"/>
                    </a:cubicBezTo>
                    <a:cubicBezTo>
                      <a:pt x="64" y="247"/>
                      <a:pt x="65" y="247"/>
                      <a:pt x="66" y="246"/>
                    </a:cubicBezTo>
                    <a:cubicBezTo>
                      <a:pt x="69" y="250"/>
                      <a:pt x="69" y="250"/>
                      <a:pt x="69" y="250"/>
                    </a:cubicBezTo>
                    <a:cubicBezTo>
                      <a:pt x="69" y="251"/>
                      <a:pt x="68" y="252"/>
                      <a:pt x="67" y="252"/>
                    </a:cubicBezTo>
                    <a:cubicBezTo>
                      <a:pt x="67" y="252"/>
                      <a:pt x="66" y="253"/>
                      <a:pt x="66" y="253"/>
                    </a:cubicBezTo>
                    <a:close/>
                    <a:moveTo>
                      <a:pt x="66" y="239"/>
                    </a:moveTo>
                    <a:cubicBezTo>
                      <a:pt x="66" y="238"/>
                      <a:pt x="66" y="237"/>
                      <a:pt x="66" y="237"/>
                    </a:cubicBezTo>
                    <a:cubicBezTo>
                      <a:pt x="66" y="235"/>
                      <a:pt x="67" y="234"/>
                      <a:pt x="68" y="233"/>
                    </a:cubicBezTo>
                    <a:cubicBezTo>
                      <a:pt x="68" y="233"/>
                      <a:pt x="68" y="233"/>
                      <a:pt x="69" y="232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74" y="235"/>
                      <a:pt x="74" y="235"/>
                      <a:pt x="74" y="235"/>
                    </a:cubicBezTo>
                    <a:cubicBezTo>
                      <a:pt x="73" y="237"/>
                      <a:pt x="72" y="237"/>
                      <a:pt x="71" y="238"/>
                    </a:cubicBezTo>
                    <a:cubicBezTo>
                      <a:pt x="71" y="238"/>
                      <a:pt x="71" y="237"/>
                      <a:pt x="71" y="237"/>
                    </a:cubicBezTo>
                    <a:lnTo>
                      <a:pt x="66" y="239"/>
                    </a:lnTo>
                    <a:close/>
                    <a:moveTo>
                      <a:pt x="80" y="226"/>
                    </a:moveTo>
                    <a:cubicBezTo>
                      <a:pt x="75" y="223"/>
                      <a:pt x="75" y="223"/>
                      <a:pt x="75" y="223"/>
                    </a:cubicBezTo>
                    <a:cubicBezTo>
                      <a:pt x="77" y="221"/>
                      <a:pt x="78" y="220"/>
                      <a:pt x="80" y="220"/>
                    </a:cubicBezTo>
                    <a:cubicBezTo>
                      <a:pt x="82" y="220"/>
                      <a:pt x="82" y="220"/>
                      <a:pt x="84" y="221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0" y="226"/>
                      <a:pt x="80" y="226"/>
                      <a:pt x="80" y="226"/>
                    </a:cubicBezTo>
                    <a:close/>
                    <a:moveTo>
                      <a:pt x="72" y="217"/>
                    </a:moveTo>
                    <a:cubicBezTo>
                      <a:pt x="71" y="216"/>
                      <a:pt x="70" y="214"/>
                      <a:pt x="69" y="211"/>
                    </a:cubicBezTo>
                    <a:cubicBezTo>
                      <a:pt x="75" y="209"/>
                      <a:pt x="75" y="209"/>
                      <a:pt x="75" y="209"/>
                    </a:cubicBezTo>
                    <a:cubicBezTo>
                      <a:pt x="75" y="211"/>
                      <a:pt x="76" y="212"/>
                      <a:pt x="77" y="213"/>
                    </a:cubicBezTo>
                    <a:lnTo>
                      <a:pt x="72" y="217"/>
                    </a:lnTo>
                    <a:close/>
                    <a:moveTo>
                      <a:pt x="86" y="216"/>
                    </a:moveTo>
                    <a:cubicBezTo>
                      <a:pt x="86" y="216"/>
                      <a:pt x="86" y="216"/>
                      <a:pt x="86" y="216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4" y="214"/>
                      <a:pt x="84" y="214"/>
                    </a:cubicBezTo>
                    <a:cubicBezTo>
                      <a:pt x="84" y="214"/>
                      <a:pt x="85" y="215"/>
                      <a:pt x="86" y="215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4" y="211"/>
                      <a:pt x="84" y="210"/>
                      <a:pt x="85" y="210"/>
                    </a:cubicBezTo>
                    <a:cubicBezTo>
                      <a:pt x="85" y="210"/>
                      <a:pt x="86" y="209"/>
                      <a:pt x="87" y="209"/>
                    </a:cubicBezTo>
                    <a:cubicBezTo>
                      <a:pt x="87" y="209"/>
                      <a:pt x="90" y="210"/>
                      <a:pt x="90" y="214"/>
                    </a:cubicBezTo>
                    <a:cubicBezTo>
                      <a:pt x="90" y="214"/>
                      <a:pt x="90" y="215"/>
                      <a:pt x="90" y="216"/>
                    </a:cubicBezTo>
                    <a:cubicBezTo>
                      <a:pt x="87" y="216"/>
                      <a:pt x="87" y="216"/>
                      <a:pt x="87" y="216"/>
                    </a:cubicBezTo>
                    <a:cubicBezTo>
                      <a:pt x="87" y="216"/>
                      <a:pt x="87" y="216"/>
                      <a:pt x="86" y="216"/>
                    </a:cubicBezTo>
                    <a:close/>
                    <a:moveTo>
                      <a:pt x="88" y="215"/>
                    </a:moveTo>
                    <a:cubicBezTo>
                      <a:pt x="88" y="215"/>
                      <a:pt x="88" y="215"/>
                      <a:pt x="88" y="215"/>
                    </a:cubicBezTo>
                    <a:cubicBezTo>
                      <a:pt x="88" y="215"/>
                      <a:pt x="88" y="215"/>
                      <a:pt x="88" y="215"/>
                    </a:cubicBezTo>
                    <a:close/>
                    <a:moveTo>
                      <a:pt x="66" y="200"/>
                    </a:moveTo>
                    <a:cubicBezTo>
                      <a:pt x="66" y="198"/>
                      <a:pt x="65" y="196"/>
                      <a:pt x="64" y="195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4"/>
                      <a:pt x="71" y="196"/>
                      <a:pt x="72" y="198"/>
                    </a:cubicBezTo>
                    <a:lnTo>
                      <a:pt x="66" y="200"/>
                    </a:lnTo>
                    <a:close/>
                    <a:moveTo>
                      <a:pt x="57" y="198"/>
                    </a:moveTo>
                    <a:cubicBezTo>
                      <a:pt x="55" y="198"/>
                      <a:pt x="55" y="196"/>
                      <a:pt x="55" y="195"/>
                    </a:cubicBezTo>
                    <a:cubicBezTo>
                      <a:pt x="54" y="194"/>
                      <a:pt x="54" y="193"/>
                      <a:pt x="54" y="192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9" y="190"/>
                      <a:pt x="60" y="192"/>
                      <a:pt x="60" y="193"/>
                    </a:cubicBezTo>
                    <a:cubicBezTo>
                      <a:pt x="60" y="194"/>
                      <a:pt x="61" y="194"/>
                      <a:pt x="61" y="194"/>
                    </a:cubicBezTo>
                    <a:cubicBezTo>
                      <a:pt x="60" y="194"/>
                      <a:pt x="60" y="194"/>
                      <a:pt x="60" y="193"/>
                    </a:cubicBezTo>
                    <a:lnTo>
                      <a:pt x="57" y="198"/>
                    </a:lnTo>
                    <a:close/>
                    <a:moveTo>
                      <a:pt x="47" y="181"/>
                    </a:moveTo>
                    <a:cubicBezTo>
                      <a:pt x="47" y="181"/>
                      <a:pt x="47" y="181"/>
                      <a:pt x="47" y="181"/>
                    </a:cubicBezTo>
                    <a:cubicBezTo>
                      <a:pt x="47" y="180"/>
                      <a:pt x="47" y="178"/>
                      <a:pt x="48" y="176"/>
                    </a:cubicBezTo>
                    <a:cubicBezTo>
                      <a:pt x="48" y="176"/>
                      <a:pt x="48" y="175"/>
                      <a:pt x="49" y="174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4" y="178"/>
                      <a:pt x="53" y="178"/>
                      <a:pt x="53" y="178"/>
                    </a:cubicBezTo>
                    <a:cubicBezTo>
                      <a:pt x="53" y="180"/>
                      <a:pt x="53" y="181"/>
                      <a:pt x="53" y="181"/>
                    </a:cubicBezTo>
                    <a:lnTo>
                      <a:pt x="47" y="181"/>
                    </a:lnTo>
                    <a:close/>
                    <a:moveTo>
                      <a:pt x="61" y="168"/>
                    </a:moveTo>
                    <a:cubicBezTo>
                      <a:pt x="55" y="166"/>
                      <a:pt x="55" y="166"/>
                      <a:pt x="55" y="166"/>
                    </a:cubicBezTo>
                    <a:cubicBezTo>
                      <a:pt x="56" y="165"/>
                      <a:pt x="56" y="164"/>
                      <a:pt x="56" y="164"/>
                    </a:cubicBezTo>
                    <a:cubicBezTo>
                      <a:pt x="56" y="163"/>
                      <a:pt x="56" y="162"/>
                      <a:pt x="56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2"/>
                      <a:pt x="62" y="163"/>
                      <a:pt x="62" y="164"/>
                    </a:cubicBezTo>
                    <a:cubicBezTo>
                      <a:pt x="62" y="165"/>
                      <a:pt x="61" y="166"/>
                      <a:pt x="61" y="168"/>
                    </a:cubicBezTo>
                    <a:close/>
                    <a:moveTo>
                      <a:pt x="64" y="151"/>
                    </a:moveTo>
                    <a:cubicBezTo>
                      <a:pt x="59" y="148"/>
                      <a:pt x="59" y="148"/>
                      <a:pt x="59" y="148"/>
                    </a:cubicBezTo>
                    <a:cubicBezTo>
                      <a:pt x="60" y="148"/>
                      <a:pt x="60" y="147"/>
                      <a:pt x="60" y="147"/>
                    </a:cubicBezTo>
                    <a:cubicBezTo>
                      <a:pt x="61" y="146"/>
                      <a:pt x="61" y="145"/>
                      <a:pt x="62" y="144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67" y="146"/>
                      <a:pt x="67" y="148"/>
                      <a:pt x="65" y="150"/>
                    </a:cubicBezTo>
                    <a:cubicBezTo>
                      <a:pt x="65" y="151"/>
                      <a:pt x="64" y="151"/>
                      <a:pt x="64" y="151"/>
                    </a:cubicBezTo>
                    <a:close/>
                    <a:moveTo>
                      <a:pt x="74" y="137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8" y="133"/>
                      <a:pt x="68" y="132"/>
                      <a:pt x="68" y="131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30"/>
                      <a:pt x="73" y="130"/>
                      <a:pt x="74" y="131"/>
                    </a:cubicBezTo>
                    <a:cubicBezTo>
                      <a:pt x="74" y="132"/>
                      <a:pt x="75" y="134"/>
                      <a:pt x="75" y="135"/>
                    </a:cubicBezTo>
                    <a:cubicBezTo>
                      <a:pt x="75" y="135"/>
                      <a:pt x="75" y="136"/>
                      <a:pt x="74" y="137"/>
                    </a:cubicBezTo>
                    <a:close/>
                    <a:moveTo>
                      <a:pt x="79" y="124"/>
                    </a:move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19"/>
                      <a:pt x="78" y="118"/>
                      <a:pt x="78" y="118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17"/>
                      <a:pt x="83" y="118"/>
                      <a:pt x="83" y="118"/>
                    </a:cubicBezTo>
                    <a:cubicBezTo>
                      <a:pt x="83" y="118"/>
                      <a:pt x="83" y="118"/>
                      <a:pt x="83" y="119"/>
                    </a:cubicBezTo>
                    <a:cubicBezTo>
                      <a:pt x="83" y="121"/>
                      <a:pt x="81" y="123"/>
                      <a:pt x="79" y="124"/>
                    </a:cubicBezTo>
                    <a:close/>
                    <a:moveTo>
                      <a:pt x="74" y="108"/>
                    </a:moveTo>
                    <a:cubicBezTo>
                      <a:pt x="73" y="106"/>
                      <a:pt x="72" y="105"/>
                      <a:pt x="72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7" y="101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2"/>
                      <a:pt x="78" y="104"/>
                      <a:pt x="79" y="105"/>
                    </a:cubicBezTo>
                    <a:lnTo>
                      <a:pt x="74" y="108"/>
                    </a:lnTo>
                    <a:close/>
                    <a:moveTo>
                      <a:pt x="20" y="105"/>
                    </a:moveTo>
                    <a:cubicBezTo>
                      <a:pt x="18" y="104"/>
                      <a:pt x="16" y="103"/>
                      <a:pt x="14" y="10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8"/>
                      <a:pt x="20" y="98"/>
                      <a:pt x="22" y="99"/>
                    </a:cubicBezTo>
                    <a:lnTo>
                      <a:pt x="20" y="105"/>
                    </a:lnTo>
                    <a:close/>
                    <a:moveTo>
                      <a:pt x="34" y="104"/>
                    </a:moveTo>
                    <a:cubicBezTo>
                      <a:pt x="30" y="100"/>
                      <a:pt x="30" y="100"/>
                      <a:pt x="30" y="100"/>
                    </a:cubicBezTo>
                    <a:cubicBezTo>
                      <a:pt x="31" y="99"/>
                      <a:pt x="32" y="98"/>
                      <a:pt x="33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6" y="102"/>
                      <a:pt x="35" y="103"/>
                      <a:pt x="34" y="104"/>
                    </a:cubicBezTo>
                    <a:close/>
                    <a:moveTo>
                      <a:pt x="48" y="98"/>
                    </a:moveTo>
                    <a:cubicBezTo>
                      <a:pt x="48" y="98"/>
                      <a:pt x="47" y="98"/>
                      <a:pt x="47" y="98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0" y="93"/>
                      <a:pt x="50" y="93"/>
                      <a:pt x="51" y="92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2" y="98"/>
                      <a:pt x="50" y="98"/>
                      <a:pt x="48" y="98"/>
                    </a:cubicBezTo>
                    <a:close/>
                    <a:moveTo>
                      <a:pt x="62" y="96"/>
                    </a:moveTo>
                    <a:cubicBezTo>
                      <a:pt x="61" y="95"/>
                      <a:pt x="61" y="93"/>
                      <a:pt x="61" y="92"/>
                    </a:cubicBezTo>
                    <a:cubicBezTo>
                      <a:pt x="61" y="92"/>
                      <a:pt x="60" y="91"/>
                      <a:pt x="60" y="91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5" y="88"/>
                      <a:pt x="67" y="90"/>
                      <a:pt x="67" y="92"/>
                    </a:cubicBezTo>
                    <a:cubicBezTo>
                      <a:pt x="67" y="92"/>
                      <a:pt x="66" y="92"/>
                      <a:pt x="66" y="92"/>
                    </a:cubicBezTo>
                    <a:lnTo>
                      <a:pt x="62" y="96"/>
                    </a:lnTo>
                    <a:close/>
                    <a:moveTo>
                      <a:pt x="12" y="95"/>
                    </a:moveTo>
                    <a:cubicBezTo>
                      <a:pt x="7" y="92"/>
                      <a:pt x="7" y="92"/>
                      <a:pt x="7" y="92"/>
                    </a:cubicBezTo>
                    <a:cubicBezTo>
                      <a:pt x="7" y="91"/>
                      <a:pt x="8" y="91"/>
                      <a:pt x="8" y="90"/>
                    </a:cubicBezTo>
                    <a:cubicBezTo>
                      <a:pt x="8" y="90"/>
                      <a:pt x="8" y="90"/>
                      <a:pt x="8" y="8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9"/>
                      <a:pt x="14" y="90"/>
                      <a:pt x="14" y="90"/>
                    </a:cubicBezTo>
                    <a:cubicBezTo>
                      <a:pt x="14" y="93"/>
                      <a:pt x="13" y="94"/>
                      <a:pt x="12" y="94"/>
                    </a:cubicBezTo>
                    <a:cubicBezTo>
                      <a:pt x="12" y="95"/>
                      <a:pt x="12" y="95"/>
                      <a:pt x="12" y="95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4" y="78"/>
                      <a:pt x="4" y="77"/>
                    </a:cubicBezTo>
                    <a:cubicBezTo>
                      <a:pt x="4" y="76"/>
                      <a:pt x="4" y="75"/>
                      <a:pt x="5" y="73"/>
                    </a:cubicBezTo>
                    <a:cubicBezTo>
                      <a:pt x="6" y="72"/>
                      <a:pt x="6" y="72"/>
                      <a:pt x="7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1" y="76"/>
                      <a:pt x="10" y="76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" y="78"/>
                    </a:lnTo>
                    <a:close/>
                    <a:moveTo>
                      <a:pt x="9" y="62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6"/>
                      <a:pt x="14" y="58"/>
                      <a:pt x="15" y="62"/>
                    </a:cubicBezTo>
                    <a:lnTo>
                      <a:pt x="9" y="62"/>
                    </a:lnTo>
                    <a:close/>
                    <a:moveTo>
                      <a:pt x="5" y="57"/>
                    </a:move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2"/>
                      <a:pt x="0" y="50"/>
                    </a:cubicBezTo>
                    <a:cubicBezTo>
                      <a:pt x="0" y="50"/>
                      <a:pt x="0" y="49"/>
                      <a:pt x="1" y="48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50"/>
                      <a:pt x="6" y="50"/>
                      <a:pt x="6" y="51"/>
                    </a:cubicBezTo>
                    <a:cubicBezTo>
                      <a:pt x="6" y="52"/>
                      <a:pt x="7" y="53"/>
                      <a:pt x="7" y="53"/>
                    </a:cubicBezTo>
                    <a:cubicBezTo>
                      <a:pt x="7" y="55"/>
                      <a:pt x="5" y="57"/>
                      <a:pt x="5" y="57"/>
                    </a:cubicBezTo>
                    <a:close/>
                    <a:moveTo>
                      <a:pt x="15" y="46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3" y="40"/>
                      <a:pt x="14" y="39"/>
                      <a:pt x="16" y="38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8" y="44"/>
                      <a:pt x="16" y="45"/>
                      <a:pt x="15" y="46"/>
                    </a:cubicBezTo>
                    <a:close/>
                    <a:moveTo>
                      <a:pt x="44" y="41"/>
                    </a:moveTo>
                    <a:cubicBezTo>
                      <a:pt x="43" y="41"/>
                      <a:pt x="43" y="41"/>
                      <a:pt x="43" y="40"/>
                    </a:cubicBezTo>
                    <a:cubicBezTo>
                      <a:pt x="42" y="39"/>
                      <a:pt x="42" y="39"/>
                      <a:pt x="41" y="38"/>
                    </a:cubicBezTo>
                    <a:cubicBezTo>
                      <a:pt x="41" y="37"/>
                      <a:pt x="41" y="37"/>
                      <a:pt x="40" y="3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47" y="36"/>
                      <a:pt x="47" y="36"/>
                      <a:pt x="47" y="37"/>
                    </a:cubicBezTo>
                    <a:lnTo>
                      <a:pt x="44" y="41"/>
                    </a:lnTo>
                    <a:close/>
                    <a:moveTo>
                      <a:pt x="82" y="41"/>
                    </a:moveTo>
                    <a:cubicBezTo>
                      <a:pt x="82" y="41"/>
                      <a:pt x="81" y="41"/>
                      <a:pt x="81" y="41"/>
                    </a:cubicBezTo>
                    <a:cubicBezTo>
                      <a:pt x="79" y="41"/>
                      <a:pt x="77" y="41"/>
                      <a:pt x="76" y="40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9" y="35"/>
                      <a:pt x="81" y="35"/>
                      <a:pt x="83" y="35"/>
                    </a:cubicBezTo>
                    <a:lnTo>
                      <a:pt x="82" y="41"/>
                    </a:lnTo>
                    <a:close/>
                    <a:moveTo>
                      <a:pt x="96" y="39"/>
                    </a:moveTo>
                    <a:cubicBezTo>
                      <a:pt x="92" y="35"/>
                      <a:pt x="92" y="35"/>
                      <a:pt x="92" y="35"/>
                    </a:cubicBezTo>
                    <a:cubicBezTo>
                      <a:pt x="93" y="34"/>
                      <a:pt x="95" y="33"/>
                      <a:pt x="97" y="33"/>
                    </a:cubicBezTo>
                    <a:cubicBezTo>
                      <a:pt x="99" y="33"/>
                      <a:pt x="100" y="33"/>
                      <a:pt x="101" y="35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7" y="38"/>
                      <a:pt x="97" y="38"/>
                    </a:cubicBezTo>
                    <a:cubicBezTo>
                      <a:pt x="97" y="38"/>
                      <a:pt x="96" y="39"/>
                      <a:pt x="96" y="39"/>
                    </a:cubicBezTo>
                    <a:close/>
                    <a:moveTo>
                      <a:pt x="109" y="37"/>
                    </a:moveTo>
                    <a:cubicBezTo>
                      <a:pt x="105" y="32"/>
                      <a:pt x="105" y="32"/>
                      <a:pt x="105" y="32"/>
                    </a:cubicBezTo>
                    <a:cubicBezTo>
                      <a:pt x="107" y="31"/>
                      <a:pt x="109" y="30"/>
                      <a:pt x="111" y="29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2" y="35"/>
                      <a:pt x="110" y="36"/>
                      <a:pt x="109" y="37"/>
                    </a:cubicBezTo>
                    <a:close/>
                    <a:moveTo>
                      <a:pt x="127" y="35"/>
                    </a:moveTo>
                    <a:cubicBezTo>
                      <a:pt x="126" y="35"/>
                      <a:pt x="124" y="35"/>
                      <a:pt x="122" y="34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6" y="29"/>
                      <a:pt x="127" y="29"/>
                      <a:pt x="127" y="29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5"/>
                      <a:pt x="129" y="35"/>
                      <a:pt x="127" y="35"/>
                    </a:cubicBezTo>
                    <a:close/>
                    <a:moveTo>
                      <a:pt x="57" y="34"/>
                    </a:move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3" y="29"/>
                      <a:pt x="54" y="28"/>
                      <a:pt x="55" y="26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9" y="31"/>
                      <a:pt x="58" y="32"/>
                      <a:pt x="57" y="34"/>
                    </a:cubicBezTo>
                    <a:close/>
                    <a:moveTo>
                      <a:pt x="27" y="32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3" y="26"/>
                      <a:pt x="23" y="25"/>
                      <a:pt x="23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7"/>
                      <a:pt x="28" y="28"/>
                    </a:cubicBezTo>
                    <a:cubicBezTo>
                      <a:pt x="28" y="29"/>
                      <a:pt x="28" y="31"/>
                      <a:pt x="27" y="32"/>
                    </a:cubicBezTo>
                    <a:close/>
                    <a:moveTo>
                      <a:pt x="69" y="29"/>
                    </a:moveTo>
                    <a:cubicBezTo>
                      <a:pt x="68" y="28"/>
                      <a:pt x="67" y="27"/>
                      <a:pt x="66" y="27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70" y="23"/>
                      <a:pt x="72" y="24"/>
                      <a:pt x="74" y="26"/>
                    </a:cubicBezTo>
                    <a:lnTo>
                      <a:pt x="69" y="29"/>
                    </a:lnTo>
                    <a:close/>
                    <a:moveTo>
                      <a:pt x="40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4"/>
                      <a:pt x="35" y="24"/>
                      <a:pt x="36" y="24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9" y="19"/>
                      <a:pt x="41" y="20"/>
                      <a:pt x="41" y="23"/>
                    </a:cubicBezTo>
                    <a:cubicBezTo>
                      <a:pt x="41" y="24"/>
                      <a:pt x="40" y="24"/>
                      <a:pt x="40" y="25"/>
                    </a:cubicBezTo>
                    <a:close/>
                    <a:moveTo>
                      <a:pt x="135" y="22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19"/>
                      <a:pt x="130" y="18"/>
                      <a:pt x="131" y="17"/>
                    </a:cubicBezTo>
                    <a:cubicBezTo>
                      <a:pt x="131" y="16"/>
                      <a:pt x="131" y="16"/>
                      <a:pt x="131" y="15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6" y="17"/>
                      <a:pt x="136" y="17"/>
                      <a:pt x="136" y="18"/>
                    </a:cubicBezTo>
                    <a:cubicBezTo>
                      <a:pt x="136" y="19"/>
                      <a:pt x="136" y="21"/>
                      <a:pt x="135" y="22"/>
                    </a:cubicBezTo>
                    <a:close/>
                    <a:moveTo>
                      <a:pt x="141" y="5"/>
                    </a:moveTo>
                    <a:cubicBezTo>
                      <a:pt x="135" y="4"/>
                      <a:pt x="135" y="4"/>
                      <a:pt x="135" y="4"/>
                    </a:cubicBezTo>
                    <a:cubicBezTo>
                      <a:pt x="135" y="4"/>
                      <a:pt x="135" y="4"/>
                      <a:pt x="135" y="3"/>
                    </a:cubicBezTo>
                    <a:cubicBezTo>
                      <a:pt x="135" y="3"/>
                      <a:pt x="135" y="2"/>
                      <a:pt x="135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"/>
                      <a:pt x="141" y="2"/>
                      <a:pt x="141" y="3"/>
                    </a:cubicBezTo>
                    <a:cubicBezTo>
                      <a:pt x="141" y="4"/>
                      <a:pt x="141" y="4"/>
                      <a:pt x="141" y="5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ïşļíḓe">
                <a:extLst>
                  <a:ext uri="{FF2B5EF4-FFF2-40B4-BE49-F238E27FC236}">
                    <a16:creationId xmlns:a16="http://schemas.microsoft.com/office/drawing/2014/main" id="{0B81A7F4-EA26-40F7-BB71-C79F32802101}"/>
                  </a:ext>
                </a:extLst>
              </p:cNvPr>
              <p:cNvSpPr/>
              <p:nvPr/>
            </p:nvSpPr>
            <p:spPr bwMode="auto">
              <a:xfrm>
                <a:off x="5835650" y="4837113"/>
                <a:ext cx="368300" cy="214313"/>
              </a:xfrm>
              <a:custGeom>
                <a:avLst/>
                <a:gdLst>
                  <a:gd name="T0" fmla="*/ 111 w 171"/>
                  <a:gd name="T1" fmla="*/ 94 h 100"/>
                  <a:gd name="T2" fmla="*/ 110 w 171"/>
                  <a:gd name="T3" fmla="*/ 100 h 100"/>
                  <a:gd name="T4" fmla="*/ 128 w 171"/>
                  <a:gd name="T5" fmla="*/ 91 h 100"/>
                  <a:gd name="T6" fmla="*/ 124 w 171"/>
                  <a:gd name="T7" fmla="*/ 97 h 100"/>
                  <a:gd name="T8" fmla="*/ 82 w 171"/>
                  <a:gd name="T9" fmla="*/ 91 h 100"/>
                  <a:gd name="T10" fmla="*/ 141 w 171"/>
                  <a:gd name="T11" fmla="*/ 88 h 100"/>
                  <a:gd name="T12" fmla="*/ 141 w 171"/>
                  <a:gd name="T13" fmla="*/ 95 h 100"/>
                  <a:gd name="T14" fmla="*/ 159 w 171"/>
                  <a:gd name="T15" fmla="*/ 86 h 100"/>
                  <a:gd name="T16" fmla="*/ 94 w 171"/>
                  <a:gd name="T17" fmla="*/ 91 h 100"/>
                  <a:gd name="T18" fmla="*/ 97 w 171"/>
                  <a:gd name="T19" fmla="*/ 91 h 100"/>
                  <a:gd name="T20" fmla="*/ 31 w 171"/>
                  <a:gd name="T21" fmla="*/ 73 h 100"/>
                  <a:gd name="T22" fmla="*/ 19 w 171"/>
                  <a:gd name="T23" fmla="*/ 79 h 100"/>
                  <a:gd name="T24" fmla="*/ 22 w 171"/>
                  <a:gd name="T25" fmla="*/ 73 h 100"/>
                  <a:gd name="T26" fmla="*/ 76 w 171"/>
                  <a:gd name="T27" fmla="*/ 78 h 100"/>
                  <a:gd name="T28" fmla="*/ 82 w 171"/>
                  <a:gd name="T29" fmla="*/ 78 h 100"/>
                  <a:gd name="T30" fmla="*/ 164 w 171"/>
                  <a:gd name="T31" fmla="*/ 73 h 100"/>
                  <a:gd name="T32" fmla="*/ 51 w 171"/>
                  <a:gd name="T33" fmla="*/ 75 h 100"/>
                  <a:gd name="T34" fmla="*/ 53 w 171"/>
                  <a:gd name="T35" fmla="*/ 69 h 100"/>
                  <a:gd name="T36" fmla="*/ 153 w 171"/>
                  <a:gd name="T37" fmla="*/ 69 h 100"/>
                  <a:gd name="T38" fmla="*/ 158 w 171"/>
                  <a:gd name="T39" fmla="*/ 65 h 100"/>
                  <a:gd name="T40" fmla="*/ 157 w 171"/>
                  <a:gd name="T41" fmla="*/ 72 h 100"/>
                  <a:gd name="T42" fmla="*/ 76 w 171"/>
                  <a:gd name="T43" fmla="*/ 65 h 100"/>
                  <a:gd name="T44" fmla="*/ 77 w 171"/>
                  <a:gd name="T45" fmla="*/ 68 h 100"/>
                  <a:gd name="T46" fmla="*/ 2 w 171"/>
                  <a:gd name="T47" fmla="*/ 60 h 100"/>
                  <a:gd name="T48" fmla="*/ 10 w 171"/>
                  <a:gd name="T49" fmla="*/ 63 h 100"/>
                  <a:gd name="T50" fmla="*/ 58 w 171"/>
                  <a:gd name="T51" fmla="*/ 57 h 100"/>
                  <a:gd name="T52" fmla="*/ 60 w 171"/>
                  <a:gd name="T53" fmla="*/ 62 h 100"/>
                  <a:gd name="T54" fmla="*/ 132 w 171"/>
                  <a:gd name="T55" fmla="*/ 54 h 100"/>
                  <a:gd name="T56" fmla="*/ 133 w 171"/>
                  <a:gd name="T57" fmla="*/ 55 h 100"/>
                  <a:gd name="T58" fmla="*/ 150 w 171"/>
                  <a:gd name="T59" fmla="*/ 54 h 100"/>
                  <a:gd name="T60" fmla="*/ 12 w 171"/>
                  <a:gd name="T61" fmla="*/ 52 h 100"/>
                  <a:gd name="T62" fmla="*/ 124 w 171"/>
                  <a:gd name="T63" fmla="*/ 48 h 100"/>
                  <a:gd name="T64" fmla="*/ 127 w 171"/>
                  <a:gd name="T65" fmla="*/ 42 h 100"/>
                  <a:gd name="T66" fmla="*/ 110 w 171"/>
                  <a:gd name="T67" fmla="*/ 43 h 100"/>
                  <a:gd name="T68" fmla="*/ 115 w 171"/>
                  <a:gd name="T69" fmla="*/ 39 h 100"/>
                  <a:gd name="T70" fmla="*/ 7 w 171"/>
                  <a:gd name="T71" fmla="*/ 42 h 100"/>
                  <a:gd name="T72" fmla="*/ 9 w 171"/>
                  <a:gd name="T73" fmla="*/ 36 h 100"/>
                  <a:gd name="T74" fmla="*/ 165 w 171"/>
                  <a:gd name="T75" fmla="*/ 29 h 100"/>
                  <a:gd name="T76" fmla="*/ 165 w 171"/>
                  <a:gd name="T77" fmla="*/ 29 h 100"/>
                  <a:gd name="T78" fmla="*/ 0 w 171"/>
                  <a:gd name="T79" fmla="*/ 20 h 100"/>
                  <a:gd name="T80" fmla="*/ 7 w 171"/>
                  <a:gd name="T81" fmla="*/ 25 h 100"/>
                  <a:gd name="T82" fmla="*/ 106 w 171"/>
                  <a:gd name="T83" fmla="*/ 26 h 100"/>
                  <a:gd name="T84" fmla="*/ 112 w 171"/>
                  <a:gd name="T85" fmla="*/ 24 h 100"/>
                  <a:gd name="T86" fmla="*/ 153 w 171"/>
                  <a:gd name="T87" fmla="*/ 21 h 100"/>
                  <a:gd name="T88" fmla="*/ 157 w 171"/>
                  <a:gd name="T89" fmla="*/ 15 h 100"/>
                  <a:gd name="T90" fmla="*/ 9 w 171"/>
                  <a:gd name="T91" fmla="*/ 10 h 100"/>
                  <a:gd name="T92" fmla="*/ 119 w 171"/>
                  <a:gd name="T93" fmla="*/ 14 h 100"/>
                  <a:gd name="T94" fmla="*/ 123 w 171"/>
                  <a:gd name="T95" fmla="*/ 9 h 100"/>
                  <a:gd name="T96" fmla="*/ 130 w 171"/>
                  <a:gd name="T97" fmla="*/ 4 h 100"/>
                  <a:gd name="T98" fmla="*/ 139 w 171"/>
                  <a:gd name="T99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0">
                    <a:moveTo>
                      <a:pt x="110" y="100"/>
                    </a:moveTo>
                    <a:cubicBezTo>
                      <a:pt x="108" y="100"/>
                      <a:pt x="107" y="100"/>
                      <a:pt x="105" y="98"/>
                    </a:cubicBezTo>
                    <a:cubicBezTo>
                      <a:pt x="108" y="94"/>
                      <a:pt x="108" y="94"/>
                      <a:pt x="108" y="94"/>
                    </a:cubicBezTo>
                    <a:cubicBezTo>
                      <a:pt x="110" y="95"/>
                      <a:pt x="110" y="95"/>
                      <a:pt x="111" y="94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1" y="100"/>
                      <a:pt x="111" y="100"/>
                      <a:pt x="110" y="100"/>
                    </a:cubicBezTo>
                    <a:close/>
                    <a:moveTo>
                      <a:pt x="124" y="97"/>
                    </a:moveTo>
                    <a:cubicBezTo>
                      <a:pt x="123" y="91"/>
                      <a:pt x="123" y="91"/>
                      <a:pt x="123" y="91"/>
                    </a:cubicBezTo>
                    <a:cubicBezTo>
                      <a:pt x="125" y="91"/>
                      <a:pt x="126" y="91"/>
                      <a:pt x="127" y="91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0" y="96"/>
                      <a:pt x="130" y="96"/>
                      <a:pt x="130" y="96"/>
                    </a:cubicBezTo>
                    <a:cubicBezTo>
                      <a:pt x="129" y="96"/>
                      <a:pt x="129" y="96"/>
                      <a:pt x="129" y="96"/>
                    </a:cubicBezTo>
                    <a:cubicBezTo>
                      <a:pt x="128" y="97"/>
                      <a:pt x="126" y="97"/>
                      <a:pt x="124" y="97"/>
                    </a:cubicBezTo>
                    <a:cubicBezTo>
                      <a:pt x="124" y="97"/>
                      <a:pt x="124" y="97"/>
                      <a:pt x="124" y="97"/>
                    </a:cubicBezTo>
                    <a:close/>
                    <a:moveTo>
                      <a:pt x="82" y="97"/>
                    </a:moveTo>
                    <a:cubicBezTo>
                      <a:pt x="79" y="96"/>
                      <a:pt x="76" y="94"/>
                      <a:pt x="75" y="91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90"/>
                      <a:pt x="82" y="91"/>
                      <a:pt x="82" y="91"/>
                    </a:cubicBezTo>
                    <a:lnTo>
                      <a:pt x="82" y="97"/>
                    </a:lnTo>
                    <a:close/>
                    <a:moveTo>
                      <a:pt x="141" y="95"/>
                    </a:moveTo>
                    <a:cubicBezTo>
                      <a:pt x="140" y="89"/>
                      <a:pt x="140" y="89"/>
                      <a:pt x="140" y="89"/>
                    </a:cubicBezTo>
                    <a:cubicBezTo>
                      <a:pt x="140" y="89"/>
                      <a:pt x="141" y="89"/>
                      <a:pt x="141" y="88"/>
                    </a:cubicBezTo>
                    <a:cubicBezTo>
                      <a:pt x="142" y="87"/>
                      <a:pt x="143" y="87"/>
                      <a:pt x="144" y="86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6" y="92"/>
                      <a:pt x="146" y="92"/>
                      <a:pt x="145" y="93"/>
                    </a:cubicBezTo>
                    <a:cubicBezTo>
                      <a:pt x="144" y="94"/>
                      <a:pt x="143" y="95"/>
                      <a:pt x="141" y="95"/>
                    </a:cubicBezTo>
                    <a:close/>
                    <a:moveTo>
                      <a:pt x="157" y="94"/>
                    </a:move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7" y="88"/>
                      <a:pt x="158" y="87"/>
                    </a:cubicBezTo>
                    <a:cubicBezTo>
                      <a:pt x="158" y="87"/>
                      <a:pt x="159" y="86"/>
                      <a:pt x="159" y="86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1"/>
                      <a:pt x="162" y="91"/>
                      <a:pt x="162" y="92"/>
                    </a:cubicBezTo>
                    <a:cubicBezTo>
                      <a:pt x="160" y="93"/>
                      <a:pt x="159" y="94"/>
                      <a:pt x="157" y="94"/>
                    </a:cubicBezTo>
                    <a:close/>
                    <a:moveTo>
                      <a:pt x="94" y="91"/>
                    </a:move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4" y="85"/>
                      <a:pt x="96" y="85"/>
                    </a:cubicBezTo>
                    <a:cubicBezTo>
                      <a:pt x="97" y="84"/>
                      <a:pt x="98" y="85"/>
                      <a:pt x="99" y="85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6" y="91"/>
                      <a:pt x="96" y="90"/>
                    </a:cubicBezTo>
                    <a:cubicBezTo>
                      <a:pt x="95" y="90"/>
                      <a:pt x="95" y="91"/>
                      <a:pt x="94" y="91"/>
                    </a:cubicBezTo>
                    <a:close/>
                    <a:moveTo>
                      <a:pt x="33" y="79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5" y="72"/>
                      <a:pt x="37" y="72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6" y="78"/>
                      <a:pt x="34" y="78"/>
                      <a:pt x="33" y="79"/>
                    </a:cubicBezTo>
                    <a:close/>
                    <a:moveTo>
                      <a:pt x="19" y="79"/>
                    </a:moveTo>
                    <a:cubicBezTo>
                      <a:pt x="19" y="78"/>
                      <a:pt x="18" y="78"/>
                      <a:pt x="18" y="77"/>
                    </a:cubicBezTo>
                    <a:cubicBezTo>
                      <a:pt x="17" y="76"/>
                      <a:pt x="16" y="75"/>
                      <a:pt x="15" y="7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1"/>
                      <a:pt x="21" y="72"/>
                      <a:pt x="22" y="73"/>
                    </a:cubicBezTo>
                    <a:cubicBezTo>
                      <a:pt x="22" y="73"/>
                      <a:pt x="23" y="74"/>
                      <a:pt x="23" y="74"/>
                    </a:cubicBezTo>
                    <a:lnTo>
                      <a:pt x="19" y="79"/>
                    </a:lnTo>
                    <a:close/>
                    <a:moveTo>
                      <a:pt x="82" y="78"/>
                    </a:move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6" y="76"/>
                      <a:pt x="76" y="74"/>
                      <a:pt x="76" y="72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5"/>
                      <a:pt x="82" y="76"/>
                      <a:pt x="82" y="78"/>
                    </a:cubicBezTo>
                    <a:close/>
                    <a:moveTo>
                      <a:pt x="170" y="78"/>
                    </a:move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6"/>
                      <a:pt x="164" y="74"/>
                      <a:pt x="164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3"/>
                      <a:pt x="170" y="75"/>
                      <a:pt x="170" y="78"/>
                    </a:cubicBezTo>
                    <a:cubicBezTo>
                      <a:pt x="170" y="78"/>
                      <a:pt x="170" y="78"/>
                      <a:pt x="170" y="78"/>
                    </a:cubicBezTo>
                    <a:close/>
                    <a:moveTo>
                      <a:pt x="51" y="75"/>
                    </a:move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7" y="70"/>
                    </a:cubicBezTo>
                    <a:cubicBezTo>
                      <a:pt x="47" y="69"/>
                      <a:pt x="48" y="68"/>
                      <a:pt x="48" y="66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70"/>
                      <a:pt x="53" y="71"/>
                      <a:pt x="52" y="72"/>
                    </a:cubicBezTo>
                    <a:cubicBezTo>
                      <a:pt x="52" y="73"/>
                      <a:pt x="51" y="74"/>
                      <a:pt x="51" y="75"/>
                    </a:cubicBezTo>
                    <a:close/>
                    <a:moveTo>
                      <a:pt x="157" y="72"/>
                    </a:moveTo>
                    <a:cubicBezTo>
                      <a:pt x="157" y="72"/>
                      <a:pt x="154" y="72"/>
                      <a:pt x="153" y="69"/>
                    </a:cubicBezTo>
                    <a:cubicBezTo>
                      <a:pt x="153" y="68"/>
                      <a:pt x="153" y="67"/>
                      <a:pt x="153" y="67"/>
                    </a:cubicBezTo>
                    <a:cubicBezTo>
                      <a:pt x="153" y="66"/>
                      <a:pt x="152" y="66"/>
                      <a:pt x="152" y="65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64"/>
                      <a:pt x="158" y="64"/>
                      <a:pt x="158" y="65"/>
                    </a:cubicBezTo>
                    <a:cubicBezTo>
                      <a:pt x="159" y="65"/>
                      <a:pt x="159" y="66"/>
                      <a:pt x="159" y="67"/>
                    </a:cubicBezTo>
                    <a:cubicBezTo>
                      <a:pt x="159" y="67"/>
                      <a:pt x="158" y="66"/>
                      <a:pt x="157" y="66"/>
                    </a:cubicBezTo>
                    <a:cubicBezTo>
                      <a:pt x="158" y="72"/>
                      <a:pt x="158" y="72"/>
                      <a:pt x="158" y="72"/>
                    </a:cubicBezTo>
                    <a:lnTo>
                      <a:pt x="157" y="72"/>
                    </a:lnTo>
                    <a:close/>
                    <a:moveTo>
                      <a:pt x="74" y="70"/>
                    </a:moveTo>
                    <a:cubicBezTo>
                      <a:pt x="71" y="70"/>
                      <a:pt x="70" y="68"/>
                      <a:pt x="69" y="64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5" y="63"/>
                      <a:pt x="75" y="65"/>
                      <a:pt x="76" y="65"/>
                    </a:cubicBezTo>
                    <a:cubicBezTo>
                      <a:pt x="75" y="65"/>
                      <a:pt x="75" y="65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2" y="65"/>
                      <a:pt x="72" y="65"/>
                      <a:pt x="71" y="66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6" y="70"/>
                      <a:pt x="74" y="70"/>
                      <a:pt x="74" y="70"/>
                    </a:cubicBezTo>
                    <a:close/>
                    <a:moveTo>
                      <a:pt x="6" y="67"/>
                    </a:moveTo>
                    <a:cubicBezTo>
                      <a:pt x="5" y="66"/>
                      <a:pt x="5" y="66"/>
                      <a:pt x="4" y="65"/>
                    </a:cubicBezTo>
                    <a:cubicBezTo>
                      <a:pt x="3" y="64"/>
                      <a:pt x="2" y="62"/>
                      <a:pt x="2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0"/>
                      <a:pt x="8" y="60"/>
                      <a:pt x="8" y="61"/>
                    </a:cubicBezTo>
                    <a:cubicBezTo>
                      <a:pt x="9" y="62"/>
                      <a:pt x="9" y="62"/>
                      <a:pt x="10" y="63"/>
                    </a:cubicBezTo>
                    <a:lnTo>
                      <a:pt x="6" y="67"/>
                    </a:lnTo>
                    <a:close/>
                    <a:moveTo>
                      <a:pt x="60" y="62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0" y="55"/>
                      <a:pt x="62" y="55"/>
                      <a:pt x="63" y="5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4" y="60"/>
                      <a:pt x="63" y="61"/>
                      <a:pt x="61" y="62"/>
                    </a:cubicBezTo>
                    <a:lnTo>
                      <a:pt x="60" y="62"/>
                    </a:lnTo>
                    <a:close/>
                    <a:moveTo>
                      <a:pt x="132" y="61"/>
                    </a:moveTo>
                    <a:cubicBezTo>
                      <a:pt x="128" y="60"/>
                      <a:pt x="127" y="58"/>
                      <a:pt x="127" y="54"/>
                    </a:cubicBezTo>
                    <a:cubicBezTo>
                      <a:pt x="127" y="54"/>
                      <a:pt x="127" y="53"/>
                      <a:pt x="127" y="53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3" y="55"/>
                      <a:pt x="133" y="55"/>
                    </a:cubicBezTo>
                    <a:lnTo>
                      <a:pt x="132" y="61"/>
                    </a:lnTo>
                    <a:close/>
                    <a:moveTo>
                      <a:pt x="144" y="60"/>
                    </a:moveTo>
                    <a:cubicBezTo>
                      <a:pt x="144" y="54"/>
                      <a:pt x="144" y="54"/>
                      <a:pt x="144" y="54"/>
                    </a:cubicBezTo>
                    <a:cubicBezTo>
                      <a:pt x="146" y="54"/>
                      <a:pt x="148" y="54"/>
                      <a:pt x="150" y="54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6" y="60"/>
                      <a:pt x="144" y="60"/>
                    </a:cubicBezTo>
                    <a:close/>
                    <a:moveTo>
                      <a:pt x="16" y="56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3" y="51"/>
                      <a:pt x="13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52"/>
                      <a:pt x="18" y="54"/>
                      <a:pt x="16" y="56"/>
                    </a:cubicBezTo>
                    <a:close/>
                    <a:moveTo>
                      <a:pt x="124" y="48"/>
                    </a:moveTo>
                    <a:cubicBezTo>
                      <a:pt x="123" y="47"/>
                      <a:pt x="122" y="46"/>
                      <a:pt x="122" y="44"/>
                    </a:cubicBezTo>
                    <a:cubicBezTo>
                      <a:pt x="121" y="43"/>
                      <a:pt x="121" y="43"/>
                      <a:pt x="121" y="42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6" y="39"/>
                      <a:pt x="126" y="40"/>
                      <a:pt x="127" y="42"/>
                    </a:cubicBezTo>
                    <a:cubicBezTo>
                      <a:pt x="127" y="42"/>
                      <a:pt x="128" y="43"/>
                      <a:pt x="128" y="43"/>
                    </a:cubicBezTo>
                    <a:lnTo>
                      <a:pt x="124" y="48"/>
                    </a:lnTo>
                    <a:close/>
                    <a:moveTo>
                      <a:pt x="111" y="44"/>
                    </a:moveTo>
                    <a:cubicBezTo>
                      <a:pt x="111" y="44"/>
                      <a:pt x="110" y="43"/>
                      <a:pt x="110" y="43"/>
                    </a:cubicBezTo>
                    <a:cubicBezTo>
                      <a:pt x="108" y="41"/>
                      <a:pt x="108" y="40"/>
                      <a:pt x="107" y="38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3" y="37"/>
                      <a:pt x="113" y="38"/>
                      <a:pt x="114" y="39"/>
                    </a:cubicBezTo>
                    <a:cubicBezTo>
                      <a:pt x="114" y="39"/>
                      <a:pt x="115" y="39"/>
                      <a:pt x="115" y="39"/>
                    </a:cubicBezTo>
                    <a:lnTo>
                      <a:pt x="111" y="44"/>
                    </a:lnTo>
                    <a:close/>
                    <a:moveTo>
                      <a:pt x="11" y="43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9" y="42"/>
                      <a:pt x="8" y="42"/>
                      <a:pt x="7" y="42"/>
                    </a:cubicBezTo>
                    <a:cubicBezTo>
                      <a:pt x="5" y="41"/>
                      <a:pt x="4" y="40"/>
                      <a:pt x="4" y="3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1" y="37"/>
                    </a:cubicBezTo>
                    <a:cubicBezTo>
                      <a:pt x="12" y="37"/>
                      <a:pt x="12" y="37"/>
                      <a:pt x="12" y="37"/>
                    </a:cubicBezTo>
                    <a:lnTo>
                      <a:pt x="11" y="43"/>
                    </a:lnTo>
                    <a:close/>
                    <a:moveTo>
                      <a:pt x="165" y="29"/>
                    </a:move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23"/>
                      <a:pt x="166" y="22"/>
                      <a:pt x="166" y="21"/>
                    </a:cubicBezTo>
                    <a:cubicBezTo>
                      <a:pt x="171" y="22"/>
                      <a:pt x="171" y="22"/>
                      <a:pt x="171" y="22"/>
                    </a:cubicBezTo>
                    <a:cubicBezTo>
                      <a:pt x="171" y="27"/>
                      <a:pt x="168" y="29"/>
                      <a:pt x="165" y="29"/>
                    </a:cubicBezTo>
                    <a:close/>
                    <a:moveTo>
                      <a:pt x="2" y="28"/>
                    </a:moveTo>
                    <a:cubicBezTo>
                      <a:pt x="1" y="27"/>
                      <a:pt x="1" y="26"/>
                      <a:pt x="0" y="25"/>
                    </a:cubicBezTo>
                    <a:cubicBezTo>
                      <a:pt x="0" y="24"/>
                      <a:pt x="0" y="23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3"/>
                      <a:pt x="7" y="24"/>
                      <a:pt x="7" y="25"/>
                    </a:cubicBezTo>
                    <a:lnTo>
                      <a:pt x="2" y="28"/>
                    </a:lnTo>
                    <a:close/>
                    <a:moveTo>
                      <a:pt x="106" y="26"/>
                    </a:move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5"/>
                      <a:pt x="105" y="25"/>
                      <a:pt x="105" y="24"/>
                    </a:cubicBezTo>
                    <a:cubicBezTo>
                      <a:pt x="105" y="22"/>
                      <a:pt x="107" y="20"/>
                      <a:pt x="108" y="20"/>
                    </a:cubicBezTo>
                    <a:cubicBezTo>
                      <a:pt x="109" y="19"/>
                      <a:pt x="110" y="19"/>
                      <a:pt x="111" y="19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5"/>
                      <a:pt x="111" y="25"/>
                    </a:cubicBezTo>
                    <a:cubicBezTo>
                      <a:pt x="111" y="25"/>
                      <a:pt x="111" y="25"/>
                      <a:pt x="111" y="25"/>
                    </a:cubicBezTo>
                    <a:lnTo>
                      <a:pt x="106" y="26"/>
                    </a:lnTo>
                    <a:close/>
                    <a:moveTo>
                      <a:pt x="153" y="21"/>
                    </a:moveTo>
                    <a:cubicBezTo>
                      <a:pt x="152" y="20"/>
                      <a:pt x="152" y="19"/>
                      <a:pt x="151" y="18"/>
                    </a:cubicBezTo>
                    <a:cubicBezTo>
                      <a:pt x="151" y="17"/>
                      <a:pt x="151" y="16"/>
                      <a:pt x="150" y="16"/>
                    </a:cubicBezTo>
                    <a:cubicBezTo>
                      <a:pt x="156" y="13"/>
                      <a:pt x="156" y="13"/>
                      <a:pt x="156" y="13"/>
                    </a:cubicBezTo>
                    <a:cubicBezTo>
                      <a:pt x="156" y="14"/>
                      <a:pt x="156" y="14"/>
                      <a:pt x="157" y="15"/>
                    </a:cubicBezTo>
                    <a:cubicBezTo>
                      <a:pt x="157" y="16"/>
                      <a:pt x="158" y="17"/>
                      <a:pt x="158" y="18"/>
                    </a:cubicBezTo>
                    <a:lnTo>
                      <a:pt x="153" y="21"/>
                    </a:lnTo>
                    <a:close/>
                    <a:moveTo>
                      <a:pt x="12" y="15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11" y="8"/>
                      <a:pt x="13" y="6"/>
                      <a:pt x="13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5" y="13"/>
                      <a:pt x="12" y="15"/>
                    </a:cubicBezTo>
                    <a:close/>
                    <a:moveTo>
                      <a:pt x="119" y="14"/>
                    </a:moveTo>
                    <a:cubicBezTo>
                      <a:pt x="118" y="13"/>
                      <a:pt x="118" y="13"/>
                      <a:pt x="118" y="13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6" y="6"/>
                      <a:pt x="120" y="6"/>
                      <a:pt x="122" y="9"/>
                    </a:cubicBezTo>
                    <a:cubicBezTo>
                      <a:pt x="122" y="9"/>
                      <a:pt x="122" y="9"/>
                      <a:pt x="123" y="9"/>
                    </a:cubicBezTo>
                    <a:lnTo>
                      <a:pt x="119" y="14"/>
                    </a:lnTo>
                    <a:close/>
                    <a:moveTo>
                      <a:pt x="132" y="12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8" y="7"/>
                      <a:pt x="129" y="5"/>
                      <a:pt x="130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4" y="8"/>
                      <a:pt x="133" y="10"/>
                      <a:pt x="132" y="12"/>
                    </a:cubicBezTo>
                    <a:close/>
                    <a:moveTo>
                      <a:pt x="142" y="8"/>
                    </a:moveTo>
                    <a:cubicBezTo>
                      <a:pt x="142" y="7"/>
                      <a:pt x="141" y="6"/>
                      <a:pt x="139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2"/>
                      <a:pt x="147" y="4"/>
                      <a:pt x="147" y="6"/>
                    </a:cubicBezTo>
                    <a:lnTo>
                      <a:pt x="142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íšḷide">
                <a:extLst>
                  <a:ext uri="{FF2B5EF4-FFF2-40B4-BE49-F238E27FC236}">
                    <a16:creationId xmlns:a16="http://schemas.microsoft.com/office/drawing/2014/main" id="{4FD45E00-674F-41E0-A32E-F7A888A97B0C}"/>
                  </a:ext>
                </a:extLst>
              </p:cNvPr>
              <p:cNvSpPr/>
              <p:nvPr/>
            </p:nvSpPr>
            <p:spPr bwMode="auto">
              <a:xfrm>
                <a:off x="6035675" y="4181475"/>
                <a:ext cx="633413" cy="782638"/>
              </a:xfrm>
              <a:custGeom>
                <a:avLst/>
                <a:gdLst>
                  <a:gd name="T0" fmla="*/ 278 w 295"/>
                  <a:gd name="T1" fmla="*/ 365 h 365"/>
                  <a:gd name="T2" fmla="*/ 258 w 295"/>
                  <a:gd name="T3" fmla="*/ 363 h 365"/>
                  <a:gd name="T4" fmla="*/ 287 w 295"/>
                  <a:gd name="T5" fmla="*/ 354 h 365"/>
                  <a:gd name="T6" fmla="*/ 246 w 295"/>
                  <a:gd name="T7" fmla="*/ 348 h 365"/>
                  <a:gd name="T8" fmla="*/ 259 w 295"/>
                  <a:gd name="T9" fmla="*/ 343 h 365"/>
                  <a:gd name="T10" fmla="*/ 251 w 295"/>
                  <a:gd name="T11" fmla="*/ 339 h 365"/>
                  <a:gd name="T12" fmla="*/ 295 w 295"/>
                  <a:gd name="T13" fmla="*/ 340 h 365"/>
                  <a:gd name="T14" fmla="*/ 245 w 295"/>
                  <a:gd name="T15" fmla="*/ 335 h 365"/>
                  <a:gd name="T16" fmla="*/ 81 w 295"/>
                  <a:gd name="T17" fmla="*/ 320 h 365"/>
                  <a:gd name="T18" fmla="*/ 107 w 295"/>
                  <a:gd name="T19" fmla="*/ 320 h 365"/>
                  <a:gd name="T20" fmla="*/ 241 w 295"/>
                  <a:gd name="T21" fmla="*/ 324 h 365"/>
                  <a:gd name="T22" fmla="*/ 98 w 295"/>
                  <a:gd name="T23" fmla="*/ 314 h 365"/>
                  <a:gd name="T24" fmla="*/ 219 w 295"/>
                  <a:gd name="T25" fmla="*/ 316 h 365"/>
                  <a:gd name="T26" fmla="*/ 66 w 295"/>
                  <a:gd name="T27" fmla="*/ 313 h 365"/>
                  <a:gd name="T28" fmla="*/ 79 w 295"/>
                  <a:gd name="T29" fmla="*/ 309 h 365"/>
                  <a:gd name="T30" fmla="*/ 90 w 295"/>
                  <a:gd name="T31" fmla="*/ 304 h 365"/>
                  <a:gd name="T32" fmla="*/ 108 w 295"/>
                  <a:gd name="T33" fmla="*/ 310 h 365"/>
                  <a:gd name="T34" fmla="*/ 150 w 295"/>
                  <a:gd name="T35" fmla="*/ 300 h 365"/>
                  <a:gd name="T36" fmla="*/ 138 w 295"/>
                  <a:gd name="T37" fmla="*/ 301 h 365"/>
                  <a:gd name="T38" fmla="*/ 120 w 295"/>
                  <a:gd name="T39" fmla="*/ 297 h 365"/>
                  <a:gd name="T40" fmla="*/ 123 w 295"/>
                  <a:gd name="T41" fmla="*/ 305 h 365"/>
                  <a:gd name="T42" fmla="*/ 230 w 295"/>
                  <a:gd name="T43" fmla="*/ 303 h 365"/>
                  <a:gd name="T44" fmla="*/ 64 w 295"/>
                  <a:gd name="T45" fmla="*/ 297 h 365"/>
                  <a:gd name="T46" fmla="*/ 191 w 295"/>
                  <a:gd name="T47" fmla="*/ 293 h 365"/>
                  <a:gd name="T48" fmla="*/ 155 w 295"/>
                  <a:gd name="T49" fmla="*/ 290 h 365"/>
                  <a:gd name="T50" fmla="*/ 51 w 295"/>
                  <a:gd name="T51" fmla="*/ 296 h 365"/>
                  <a:gd name="T52" fmla="*/ 32 w 295"/>
                  <a:gd name="T53" fmla="*/ 291 h 365"/>
                  <a:gd name="T54" fmla="*/ 217 w 295"/>
                  <a:gd name="T55" fmla="*/ 290 h 365"/>
                  <a:gd name="T56" fmla="*/ 203 w 295"/>
                  <a:gd name="T57" fmla="*/ 288 h 365"/>
                  <a:gd name="T58" fmla="*/ 187 w 295"/>
                  <a:gd name="T59" fmla="*/ 283 h 365"/>
                  <a:gd name="T60" fmla="*/ 173 w 295"/>
                  <a:gd name="T61" fmla="*/ 279 h 365"/>
                  <a:gd name="T62" fmla="*/ 161 w 295"/>
                  <a:gd name="T63" fmla="*/ 277 h 365"/>
                  <a:gd name="T64" fmla="*/ 30 w 295"/>
                  <a:gd name="T65" fmla="*/ 272 h 365"/>
                  <a:gd name="T66" fmla="*/ 23 w 295"/>
                  <a:gd name="T67" fmla="*/ 262 h 365"/>
                  <a:gd name="T68" fmla="*/ 1 w 295"/>
                  <a:gd name="T69" fmla="*/ 235 h 365"/>
                  <a:gd name="T70" fmla="*/ 12 w 295"/>
                  <a:gd name="T71" fmla="*/ 223 h 365"/>
                  <a:gd name="T72" fmla="*/ 25 w 295"/>
                  <a:gd name="T73" fmla="*/ 211 h 365"/>
                  <a:gd name="T74" fmla="*/ 35 w 295"/>
                  <a:gd name="T75" fmla="*/ 196 h 365"/>
                  <a:gd name="T76" fmla="*/ 117 w 295"/>
                  <a:gd name="T77" fmla="*/ 191 h 365"/>
                  <a:gd name="T78" fmla="*/ 135 w 295"/>
                  <a:gd name="T79" fmla="*/ 194 h 365"/>
                  <a:gd name="T80" fmla="*/ 20 w 295"/>
                  <a:gd name="T81" fmla="*/ 184 h 365"/>
                  <a:gd name="T82" fmla="*/ 77 w 295"/>
                  <a:gd name="T83" fmla="*/ 175 h 365"/>
                  <a:gd name="T84" fmla="*/ 148 w 295"/>
                  <a:gd name="T85" fmla="*/ 173 h 365"/>
                  <a:gd name="T86" fmla="*/ 97 w 295"/>
                  <a:gd name="T87" fmla="*/ 175 h 365"/>
                  <a:gd name="T88" fmla="*/ 66 w 295"/>
                  <a:gd name="T89" fmla="*/ 175 h 365"/>
                  <a:gd name="T90" fmla="*/ 58 w 295"/>
                  <a:gd name="T91" fmla="*/ 166 h 365"/>
                  <a:gd name="T92" fmla="*/ 149 w 295"/>
                  <a:gd name="T93" fmla="*/ 160 h 365"/>
                  <a:gd name="T94" fmla="*/ 35 w 295"/>
                  <a:gd name="T95" fmla="*/ 158 h 365"/>
                  <a:gd name="T96" fmla="*/ 159 w 295"/>
                  <a:gd name="T97" fmla="*/ 145 h 365"/>
                  <a:gd name="T98" fmla="*/ 160 w 295"/>
                  <a:gd name="T99" fmla="*/ 129 h 365"/>
                  <a:gd name="T100" fmla="*/ 189 w 295"/>
                  <a:gd name="T101" fmla="*/ 121 h 365"/>
                  <a:gd name="T102" fmla="*/ 177 w 295"/>
                  <a:gd name="T103" fmla="*/ 122 h 365"/>
                  <a:gd name="T104" fmla="*/ 205 w 295"/>
                  <a:gd name="T105" fmla="*/ 111 h 365"/>
                  <a:gd name="T106" fmla="*/ 213 w 295"/>
                  <a:gd name="T107" fmla="*/ 97 h 365"/>
                  <a:gd name="T108" fmla="*/ 218 w 295"/>
                  <a:gd name="T109" fmla="*/ 83 h 365"/>
                  <a:gd name="T110" fmla="*/ 223 w 295"/>
                  <a:gd name="T111" fmla="*/ 73 h 365"/>
                  <a:gd name="T112" fmla="*/ 231 w 295"/>
                  <a:gd name="T113" fmla="*/ 42 h 365"/>
                  <a:gd name="T114" fmla="*/ 225 w 295"/>
                  <a:gd name="T115" fmla="*/ 28 h 365"/>
                  <a:gd name="T116" fmla="*/ 234 w 295"/>
                  <a:gd name="T117" fmla="*/ 16 h 365"/>
                  <a:gd name="T118" fmla="*/ 239 w 295"/>
                  <a:gd name="T119" fmla="*/ 2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5" h="365">
                    <a:moveTo>
                      <a:pt x="278" y="365"/>
                    </a:moveTo>
                    <a:cubicBezTo>
                      <a:pt x="277" y="365"/>
                      <a:pt x="276" y="365"/>
                      <a:pt x="275" y="365"/>
                    </a:cubicBezTo>
                    <a:cubicBezTo>
                      <a:pt x="274" y="365"/>
                      <a:pt x="273" y="365"/>
                      <a:pt x="272" y="364"/>
                    </a:cubicBezTo>
                    <a:cubicBezTo>
                      <a:pt x="273" y="359"/>
                      <a:pt x="273" y="359"/>
                      <a:pt x="273" y="359"/>
                    </a:cubicBezTo>
                    <a:cubicBezTo>
                      <a:pt x="274" y="359"/>
                      <a:pt x="274" y="359"/>
                      <a:pt x="275" y="359"/>
                    </a:cubicBezTo>
                    <a:cubicBezTo>
                      <a:pt x="276" y="359"/>
                      <a:pt x="277" y="359"/>
                      <a:pt x="279" y="359"/>
                    </a:cubicBezTo>
                    <a:lnTo>
                      <a:pt x="278" y="365"/>
                    </a:lnTo>
                    <a:close/>
                    <a:moveTo>
                      <a:pt x="258" y="363"/>
                    </a:moveTo>
                    <a:cubicBezTo>
                      <a:pt x="257" y="363"/>
                      <a:pt x="255" y="363"/>
                      <a:pt x="254" y="362"/>
                    </a:cubicBezTo>
                    <a:cubicBezTo>
                      <a:pt x="257" y="357"/>
                      <a:pt x="257" y="357"/>
                      <a:pt x="257" y="357"/>
                    </a:cubicBezTo>
                    <a:cubicBezTo>
                      <a:pt x="257" y="357"/>
                      <a:pt x="258" y="357"/>
                      <a:pt x="258" y="357"/>
                    </a:cubicBezTo>
                    <a:cubicBezTo>
                      <a:pt x="259" y="357"/>
                      <a:pt x="260" y="357"/>
                      <a:pt x="261" y="356"/>
                    </a:cubicBezTo>
                    <a:cubicBezTo>
                      <a:pt x="262" y="362"/>
                      <a:pt x="262" y="362"/>
                      <a:pt x="262" y="362"/>
                    </a:cubicBezTo>
                    <a:cubicBezTo>
                      <a:pt x="261" y="362"/>
                      <a:pt x="259" y="363"/>
                      <a:pt x="258" y="363"/>
                    </a:cubicBezTo>
                    <a:close/>
                    <a:moveTo>
                      <a:pt x="286" y="356"/>
                    </a:move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1" y="353"/>
                      <a:pt x="281" y="352"/>
                      <a:pt x="282" y="351"/>
                    </a:cubicBezTo>
                    <a:cubicBezTo>
                      <a:pt x="282" y="351"/>
                      <a:pt x="282" y="350"/>
                      <a:pt x="282" y="349"/>
                    </a:cubicBezTo>
                    <a:cubicBezTo>
                      <a:pt x="285" y="349"/>
                      <a:pt x="285" y="349"/>
                      <a:pt x="285" y="349"/>
                    </a:cubicBezTo>
                    <a:cubicBezTo>
                      <a:pt x="288" y="350"/>
                      <a:pt x="288" y="350"/>
                      <a:pt x="288" y="350"/>
                    </a:cubicBezTo>
                    <a:cubicBezTo>
                      <a:pt x="288" y="352"/>
                      <a:pt x="287" y="353"/>
                      <a:pt x="287" y="354"/>
                    </a:cubicBezTo>
                    <a:cubicBezTo>
                      <a:pt x="287" y="354"/>
                      <a:pt x="287" y="354"/>
                      <a:pt x="287" y="354"/>
                    </a:cubicBezTo>
                    <a:cubicBezTo>
                      <a:pt x="287" y="354"/>
                      <a:pt x="287" y="355"/>
                      <a:pt x="286" y="356"/>
                    </a:cubicBezTo>
                    <a:close/>
                    <a:moveTo>
                      <a:pt x="245" y="353"/>
                    </a:moveTo>
                    <a:cubicBezTo>
                      <a:pt x="241" y="353"/>
                      <a:pt x="240" y="351"/>
                      <a:pt x="240" y="348"/>
                    </a:cubicBezTo>
                    <a:cubicBezTo>
                      <a:pt x="240" y="348"/>
                      <a:pt x="240" y="347"/>
                      <a:pt x="240" y="346"/>
                    </a:cubicBezTo>
                    <a:cubicBezTo>
                      <a:pt x="246" y="347"/>
                      <a:pt x="246" y="347"/>
                      <a:pt x="246" y="347"/>
                    </a:cubicBezTo>
                    <a:cubicBezTo>
                      <a:pt x="246" y="347"/>
                      <a:pt x="246" y="348"/>
                      <a:pt x="246" y="348"/>
                    </a:cubicBezTo>
                    <a:cubicBezTo>
                      <a:pt x="245" y="348"/>
                      <a:pt x="245" y="348"/>
                      <a:pt x="245" y="348"/>
                    </a:cubicBezTo>
                    <a:lnTo>
                      <a:pt x="245" y="353"/>
                    </a:lnTo>
                    <a:close/>
                    <a:moveTo>
                      <a:pt x="259" y="349"/>
                    </a:moveTo>
                    <a:cubicBezTo>
                      <a:pt x="253" y="348"/>
                      <a:pt x="253" y="348"/>
                      <a:pt x="253" y="348"/>
                    </a:cubicBezTo>
                    <a:cubicBezTo>
                      <a:pt x="253" y="346"/>
                      <a:pt x="254" y="344"/>
                      <a:pt x="254" y="343"/>
                    </a:cubicBezTo>
                    <a:cubicBezTo>
                      <a:pt x="259" y="342"/>
                      <a:pt x="259" y="342"/>
                      <a:pt x="259" y="342"/>
                    </a:cubicBezTo>
                    <a:cubicBezTo>
                      <a:pt x="259" y="342"/>
                      <a:pt x="259" y="343"/>
                      <a:pt x="259" y="343"/>
                    </a:cubicBezTo>
                    <a:cubicBezTo>
                      <a:pt x="259" y="344"/>
                      <a:pt x="259" y="347"/>
                      <a:pt x="259" y="349"/>
                    </a:cubicBezTo>
                    <a:close/>
                    <a:moveTo>
                      <a:pt x="246" y="343"/>
                    </a:moveTo>
                    <a:cubicBezTo>
                      <a:pt x="246" y="342"/>
                      <a:pt x="246" y="342"/>
                      <a:pt x="246" y="341"/>
                    </a:cubicBezTo>
                    <a:cubicBezTo>
                      <a:pt x="246" y="341"/>
                      <a:pt x="245" y="340"/>
                      <a:pt x="245" y="339"/>
                    </a:cubicBezTo>
                    <a:cubicBezTo>
                      <a:pt x="245" y="337"/>
                      <a:pt x="246" y="336"/>
                      <a:pt x="247" y="335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2" y="340"/>
                    </a:cubicBezTo>
                    <a:cubicBezTo>
                      <a:pt x="252" y="340"/>
                      <a:pt x="252" y="341"/>
                      <a:pt x="252" y="342"/>
                    </a:cubicBezTo>
                    <a:lnTo>
                      <a:pt x="246" y="343"/>
                    </a:lnTo>
                    <a:close/>
                    <a:moveTo>
                      <a:pt x="291" y="341"/>
                    </a:move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91" y="334"/>
                      <a:pt x="294" y="334"/>
                      <a:pt x="295" y="334"/>
                    </a:cubicBezTo>
                    <a:cubicBezTo>
                      <a:pt x="295" y="340"/>
                      <a:pt x="295" y="340"/>
                      <a:pt x="295" y="340"/>
                    </a:cubicBezTo>
                    <a:cubicBezTo>
                      <a:pt x="295" y="340"/>
                      <a:pt x="293" y="340"/>
                      <a:pt x="291" y="341"/>
                    </a:cubicBezTo>
                    <a:close/>
                    <a:moveTo>
                      <a:pt x="98" y="337"/>
                    </a:moveTo>
                    <a:cubicBezTo>
                      <a:pt x="96" y="336"/>
                      <a:pt x="94" y="335"/>
                      <a:pt x="92" y="333"/>
                    </a:cubicBezTo>
                    <a:cubicBezTo>
                      <a:pt x="96" y="329"/>
                      <a:pt x="96" y="329"/>
                      <a:pt x="96" y="329"/>
                    </a:cubicBezTo>
                    <a:cubicBezTo>
                      <a:pt x="98" y="330"/>
                      <a:pt x="99" y="331"/>
                      <a:pt x="100" y="332"/>
                    </a:cubicBezTo>
                    <a:lnTo>
                      <a:pt x="98" y="337"/>
                    </a:lnTo>
                    <a:close/>
                    <a:moveTo>
                      <a:pt x="245" y="335"/>
                    </a:move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39" y="333"/>
                      <a:pt x="240" y="330"/>
                      <a:pt x="240" y="328"/>
                    </a:cubicBezTo>
                    <a:cubicBezTo>
                      <a:pt x="246" y="330"/>
                      <a:pt x="246" y="330"/>
                      <a:pt x="246" y="330"/>
                    </a:cubicBezTo>
                    <a:cubicBezTo>
                      <a:pt x="246" y="332"/>
                      <a:pt x="245" y="334"/>
                      <a:pt x="245" y="335"/>
                    </a:cubicBezTo>
                    <a:close/>
                    <a:moveTo>
                      <a:pt x="80" y="328"/>
                    </a:moveTo>
                    <a:cubicBezTo>
                      <a:pt x="79" y="322"/>
                      <a:pt x="79" y="322"/>
                      <a:pt x="79" y="322"/>
                    </a:cubicBezTo>
                    <a:cubicBezTo>
                      <a:pt x="79" y="322"/>
                      <a:pt x="80" y="321"/>
                      <a:pt x="81" y="320"/>
                    </a:cubicBezTo>
                    <a:cubicBezTo>
                      <a:pt x="84" y="321"/>
                      <a:pt x="84" y="321"/>
                      <a:pt x="84" y="321"/>
                    </a:cubicBezTo>
                    <a:cubicBezTo>
                      <a:pt x="86" y="323"/>
                      <a:pt x="86" y="323"/>
                      <a:pt x="86" y="323"/>
                    </a:cubicBezTo>
                    <a:cubicBezTo>
                      <a:pt x="84" y="325"/>
                      <a:pt x="82" y="327"/>
                      <a:pt x="80" y="328"/>
                    </a:cubicBezTo>
                    <a:close/>
                    <a:moveTo>
                      <a:pt x="102" y="327"/>
                    </a:moveTo>
                    <a:cubicBezTo>
                      <a:pt x="102" y="325"/>
                      <a:pt x="102" y="325"/>
                      <a:pt x="102" y="325"/>
                    </a:cubicBezTo>
                    <a:cubicBezTo>
                      <a:pt x="102" y="324"/>
                      <a:pt x="101" y="322"/>
                      <a:pt x="101" y="321"/>
                    </a:cubicBezTo>
                    <a:cubicBezTo>
                      <a:pt x="107" y="320"/>
                      <a:pt x="107" y="320"/>
                      <a:pt x="107" y="320"/>
                    </a:cubicBezTo>
                    <a:cubicBezTo>
                      <a:pt x="107" y="322"/>
                      <a:pt x="107" y="323"/>
                      <a:pt x="108" y="324"/>
                    </a:cubicBezTo>
                    <a:cubicBezTo>
                      <a:pt x="108" y="326"/>
                      <a:pt x="108" y="326"/>
                      <a:pt x="108" y="326"/>
                    </a:cubicBezTo>
                    <a:lnTo>
                      <a:pt x="102" y="327"/>
                    </a:lnTo>
                    <a:close/>
                    <a:moveTo>
                      <a:pt x="236" y="325"/>
                    </a:move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6" y="319"/>
                      <a:pt x="238" y="318"/>
                      <a:pt x="240" y="318"/>
                    </a:cubicBezTo>
                    <a:cubicBezTo>
                      <a:pt x="241" y="324"/>
                      <a:pt x="241" y="324"/>
                      <a:pt x="241" y="324"/>
                    </a:cubicBezTo>
                    <a:cubicBezTo>
                      <a:pt x="240" y="324"/>
                      <a:pt x="238" y="325"/>
                      <a:pt x="236" y="325"/>
                    </a:cubicBezTo>
                    <a:close/>
                    <a:moveTo>
                      <a:pt x="96" y="323"/>
                    </a:moveTo>
                    <a:cubicBezTo>
                      <a:pt x="92" y="319"/>
                      <a:pt x="92" y="319"/>
                      <a:pt x="92" y="319"/>
                    </a:cubicBezTo>
                    <a:cubicBezTo>
                      <a:pt x="92" y="318"/>
                      <a:pt x="92" y="318"/>
                      <a:pt x="92" y="318"/>
                    </a:cubicBezTo>
                    <a:cubicBezTo>
                      <a:pt x="93" y="318"/>
                      <a:pt x="93" y="318"/>
                      <a:pt x="93" y="317"/>
                    </a:cubicBezTo>
                    <a:cubicBezTo>
                      <a:pt x="93" y="317"/>
                      <a:pt x="93" y="317"/>
                      <a:pt x="93" y="317"/>
                    </a:cubicBezTo>
                    <a:cubicBezTo>
                      <a:pt x="98" y="314"/>
                      <a:pt x="98" y="314"/>
                      <a:pt x="98" y="314"/>
                    </a:cubicBezTo>
                    <a:cubicBezTo>
                      <a:pt x="99" y="316"/>
                      <a:pt x="99" y="317"/>
                      <a:pt x="99" y="318"/>
                    </a:cubicBezTo>
                    <a:cubicBezTo>
                      <a:pt x="99" y="319"/>
                      <a:pt x="99" y="320"/>
                      <a:pt x="98" y="320"/>
                    </a:cubicBezTo>
                    <a:cubicBezTo>
                      <a:pt x="98" y="321"/>
                      <a:pt x="97" y="322"/>
                      <a:pt x="97" y="322"/>
                    </a:cubicBezTo>
                    <a:lnTo>
                      <a:pt x="96" y="323"/>
                    </a:lnTo>
                    <a:close/>
                    <a:moveTo>
                      <a:pt x="223" y="322"/>
                    </a:moveTo>
                    <a:cubicBezTo>
                      <a:pt x="223" y="322"/>
                      <a:pt x="222" y="322"/>
                      <a:pt x="222" y="321"/>
                    </a:cubicBezTo>
                    <a:cubicBezTo>
                      <a:pt x="221" y="321"/>
                      <a:pt x="219" y="320"/>
                      <a:pt x="219" y="316"/>
                    </a:cubicBezTo>
                    <a:cubicBezTo>
                      <a:pt x="219" y="316"/>
                      <a:pt x="219" y="315"/>
                      <a:pt x="219" y="314"/>
                    </a:cubicBezTo>
                    <a:cubicBezTo>
                      <a:pt x="225" y="315"/>
                      <a:pt x="225" y="315"/>
                      <a:pt x="225" y="315"/>
                    </a:cubicBezTo>
                    <a:cubicBezTo>
                      <a:pt x="225" y="316"/>
                      <a:pt x="225" y="316"/>
                      <a:pt x="225" y="316"/>
                    </a:cubicBezTo>
                    <a:cubicBezTo>
                      <a:pt x="225" y="317"/>
                      <a:pt x="226" y="317"/>
                      <a:pt x="226" y="317"/>
                    </a:cubicBezTo>
                    <a:lnTo>
                      <a:pt x="223" y="322"/>
                    </a:lnTo>
                    <a:close/>
                    <a:moveTo>
                      <a:pt x="68" y="320"/>
                    </a:moveTo>
                    <a:cubicBezTo>
                      <a:pt x="66" y="318"/>
                      <a:pt x="66" y="315"/>
                      <a:pt x="66" y="313"/>
                    </a:cubicBezTo>
                    <a:cubicBezTo>
                      <a:pt x="66" y="313"/>
                      <a:pt x="66" y="313"/>
                      <a:pt x="66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5"/>
                      <a:pt x="72" y="315"/>
                      <a:pt x="72" y="316"/>
                    </a:cubicBezTo>
                    <a:lnTo>
                      <a:pt x="68" y="320"/>
                    </a:lnTo>
                    <a:close/>
                    <a:moveTo>
                      <a:pt x="83" y="314"/>
                    </a:moveTo>
                    <a:cubicBezTo>
                      <a:pt x="81" y="312"/>
                      <a:pt x="80" y="311"/>
                      <a:pt x="79" y="309"/>
                    </a:cubicBezTo>
                    <a:cubicBezTo>
                      <a:pt x="83" y="306"/>
                      <a:pt x="83" y="306"/>
                      <a:pt x="83" y="306"/>
                    </a:cubicBezTo>
                    <a:cubicBezTo>
                      <a:pt x="83" y="306"/>
                      <a:pt x="83" y="305"/>
                      <a:pt x="83" y="305"/>
                    </a:cubicBezTo>
                    <a:cubicBezTo>
                      <a:pt x="82" y="305"/>
                      <a:pt x="82" y="305"/>
                      <a:pt x="82" y="305"/>
                    </a:cubicBezTo>
                    <a:cubicBezTo>
                      <a:pt x="86" y="300"/>
                      <a:pt x="86" y="300"/>
                      <a:pt x="86" y="300"/>
                    </a:cubicBezTo>
                    <a:cubicBezTo>
                      <a:pt x="87" y="301"/>
                      <a:pt x="87" y="301"/>
                      <a:pt x="87" y="301"/>
                    </a:cubicBezTo>
                    <a:cubicBezTo>
                      <a:pt x="87" y="302"/>
                      <a:pt x="88" y="302"/>
                      <a:pt x="88" y="303"/>
                    </a:cubicBezTo>
                    <a:cubicBezTo>
                      <a:pt x="89" y="303"/>
                      <a:pt x="90" y="304"/>
                      <a:pt x="90" y="304"/>
                    </a:cubicBezTo>
                    <a:cubicBezTo>
                      <a:pt x="86" y="309"/>
                      <a:pt x="86" y="309"/>
                      <a:pt x="86" y="309"/>
                    </a:cubicBezTo>
                    <a:cubicBezTo>
                      <a:pt x="86" y="308"/>
                      <a:pt x="85" y="308"/>
                      <a:pt x="85" y="307"/>
                    </a:cubicBezTo>
                    <a:cubicBezTo>
                      <a:pt x="86" y="308"/>
                      <a:pt x="86" y="309"/>
                      <a:pt x="87" y="310"/>
                    </a:cubicBezTo>
                    <a:lnTo>
                      <a:pt x="83" y="314"/>
                    </a:lnTo>
                    <a:close/>
                    <a:moveTo>
                      <a:pt x="112" y="313"/>
                    </a:moveTo>
                    <a:cubicBezTo>
                      <a:pt x="107" y="311"/>
                      <a:pt x="107" y="311"/>
                      <a:pt x="107" y="311"/>
                    </a:cubicBezTo>
                    <a:cubicBezTo>
                      <a:pt x="107" y="310"/>
                      <a:pt x="108" y="310"/>
                      <a:pt x="108" y="310"/>
                    </a:cubicBezTo>
                    <a:cubicBezTo>
                      <a:pt x="108" y="308"/>
                      <a:pt x="108" y="306"/>
                      <a:pt x="109" y="305"/>
                    </a:cubicBezTo>
                    <a:cubicBezTo>
                      <a:pt x="114" y="308"/>
                      <a:pt x="114" y="308"/>
                      <a:pt x="114" y="308"/>
                    </a:cubicBezTo>
                    <a:cubicBezTo>
                      <a:pt x="114" y="308"/>
                      <a:pt x="113" y="308"/>
                      <a:pt x="113" y="310"/>
                    </a:cubicBezTo>
                    <a:cubicBezTo>
                      <a:pt x="113" y="311"/>
                      <a:pt x="113" y="312"/>
                      <a:pt x="112" y="313"/>
                    </a:cubicBezTo>
                    <a:close/>
                    <a:moveTo>
                      <a:pt x="148" y="308"/>
                    </a:moveTo>
                    <a:cubicBezTo>
                      <a:pt x="145" y="303"/>
                      <a:pt x="145" y="303"/>
                      <a:pt x="145" y="303"/>
                    </a:cubicBezTo>
                    <a:cubicBezTo>
                      <a:pt x="147" y="302"/>
                      <a:pt x="148" y="301"/>
                      <a:pt x="150" y="300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6"/>
                      <a:pt x="150" y="307"/>
                      <a:pt x="148" y="308"/>
                    </a:cubicBezTo>
                    <a:close/>
                    <a:moveTo>
                      <a:pt x="135" y="306"/>
                    </a:moveTo>
                    <a:cubicBezTo>
                      <a:pt x="134" y="305"/>
                      <a:pt x="134" y="305"/>
                      <a:pt x="134" y="305"/>
                    </a:cubicBezTo>
                    <a:cubicBezTo>
                      <a:pt x="133" y="304"/>
                      <a:pt x="133" y="304"/>
                      <a:pt x="132" y="303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36" y="299"/>
                      <a:pt x="137" y="300"/>
                      <a:pt x="138" y="301"/>
                    </a:cubicBezTo>
                    <a:cubicBezTo>
                      <a:pt x="139" y="302"/>
                      <a:pt x="139" y="302"/>
                      <a:pt x="139" y="302"/>
                    </a:cubicBezTo>
                    <a:lnTo>
                      <a:pt x="135" y="306"/>
                    </a:lnTo>
                    <a:close/>
                    <a:moveTo>
                      <a:pt x="117" y="305"/>
                    </a:moveTo>
                    <a:cubicBezTo>
                      <a:pt x="117" y="304"/>
                      <a:pt x="117" y="303"/>
                      <a:pt x="117" y="303"/>
                    </a:cubicBezTo>
                    <a:cubicBezTo>
                      <a:pt x="117" y="302"/>
                      <a:pt x="117" y="302"/>
                      <a:pt x="117" y="301"/>
                    </a:cubicBezTo>
                    <a:cubicBezTo>
                      <a:pt x="117" y="299"/>
                      <a:pt x="118" y="298"/>
                      <a:pt x="120" y="297"/>
                    </a:cubicBezTo>
                    <a:cubicBezTo>
                      <a:pt x="120" y="297"/>
                      <a:pt x="120" y="297"/>
                      <a:pt x="120" y="297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2"/>
                      <a:pt x="123" y="302"/>
                      <a:pt x="123" y="301"/>
                    </a:cubicBezTo>
                    <a:cubicBezTo>
                      <a:pt x="123" y="301"/>
                      <a:pt x="123" y="301"/>
                      <a:pt x="123" y="302"/>
                    </a:cubicBezTo>
                    <a:cubicBezTo>
                      <a:pt x="123" y="302"/>
                      <a:pt x="123" y="303"/>
                      <a:pt x="123" y="305"/>
                    </a:cubicBezTo>
                    <a:lnTo>
                      <a:pt x="117" y="305"/>
                    </a:lnTo>
                    <a:close/>
                    <a:moveTo>
                      <a:pt x="230" y="304"/>
                    </a:move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2"/>
                      <a:pt x="224" y="300"/>
                      <a:pt x="223" y="299"/>
                    </a:cubicBezTo>
                    <a:cubicBezTo>
                      <a:pt x="229" y="297"/>
                      <a:pt x="229" y="297"/>
                      <a:pt x="229" y="297"/>
                    </a:cubicBezTo>
                    <a:cubicBezTo>
                      <a:pt x="229" y="299"/>
                      <a:pt x="230" y="301"/>
                      <a:pt x="230" y="303"/>
                    </a:cubicBezTo>
                    <a:cubicBezTo>
                      <a:pt x="230" y="303"/>
                      <a:pt x="230" y="304"/>
                      <a:pt x="230" y="304"/>
                    </a:cubicBezTo>
                    <a:close/>
                    <a:moveTo>
                      <a:pt x="63" y="304"/>
                    </a:moveTo>
                    <a:cubicBezTo>
                      <a:pt x="63" y="304"/>
                      <a:pt x="63" y="304"/>
                      <a:pt x="63" y="304"/>
                    </a:cubicBezTo>
                    <a:cubicBezTo>
                      <a:pt x="62" y="303"/>
                      <a:pt x="61" y="302"/>
                      <a:pt x="60" y="300"/>
                    </a:cubicBezTo>
                    <a:cubicBezTo>
                      <a:pt x="59" y="300"/>
                      <a:pt x="59" y="300"/>
                      <a:pt x="59" y="300"/>
                    </a:cubicBezTo>
                    <a:cubicBezTo>
                      <a:pt x="63" y="296"/>
                      <a:pt x="63" y="296"/>
                      <a:pt x="63" y="296"/>
                    </a:cubicBezTo>
                    <a:cubicBezTo>
                      <a:pt x="64" y="296"/>
                      <a:pt x="64" y="296"/>
                      <a:pt x="64" y="297"/>
                    </a:cubicBezTo>
                    <a:cubicBezTo>
                      <a:pt x="65" y="298"/>
                      <a:pt x="66" y="299"/>
                      <a:pt x="67" y="300"/>
                    </a:cubicBezTo>
                    <a:cubicBezTo>
                      <a:pt x="67" y="300"/>
                      <a:pt x="67" y="300"/>
                      <a:pt x="67" y="300"/>
                    </a:cubicBezTo>
                    <a:lnTo>
                      <a:pt x="63" y="304"/>
                    </a:lnTo>
                    <a:close/>
                    <a:moveTo>
                      <a:pt x="184" y="297"/>
                    </a:move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1"/>
                      <a:pt x="186" y="289"/>
                      <a:pt x="187" y="289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89" y="295"/>
                      <a:pt x="188" y="296"/>
                      <a:pt x="186" y="297"/>
                    </a:cubicBezTo>
                    <a:cubicBezTo>
                      <a:pt x="185" y="297"/>
                      <a:pt x="185" y="297"/>
                      <a:pt x="184" y="297"/>
                    </a:cubicBezTo>
                    <a:close/>
                    <a:moveTo>
                      <a:pt x="152" y="297"/>
                    </a:moveTo>
                    <a:cubicBezTo>
                      <a:pt x="151" y="295"/>
                      <a:pt x="149" y="293"/>
                      <a:pt x="149" y="290"/>
                    </a:cubicBezTo>
                    <a:cubicBezTo>
                      <a:pt x="149" y="290"/>
                      <a:pt x="149" y="289"/>
                      <a:pt x="149" y="289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1"/>
                      <a:pt x="155" y="291"/>
                      <a:pt x="156" y="292"/>
                    </a:cubicBezTo>
                    <a:lnTo>
                      <a:pt x="152" y="297"/>
                    </a:lnTo>
                    <a:close/>
                    <a:moveTo>
                      <a:pt x="51" y="296"/>
                    </a:moveTo>
                    <a:cubicBezTo>
                      <a:pt x="46" y="296"/>
                      <a:pt x="44" y="294"/>
                      <a:pt x="43" y="292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9" y="290"/>
                      <a:pt x="50" y="290"/>
                      <a:pt x="51" y="290"/>
                    </a:cubicBezTo>
                    <a:lnTo>
                      <a:pt x="51" y="296"/>
                    </a:lnTo>
                    <a:close/>
                    <a:moveTo>
                      <a:pt x="32" y="291"/>
                    </a:moveTo>
                    <a:cubicBezTo>
                      <a:pt x="31" y="285"/>
                      <a:pt x="31" y="285"/>
                      <a:pt x="31" y="285"/>
                    </a:cubicBezTo>
                    <a:cubicBezTo>
                      <a:pt x="32" y="285"/>
                      <a:pt x="33" y="285"/>
                      <a:pt x="34" y="284"/>
                    </a:cubicBezTo>
                    <a:cubicBezTo>
                      <a:pt x="35" y="284"/>
                      <a:pt x="36" y="284"/>
                      <a:pt x="36" y="284"/>
                    </a:cubicBezTo>
                    <a:cubicBezTo>
                      <a:pt x="38" y="290"/>
                      <a:pt x="38" y="290"/>
                      <a:pt x="38" y="290"/>
                    </a:cubicBezTo>
                    <a:cubicBezTo>
                      <a:pt x="37" y="290"/>
                      <a:pt x="36" y="290"/>
                      <a:pt x="36" y="290"/>
                    </a:cubicBezTo>
                    <a:cubicBezTo>
                      <a:pt x="34" y="290"/>
                      <a:pt x="33" y="291"/>
                      <a:pt x="32" y="291"/>
                    </a:cubicBezTo>
                    <a:close/>
                    <a:moveTo>
                      <a:pt x="215" y="291"/>
                    </a:move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9" y="284"/>
                      <a:pt x="221" y="284"/>
                      <a:pt x="223" y="286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8" y="290"/>
                      <a:pt x="218" y="290"/>
                      <a:pt x="217" y="290"/>
                    </a:cubicBezTo>
                    <a:cubicBezTo>
                      <a:pt x="216" y="291"/>
                      <a:pt x="216" y="291"/>
                      <a:pt x="215" y="291"/>
                    </a:cubicBezTo>
                    <a:close/>
                    <a:moveTo>
                      <a:pt x="199" y="288"/>
                    </a:moveTo>
                    <a:cubicBezTo>
                      <a:pt x="198" y="283"/>
                      <a:pt x="198" y="283"/>
                      <a:pt x="198" y="283"/>
                    </a:cubicBezTo>
                    <a:cubicBezTo>
                      <a:pt x="200" y="283"/>
                      <a:pt x="201" y="282"/>
                      <a:pt x="202" y="282"/>
                    </a:cubicBezTo>
                    <a:cubicBezTo>
                      <a:pt x="204" y="282"/>
                      <a:pt x="204" y="282"/>
                      <a:pt x="204" y="282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03" y="288"/>
                      <a:pt x="203" y="288"/>
                      <a:pt x="203" y="288"/>
                    </a:cubicBezTo>
                    <a:cubicBezTo>
                      <a:pt x="202" y="288"/>
                      <a:pt x="201" y="288"/>
                      <a:pt x="199" y="288"/>
                    </a:cubicBezTo>
                    <a:close/>
                    <a:moveTo>
                      <a:pt x="181" y="285"/>
                    </a:moveTo>
                    <a:cubicBezTo>
                      <a:pt x="181" y="285"/>
                      <a:pt x="181" y="284"/>
                      <a:pt x="181" y="284"/>
                    </a:cubicBezTo>
                    <a:cubicBezTo>
                      <a:pt x="179" y="283"/>
                      <a:pt x="179" y="282"/>
                      <a:pt x="178" y="280"/>
                    </a:cubicBezTo>
                    <a:cubicBezTo>
                      <a:pt x="184" y="279"/>
                      <a:pt x="184" y="279"/>
                      <a:pt x="184" y="279"/>
                    </a:cubicBezTo>
                    <a:cubicBezTo>
                      <a:pt x="184" y="279"/>
                      <a:pt x="184" y="279"/>
                      <a:pt x="185" y="280"/>
                    </a:cubicBezTo>
                    <a:cubicBezTo>
                      <a:pt x="186" y="281"/>
                      <a:pt x="187" y="282"/>
                      <a:pt x="187" y="283"/>
                    </a:cubicBezTo>
                    <a:lnTo>
                      <a:pt x="181" y="285"/>
                    </a:lnTo>
                    <a:close/>
                    <a:moveTo>
                      <a:pt x="167" y="281"/>
                    </a:move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5"/>
                      <a:pt x="169" y="274"/>
                      <a:pt x="170" y="274"/>
                    </a:cubicBez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74" y="278"/>
                      <a:pt x="174" y="278"/>
                      <a:pt x="174" y="278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2" y="279"/>
                      <a:pt x="171" y="280"/>
                      <a:pt x="169" y="281"/>
                    </a:cubicBezTo>
                    <a:cubicBezTo>
                      <a:pt x="169" y="281"/>
                      <a:pt x="168" y="281"/>
                      <a:pt x="167" y="281"/>
                    </a:cubicBezTo>
                    <a:close/>
                    <a:moveTo>
                      <a:pt x="157" y="279"/>
                    </a:moveTo>
                    <a:cubicBezTo>
                      <a:pt x="152" y="276"/>
                      <a:pt x="152" y="276"/>
                      <a:pt x="152" y="276"/>
                    </a:cubicBezTo>
                    <a:cubicBezTo>
                      <a:pt x="153" y="275"/>
                      <a:pt x="155" y="273"/>
                      <a:pt x="157" y="272"/>
                    </a:cubicBezTo>
                    <a:cubicBezTo>
                      <a:pt x="157" y="272"/>
                      <a:pt x="157" y="272"/>
                      <a:pt x="157" y="272"/>
                    </a:cubicBezTo>
                    <a:cubicBezTo>
                      <a:pt x="161" y="277"/>
                      <a:pt x="161" y="277"/>
                      <a:pt x="161" y="277"/>
                    </a:cubicBezTo>
                    <a:cubicBezTo>
                      <a:pt x="160" y="277"/>
                      <a:pt x="160" y="278"/>
                      <a:pt x="159" y="278"/>
                    </a:cubicBezTo>
                    <a:cubicBezTo>
                      <a:pt x="158" y="278"/>
                      <a:pt x="157" y="279"/>
                      <a:pt x="157" y="279"/>
                    </a:cubicBezTo>
                    <a:close/>
                    <a:moveTo>
                      <a:pt x="31" y="279"/>
                    </a:moveTo>
                    <a:cubicBezTo>
                      <a:pt x="25" y="279"/>
                      <a:pt x="25" y="279"/>
                      <a:pt x="25" y="279"/>
                    </a:cubicBezTo>
                    <a:cubicBezTo>
                      <a:pt x="25" y="278"/>
                      <a:pt x="25" y="278"/>
                      <a:pt x="25" y="278"/>
                    </a:cubicBezTo>
                    <a:cubicBezTo>
                      <a:pt x="25" y="276"/>
                      <a:pt x="25" y="275"/>
                      <a:pt x="25" y="274"/>
                    </a:cubicBezTo>
                    <a:cubicBezTo>
                      <a:pt x="30" y="272"/>
                      <a:pt x="30" y="272"/>
                      <a:pt x="30" y="272"/>
                    </a:cubicBezTo>
                    <a:cubicBezTo>
                      <a:pt x="31" y="274"/>
                      <a:pt x="31" y="276"/>
                      <a:pt x="31" y="278"/>
                    </a:cubicBezTo>
                    <a:cubicBezTo>
                      <a:pt x="31" y="278"/>
                      <a:pt x="31" y="279"/>
                      <a:pt x="31" y="279"/>
                    </a:cubicBezTo>
                    <a:close/>
                    <a:moveTo>
                      <a:pt x="23" y="262"/>
                    </a:moveTo>
                    <a:cubicBezTo>
                      <a:pt x="23" y="261"/>
                      <a:pt x="23" y="259"/>
                      <a:pt x="22" y="258"/>
                    </a:cubicBezTo>
                    <a:cubicBezTo>
                      <a:pt x="27" y="255"/>
                      <a:pt x="27" y="255"/>
                      <a:pt x="27" y="255"/>
                    </a:cubicBezTo>
                    <a:cubicBezTo>
                      <a:pt x="28" y="257"/>
                      <a:pt x="29" y="260"/>
                      <a:pt x="29" y="262"/>
                    </a:cubicBezTo>
                    <a:lnTo>
                      <a:pt x="23" y="262"/>
                    </a:lnTo>
                    <a:close/>
                    <a:moveTo>
                      <a:pt x="16" y="249"/>
                    </a:moveTo>
                    <a:cubicBezTo>
                      <a:pt x="14" y="247"/>
                      <a:pt x="13" y="246"/>
                      <a:pt x="12" y="245"/>
                    </a:cubicBezTo>
                    <a:cubicBezTo>
                      <a:pt x="16" y="240"/>
                      <a:pt x="16" y="240"/>
                      <a:pt x="16" y="240"/>
                    </a:cubicBezTo>
                    <a:cubicBezTo>
                      <a:pt x="17" y="241"/>
                      <a:pt x="19" y="243"/>
                      <a:pt x="20" y="245"/>
                    </a:cubicBezTo>
                    <a:lnTo>
                      <a:pt x="16" y="249"/>
                    </a:lnTo>
                    <a:close/>
                    <a:moveTo>
                      <a:pt x="2" y="237"/>
                    </a:moveTo>
                    <a:cubicBezTo>
                      <a:pt x="2" y="236"/>
                      <a:pt x="1" y="236"/>
                      <a:pt x="1" y="235"/>
                    </a:cubicBezTo>
                    <a:cubicBezTo>
                      <a:pt x="0" y="234"/>
                      <a:pt x="0" y="233"/>
                      <a:pt x="0" y="232"/>
                    </a:cubicBezTo>
                    <a:cubicBezTo>
                      <a:pt x="0" y="231"/>
                      <a:pt x="0" y="230"/>
                      <a:pt x="0" y="229"/>
                    </a:cubicBezTo>
                    <a:cubicBezTo>
                      <a:pt x="6" y="231"/>
                      <a:pt x="6" y="231"/>
                      <a:pt x="6" y="231"/>
                    </a:cubicBezTo>
                    <a:cubicBezTo>
                      <a:pt x="6" y="231"/>
                      <a:pt x="6" y="231"/>
                      <a:pt x="6" y="232"/>
                    </a:cubicBezTo>
                    <a:cubicBezTo>
                      <a:pt x="6" y="233"/>
                      <a:pt x="7" y="233"/>
                      <a:pt x="7" y="234"/>
                    </a:cubicBezTo>
                    <a:lnTo>
                      <a:pt x="2" y="237"/>
                    </a:lnTo>
                    <a:close/>
                    <a:moveTo>
                      <a:pt x="12" y="223"/>
                    </a:moveTo>
                    <a:cubicBezTo>
                      <a:pt x="8" y="219"/>
                      <a:pt x="8" y="219"/>
                      <a:pt x="8" y="219"/>
                    </a:cubicBezTo>
                    <a:cubicBezTo>
                      <a:pt x="9" y="218"/>
                      <a:pt x="9" y="218"/>
                      <a:pt x="9" y="218"/>
                    </a:cubicBezTo>
                    <a:cubicBezTo>
                      <a:pt x="9" y="217"/>
                      <a:pt x="11" y="216"/>
                      <a:pt x="12" y="215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15" y="221"/>
                      <a:pt x="14" y="222"/>
                      <a:pt x="14" y="222"/>
                    </a:cubicBezTo>
                    <a:cubicBezTo>
                      <a:pt x="13" y="222"/>
                      <a:pt x="13" y="222"/>
                      <a:pt x="12" y="223"/>
                    </a:cubicBezTo>
                    <a:close/>
                    <a:moveTo>
                      <a:pt x="25" y="211"/>
                    </a:moveTo>
                    <a:cubicBezTo>
                      <a:pt x="21" y="207"/>
                      <a:pt x="21" y="207"/>
                      <a:pt x="21" y="207"/>
                    </a:cubicBezTo>
                    <a:cubicBezTo>
                      <a:pt x="23" y="205"/>
                      <a:pt x="25" y="204"/>
                      <a:pt x="26" y="203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28" y="209"/>
                      <a:pt x="27" y="210"/>
                      <a:pt x="25" y="211"/>
                    </a:cubicBezTo>
                    <a:close/>
                    <a:moveTo>
                      <a:pt x="39" y="200"/>
                    </a:move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4" y="196"/>
                    </a:cubicBezTo>
                    <a:cubicBezTo>
                      <a:pt x="38" y="191"/>
                      <a:pt x="38" y="191"/>
                      <a:pt x="38" y="191"/>
                    </a:cubicBezTo>
                    <a:cubicBezTo>
                      <a:pt x="40" y="193"/>
                      <a:pt x="41" y="195"/>
                      <a:pt x="41" y="196"/>
                    </a:cubicBezTo>
                    <a:cubicBezTo>
                      <a:pt x="41" y="198"/>
                      <a:pt x="40" y="199"/>
                      <a:pt x="39" y="200"/>
                    </a:cubicBezTo>
                    <a:close/>
                    <a:moveTo>
                      <a:pt x="122" y="197"/>
                    </a:moveTo>
                    <a:cubicBezTo>
                      <a:pt x="120" y="197"/>
                      <a:pt x="118" y="197"/>
                      <a:pt x="116" y="19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9" y="191"/>
                      <a:pt x="120" y="191"/>
                      <a:pt x="122" y="191"/>
                    </a:cubicBezTo>
                    <a:lnTo>
                      <a:pt x="122" y="197"/>
                    </a:lnTo>
                    <a:close/>
                    <a:moveTo>
                      <a:pt x="135" y="194"/>
                    </a:move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3" y="188"/>
                      <a:pt x="134" y="187"/>
                      <a:pt x="135" y="186"/>
                    </a:cubicBezTo>
                    <a:cubicBezTo>
                      <a:pt x="140" y="189"/>
                      <a:pt x="140" y="189"/>
                      <a:pt x="140" y="189"/>
                    </a:cubicBezTo>
                    <a:cubicBezTo>
                      <a:pt x="139" y="191"/>
                      <a:pt x="137" y="193"/>
                      <a:pt x="135" y="194"/>
                    </a:cubicBezTo>
                    <a:close/>
                    <a:moveTo>
                      <a:pt x="103" y="192"/>
                    </a:moveTo>
                    <a:cubicBezTo>
                      <a:pt x="102" y="191"/>
                      <a:pt x="101" y="189"/>
                      <a:pt x="100" y="186"/>
                    </a:cubicBezTo>
                    <a:cubicBezTo>
                      <a:pt x="105" y="184"/>
                      <a:pt x="105" y="184"/>
                      <a:pt x="105" y="184"/>
                    </a:cubicBezTo>
                    <a:cubicBezTo>
                      <a:pt x="106" y="186"/>
                      <a:pt x="106" y="187"/>
                      <a:pt x="107" y="188"/>
                    </a:cubicBezTo>
                    <a:lnTo>
                      <a:pt x="103" y="192"/>
                    </a:lnTo>
                    <a:close/>
                    <a:moveTo>
                      <a:pt x="24" y="190"/>
                    </a:moveTo>
                    <a:cubicBezTo>
                      <a:pt x="22" y="189"/>
                      <a:pt x="20" y="187"/>
                      <a:pt x="20" y="184"/>
                    </a:cubicBezTo>
                    <a:cubicBezTo>
                      <a:pt x="20" y="183"/>
                      <a:pt x="20" y="182"/>
                      <a:pt x="20" y="182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5"/>
                      <a:pt x="26" y="184"/>
                      <a:pt x="26" y="184"/>
                    </a:cubicBezTo>
                    <a:cubicBezTo>
                      <a:pt x="26" y="184"/>
                      <a:pt x="26" y="184"/>
                      <a:pt x="27" y="185"/>
                    </a:cubicBezTo>
                    <a:lnTo>
                      <a:pt x="24" y="190"/>
                    </a:lnTo>
                    <a:close/>
                    <a:moveTo>
                      <a:pt x="79" y="180"/>
                    </a:moveTo>
                    <a:cubicBezTo>
                      <a:pt x="77" y="175"/>
                      <a:pt x="77" y="175"/>
                      <a:pt x="77" y="175"/>
                    </a:cubicBezTo>
                    <a:cubicBezTo>
                      <a:pt x="79" y="174"/>
                      <a:pt x="81" y="173"/>
                      <a:pt x="82" y="173"/>
                    </a:cubicBezTo>
                    <a:cubicBezTo>
                      <a:pt x="84" y="178"/>
                      <a:pt x="84" y="178"/>
                      <a:pt x="84" y="178"/>
                    </a:cubicBezTo>
                    <a:cubicBezTo>
                      <a:pt x="83" y="179"/>
                      <a:pt x="81" y="180"/>
                      <a:pt x="79" y="180"/>
                    </a:cubicBezTo>
                    <a:close/>
                    <a:moveTo>
                      <a:pt x="145" y="178"/>
                    </a:move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41" y="174"/>
                      <a:pt x="142" y="172"/>
                      <a:pt x="143" y="170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7" y="175"/>
                      <a:pt x="146" y="177"/>
                      <a:pt x="145" y="178"/>
                    </a:cubicBezTo>
                    <a:close/>
                    <a:moveTo>
                      <a:pt x="33" y="177"/>
                    </a:moveTo>
                    <a:cubicBezTo>
                      <a:pt x="29" y="173"/>
                      <a:pt x="29" y="173"/>
                      <a:pt x="29" y="173"/>
                    </a:cubicBezTo>
                    <a:cubicBezTo>
                      <a:pt x="30" y="171"/>
                      <a:pt x="32" y="170"/>
                      <a:pt x="32" y="169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6" y="173"/>
                      <a:pt x="35" y="175"/>
                      <a:pt x="33" y="177"/>
                    </a:cubicBezTo>
                    <a:close/>
                    <a:moveTo>
                      <a:pt x="97" y="175"/>
                    </a:moveTo>
                    <a:cubicBezTo>
                      <a:pt x="97" y="175"/>
                      <a:pt x="97" y="175"/>
                      <a:pt x="96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69"/>
                      <a:pt x="94" y="169"/>
                      <a:pt x="94" y="169"/>
                    </a:cubicBezTo>
                    <a:cubicBezTo>
                      <a:pt x="99" y="168"/>
                      <a:pt x="101" y="171"/>
                      <a:pt x="102" y="173"/>
                    </a:cubicBezTo>
                    <a:lnTo>
                      <a:pt x="97" y="175"/>
                    </a:lnTo>
                    <a:close/>
                    <a:moveTo>
                      <a:pt x="72" y="175"/>
                    </a:move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4"/>
                      <a:pt x="66" y="173"/>
                      <a:pt x="66" y="173"/>
                    </a:cubicBezTo>
                    <a:cubicBezTo>
                      <a:pt x="66" y="172"/>
                      <a:pt x="66" y="171"/>
                      <a:pt x="66" y="170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72" y="169"/>
                      <a:pt x="72" y="170"/>
                      <a:pt x="72" y="170"/>
                    </a:cubicBezTo>
                    <a:cubicBezTo>
                      <a:pt x="72" y="171"/>
                      <a:pt x="72" y="172"/>
                      <a:pt x="72" y="173"/>
                    </a:cubicBezTo>
                    <a:cubicBezTo>
                      <a:pt x="72" y="174"/>
                      <a:pt x="72" y="175"/>
                      <a:pt x="72" y="175"/>
                    </a:cubicBezTo>
                    <a:close/>
                    <a:moveTo>
                      <a:pt x="58" y="166"/>
                    </a:moveTo>
                    <a:cubicBezTo>
                      <a:pt x="57" y="165"/>
                      <a:pt x="56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7" y="159"/>
                      <a:pt x="59" y="159"/>
                      <a:pt x="61" y="161"/>
                    </a:cubicBezTo>
                    <a:lnTo>
                      <a:pt x="58" y="166"/>
                    </a:lnTo>
                    <a:close/>
                    <a:moveTo>
                      <a:pt x="154" y="163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50" y="158"/>
                      <a:pt x="151" y="157"/>
                      <a:pt x="152" y="155"/>
                    </a:cubicBezTo>
                    <a:cubicBezTo>
                      <a:pt x="157" y="159"/>
                      <a:pt x="157" y="159"/>
                      <a:pt x="157" y="159"/>
                    </a:cubicBezTo>
                    <a:cubicBezTo>
                      <a:pt x="156" y="160"/>
                      <a:pt x="155" y="162"/>
                      <a:pt x="154" y="163"/>
                    </a:cubicBezTo>
                    <a:close/>
                    <a:moveTo>
                      <a:pt x="42" y="162"/>
                    </a:moveTo>
                    <a:cubicBezTo>
                      <a:pt x="41" y="161"/>
                      <a:pt x="40" y="161"/>
                      <a:pt x="40" y="161"/>
                    </a:cubicBezTo>
                    <a:cubicBezTo>
                      <a:pt x="40" y="161"/>
                      <a:pt x="40" y="161"/>
                      <a:pt x="40" y="160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6" y="156"/>
                      <a:pt x="37" y="155"/>
                      <a:pt x="40" y="155"/>
                    </a:cubicBezTo>
                    <a:cubicBezTo>
                      <a:pt x="40" y="155"/>
                      <a:pt x="40" y="155"/>
                      <a:pt x="41" y="155"/>
                    </a:cubicBezTo>
                    <a:cubicBezTo>
                      <a:pt x="42" y="155"/>
                      <a:pt x="43" y="156"/>
                      <a:pt x="44" y="156"/>
                    </a:cubicBezTo>
                    <a:lnTo>
                      <a:pt x="42" y="162"/>
                    </a:lnTo>
                    <a:close/>
                    <a:moveTo>
                      <a:pt x="164" y="149"/>
                    </a:move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6"/>
                      <a:pt x="159" y="145"/>
                      <a:pt x="159" y="145"/>
                    </a:cubicBezTo>
                    <a:cubicBezTo>
                      <a:pt x="159" y="144"/>
                      <a:pt x="159" y="143"/>
                      <a:pt x="159" y="142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5" y="143"/>
                      <a:pt x="165" y="144"/>
                      <a:pt x="165" y="145"/>
                    </a:cubicBezTo>
                    <a:cubicBezTo>
                      <a:pt x="165" y="146"/>
                      <a:pt x="165" y="147"/>
                      <a:pt x="164" y="149"/>
                    </a:cubicBezTo>
                    <a:close/>
                    <a:moveTo>
                      <a:pt x="164" y="133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2" y="127"/>
                      <a:pt x="164" y="126"/>
                      <a:pt x="166" y="125"/>
                    </a:cubicBezTo>
                    <a:cubicBezTo>
                      <a:pt x="168" y="131"/>
                      <a:pt x="168" y="131"/>
                      <a:pt x="168" y="131"/>
                    </a:cubicBezTo>
                    <a:cubicBezTo>
                      <a:pt x="167" y="131"/>
                      <a:pt x="165" y="132"/>
                      <a:pt x="164" y="133"/>
                    </a:cubicBezTo>
                    <a:close/>
                    <a:moveTo>
                      <a:pt x="193" y="128"/>
                    </a:move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8" y="125"/>
                      <a:pt x="188" y="124"/>
                      <a:pt x="188" y="123"/>
                    </a:cubicBezTo>
                    <a:cubicBezTo>
                      <a:pt x="189" y="121"/>
                      <a:pt x="189" y="121"/>
                      <a:pt x="189" y="121"/>
                    </a:cubicBezTo>
                    <a:cubicBezTo>
                      <a:pt x="194" y="122"/>
                      <a:pt x="194" y="122"/>
                      <a:pt x="194" y="122"/>
                    </a:cubicBezTo>
                    <a:cubicBezTo>
                      <a:pt x="194" y="124"/>
                      <a:pt x="194" y="124"/>
                      <a:pt x="194" y="124"/>
                    </a:cubicBezTo>
                    <a:cubicBezTo>
                      <a:pt x="194" y="125"/>
                      <a:pt x="194" y="126"/>
                      <a:pt x="193" y="128"/>
                    </a:cubicBezTo>
                    <a:close/>
                    <a:moveTo>
                      <a:pt x="180" y="128"/>
                    </a:moveTo>
                    <a:cubicBezTo>
                      <a:pt x="180" y="128"/>
                      <a:pt x="180" y="127"/>
                      <a:pt x="180" y="127"/>
                    </a:cubicBezTo>
                    <a:cubicBezTo>
                      <a:pt x="180" y="127"/>
                      <a:pt x="180" y="127"/>
                      <a:pt x="179" y="127"/>
                    </a:cubicBezTo>
                    <a:cubicBezTo>
                      <a:pt x="177" y="122"/>
                      <a:pt x="177" y="122"/>
                      <a:pt x="177" y="122"/>
                    </a:cubicBezTo>
                    <a:cubicBezTo>
                      <a:pt x="181" y="120"/>
                      <a:pt x="184" y="121"/>
                      <a:pt x="185" y="124"/>
                    </a:cubicBezTo>
                    <a:cubicBezTo>
                      <a:pt x="185" y="124"/>
                      <a:pt x="185" y="125"/>
                      <a:pt x="185" y="125"/>
                    </a:cubicBezTo>
                    <a:lnTo>
                      <a:pt x="180" y="128"/>
                    </a:lnTo>
                    <a:close/>
                    <a:moveTo>
                      <a:pt x="200" y="116"/>
                    </a:move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9" y="110"/>
                      <a:pt x="200" y="109"/>
                      <a:pt x="201" y="108"/>
                    </a:cubicBez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04" y="113"/>
                      <a:pt x="202" y="114"/>
                      <a:pt x="200" y="116"/>
                    </a:cubicBezTo>
                    <a:close/>
                    <a:moveTo>
                      <a:pt x="207" y="102"/>
                    </a:moveTo>
                    <a:cubicBezTo>
                      <a:pt x="204" y="97"/>
                      <a:pt x="204" y="97"/>
                      <a:pt x="204" y="97"/>
                    </a:cubicBezTo>
                    <a:cubicBezTo>
                      <a:pt x="204" y="97"/>
                      <a:pt x="205" y="96"/>
                      <a:pt x="206" y="96"/>
                    </a:cubicBezTo>
                    <a:cubicBezTo>
                      <a:pt x="206" y="96"/>
                      <a:pt x="207" y="96"/>
                      <a:pt x="207" y="95"/>
                    </a:cubicBezTo>
                    <a:cubicBezTo>
                      <a:pt x="207" y="95"/>
                      <a:pt x="207" y="96"/>
                      <a:pt x="207" y="96"/>
                    </a:cubicBezTo>
                    <a:cubicBezTo>
                      <a:pt x="213" y="97"/>
                      <a:pt x="213" y="97"/>
                      <a:pt x="213" y="97"/>
                    </a:cubicBezTo>
                    <a:cubicBezTo>
                      <a:pt x="213" y="100"/>
                      <a:pt x="209" y="101"/>
                      <a:pt x="208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lose/>
                    <a:moveTo>
                      <a:pt x="214" y="88"/>
                    </a:moveTo>
                    <a:cubicBezTo>
                      <a:pt x="209" y="84"/>
                      <a:pt x="209" y="84"/>
                      <a:pt x="209" y="84"/>
                    </a:cubicBezTo>
                    <a:cubicBezTo>
                      <a:pt x="210" y="83"/>
                      <a:pt x="211" y="82"/>
                      <a:pt x="211" y="82"/>
                    </a:cubicBezTo>
                    <a:cubicBezTo>
                      <a:pt x="212" y="81"/>
                      <a:pt x="213" y="80"/>
                      <a:pt x="213" y="80"/>
                    </a:cubicBezTo>
                    <a:cubicBezTo>
                      <a:pt x="218" y="83"/>
                      <a:pt x="218" y="83"/>
                      <a:pt x="218" y="83"/>
                    </a:cubicBezTo>
                    <a:cubicBezTo>
                      <a:pt x="217" y="84"/>
                      <a:pt x="216" y="85"/>
                      <a:pt x="216" y="86"/>
                    </a:cubicBezTo>
                    <a:cubicBezTo>
                      <a:pt x="215" y="86"/>
                      <a:pt x="214" y="87"/>
                      <a:pt x="214" y="88"/>
                    </a:cubicBezTo>
                    <a:close/>
                    <a:moveTo>
                      <a:pt x="223" y="73"/>
                    </a:move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68"/>
                      <a:pt x="220" y="67"/>
                      <a:pt x="222" y="65"/>
                    </a:cubicBezTo>
                    <a:cubicBezTo>
                      <a:pt x="226" y="69"/>
                      <a:pt x="226" y="69"/>
                      <a:pt x="226" y="69"/>
                    </a:cubicBezTo>
                    <a:cubicBezTo>
                      <a:pt x="225" y="70"/>
                      <a:pt x="224" y="72"/>
                      <a:pt x="223" y="73"/>
                    </a:cubicBezTo>
                    <a:close/>
                    <a:moveTo>
                      <a:pt x="234" y="60"/>
                    </a:moveTo>
                    <a:cubicBezTo>
                      <a:pt x="230" y="56"/>
                      <a:pt x="230" y="56"/>
                      <a:pt x="230" y="56"/>
                    </a:cubicBezTo>
                    <a:cubicBezTo>
                      <a:pt x="231" y="55"/>
                      <a:pt x="232" y="53"/>
                      <a:pt x="233" y="52"/>
                    </a:cubicBezTo>
                    <a:cubicBezTo>
                      <a:pt x="238" y="55"/>
                      <a:pt x="238" y="55"/>
                      <a:pt x="238" y="55"/>
                    </a:cubicBezTo>
                    <a:cubicBezTo>
                      <a:pt x="237" y="57"/>
                      <a:pt x="236" y="58"/>
                      <a:pt x="234" y="60"/>
                    </a:cubicBezTo>
                    <a:close/>
                    <a:moveTo>
                      <a:pt x="236" y="46"/>
                    </a:moveTo>
                    <a:cubicBezTo>
                      <a:pt x="235" y="45"/>
                      <a:pt x="233" y="44"/>
                      <a:pt x="231" y="42"/>
                    </a:cubicBezTo>
                    <a:cubicBezTo>
                      <a:pt x="234" y="37"/>
                      <a:pt x="234" y="37"/>
                      <a:pt x="234" y="37"/>
                    </a:cubicBezTo>
                    <a:cubicBezTo>
                      <a:pt x="236" y="39"/>
                      <a:pt x="238" y="40"/>
                      <a:pt x="239" y="41"/>
                    </a:cubicBezTo>
                    <a:lnTo>
                      <a:pt x="236" y="46"/>
                    </a:lnTo>
                    <a:close/>
                    <a:moveTo>
                      <a:pt x="222" y="34"/>
                    </a:moveTo>
                    <a:cubicBezTo>
                      <a:pt x="220" y="32"/>
                      <a:pt x="219" y="30"/>
                      <a:pt x="219" y="28"/>
                    </a:cubicBezTo>
                    <a:cubicBezTo>
                      <a:pt x="219" y="27"/>
                      <a:pt x="220" y="26"/>
                      <a:pt x="220" y="25"/>
                    </a:cubicBezTo>
                    <a:cubicBezTo>
                      <a:pt x="225" y="28"/>
                      <a:pt x="225" y="28"/>
                      <a:pt x="225" y="28"/>
                    </a:cubicBezTo>
                    <a:cubicBezTo>
                      <a:pt x="225" y="28"/>
                      <a:pt x="225" y="29"/>
                      <a:pt x="226" y="30"/>
                    </a:cubicBezTo>
                    <a:lnTo>
                      <a:pt x="222" y="34"/>
                    </a:lnTo>
                    <a:close/>
                    <a:moveTo>
                      <a:pt x="230" y="18"/>
                    </a:moveTo>
                    <a:cubicBezTo>
                      <a:pt x="225" y="14"/>
                      <a:pt x="225" y="14"/>
                      <a:pt x="225" y="14"/>
                    </a:cubicBezTo>
                    <a:cubicBezTo>
                      <a:pt x="226" y="13"/>
                      <a:pt x="228" y="12"/>
                      <a:pt x="229" y="12"/>
                    </a:cubicBezTo>
                    <a:cubicBezTo>
                      <a:pt x="230" y="12"/>
                      <a:pt x="231" y="11"/>
                      <a:pt x="232" y="11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3" y="17"/>
                      <a:pt x="232" y="17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lose/>
                    <a:moveTo>
                      <a:pt x="243" y="8"/>
                    </a:moveTo>
                    <a:cubicBezTo>
                      <a:pt x="237" y="5"/>
                      <a:pt x="237" y="5"/>
                      <a:pt x="237" y="5"/>
                    </a:cubicBezTo>
                    <a:cubicBezTo>
                      <a:pt x="238" y="4"/>
                      <a:pt x="238" y="4"/>
                      <a:pt x="238" y="4"/>
                    </a:cubicBezTo>
                    <a:cubicBezTo>
                      <a:pt x="238" y="4"/>
                      <a:pt x="239" y="2"/>
                      <a:pt x="239" y="2"/>
                    </a:cubicBezTo>
                    <a:cubicBezTo>
                      <a:pt x="240" y="1"/>
                      <a:pt x="241" y="0"/>
                      <a:pt x="242" y="0"/>
                    </a:cubicBezTo>
                    <a:cubicBezTo>
                      <a:pt x="245" y="4"/>
                      <a:pt x="245" y="4"/>
                      <a:pt x="245" y="4"/>
                    </a:cubicBezTo>
                    <a:cubicBezTo>
                      <a:pt x="245" y="5"/>
                      <a:pt x="244" y="5"/>
                      <a:pt x="243" y="6"/>
                    </a:cubicBezTo>
                    <a:cubicBezTo>
                      <a:pt x="243" y="6"/>
                      <a:pt x="243" y="7"/>
                      <a:pt x="243" y="7"/>
                    </a:cubicBezTo>
                    <a:lnTo>
                      <a:pt x="24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0" name="íṣḻîḓé">
                <a:extLst>
                  <a:ext uri="{FF2B5EF4-FFF2-40B4-BE49-F238E27FC236}">
                    <a16:creationId xmlns:a16="http://schemas.microsoft.com/office/drawing/2014/main" id="{56173160-558F-48DA-A1BA-C2588941698A}"/>
                  </a:ext>
                </a:extLst>
              </p:cNvPr>
              <p:cNvSpPr/>
              <p:nvPr/>
            </p:nvSpPr>
            <p:spPr bwMode="auto">
              <a:xfrm>
                <a:off x="5857875" y="5307013"/>
                <a:ext cx="1281113" cy="330200"/>
              </a:xfrm>
              <a:custGeom>
                <a:avLst/>
                <a:gdLst>
                  <a:gd name="T0" fmla="*/ 15 w 597"/>
                  <a:gd name="T1" fmla="*/ 143 h 154"/>
                  <a:gd name="T2" fmla="*/ 113 w 597"/>
                  <a:gd name="T3" fmla="*/ 139 h 154"/>
                  <a:gd name="T4" fmla="*/ 100 w 597"/>
                  <a:gd name="T5" fmla="*/ 137 h 154"/>
                  <a:gd name="T6" fmla="*/ 132 w 597"/>
                  <a:gd name="T7" fmla="*/ 143 h 154"/>
                  <a:gd name="T8" fmla="*/ 0 w 597"/>
                  <a:gd name="T9" fmla="*/ 140 h 154"/>
                  <a:gd name="T10" fmla="*/ 597 w 597"/>
                  <a:gd name="T11" fmla="*/ 143 h 154"/>
                  <a:gd name="T12" fmla="*/ 563 w 597"/>
                  <a:gd name="T13" fmla="*/ 140 h 154"/>
                  <a:gd name="T14" fmla="*/ 85 w 597"/>
                  <a:gd name="T15" fmla="*/ 137 h 154"/>
                  <a:gd name="T16" fmla="*/ 523 w 597"/>
                  <a:gd name="T17" fmla="*/ 132 h 154"/>
                  <a:gd name="T18" fmla="*/ 132 w 597"/>
                  <a:gd name="T19" fmla="*/ 125 h 154"/>
                  <a:gd name="T20" fmla="*/ 70 w 597"/>
                  <a:gd name="T21" fmla="*/ 119 h 154"/>
                  <a:gd name="T22" fmla="*/ 47 w 597"/>
                  <a:gd name="T23" fmla="*/ 123 h 154"/>
                  <a:gd name="T24" fmla="*/ 145 w 597"/>
                  <a:gd name="T25" fmla="*/ 125 h 154"/>
                  <a:gd name="T26" fmla="*/ 54 w 597"/>
                  <a:gd name="T27" fmla="*/ 115 h 154"/>
                  <a:gd name="T28" fmla="*/ 521 w 597"/>
                  <a:gd name="T29" fmla="*/ 113 h 154"/>
                  <a:gd name="T30" fmla="*/ 539 w 597"/>
                  <a:gd name="T31" fmla="*/ 114 h 154"/>
                  <a:gd name="T32" fmla="*/ 264 w 597"/>
                  <a:gd name="T33" fmla="*/ 114 h 154"/>
                  <a:gd name="T34" fmla="*/ 549 w 597"/>
                  <a:gd name="T35" fmla="*/ 113 h 154"/>
                  <a:gd name="T36" fmla="*/ 281 w 597"/>
                  <a:gd name="T37" fmla="*/ 102 h 154"/>
                  <a:gd name="T38" fmla="*/ 173 w 597"/>
                  <a:gd name="T39" fmla="*/ 107 h 154"/>
                  <a:gd name="T40" fmla="*/ 188 w 597"/>
                  <a:gd name="T41" fmla="*/ 99 h 154"/>
                  <a:gd name="T42" fmla="*/ 249 w 597"/>
                  <a:gd name="T43" fmla="*/ 102 h 154"/>
                  <a:gd name="T44" fmla="*/ 234 w 597"/>
                  <a:gd name="T45" fmla="*/ 90 h 154"/>
                  <a:gd name="T46" fmla="*/ 292 w 597"/>
                  <a:gd name="T47" fmla="*/ 91 h 154"/>
                  <a:gd name="T48" fmla="*/ 202 w 597"/>
                  <a:gd name="T49" fmla="*/ 94 h 154"/>
                  <a:gd name="T50" fmla="*/ 535 w 597"/>
                  <a:gd name="T51" fmla="*/ 91 h 154"/>
                  <a:gd name="T52" fmla="*/ 321 w 597"/>
                  <a:gd name="T53" fmla="*/ 92 h 154"/>
                  <a:gd name="T54" fmla="*/ 333 w 597"/>
                  <a:gd name="T55" fmla="*/ 86 h 154"/>
                  <a:gd name="T56" fmla="*/ 223 w 597"/>
                  <a:gd name="T57" fmla="*/ 85 h 154"/>
                  <a:gd name="T58" fmla="*/ 294 w 597"/>
                  <a:gd name="T59" fmla="*/ 79 h 154"/>
                  <a:gd name="T60" fmla="*/ 542 w 597"/>
                  <a:gd name="T61" fmla="*/ 73 h 154"/>
                  <a:gd name="T62" fmla="*/ 201 w 597"/>
                  <a:gd name="T63" fmla="*/ 79 h 154"/>
                  <a:gd name="T64" fmla="*/ 369 w 597"/>
                  <a:gd name="T65" fmla="*/ 75 h 154"/>
                  <a:gd name="T66" fmla="*/ 345 w 597"/>
                  <a:gd name="T67" fmla="*/ 77 h 154"/>
                  <a:gd name="T68" fmla="*/ 212 w 597"/>
                  <a:gd name="T69" fmla="*/ 70 h 154"/>
                  <a:gd name="T70" fmla="*/ 354 w 597"/>
                  <a:gd name="T71" fmla="*/ 61 h 154"/>
                  <a:gd name="T72" fmla="*/ 364 w 597"/>
                  <a:gd name="T73" fmla="*/ 62 h 154"/>
                  <a:gd name="T74" fmla="*/ 546 w 597"/>
                  <a:gd name="T75" fmla="*/ 58 h 154"/>
                  <a:gd name="T76" fmla="*/ 379 w 597"/>
                  <a:gd name="T77" fmla="*/ 60 h 154"/>
                  <a:gd name="T78" fmla="*/ 386 w 597"/>
                  <a:gd name="T79" fmla="*/ 45 h 154"/>
                  <a:gd name="T80" fmla="*/ 554 w 597"/>
                  <a:gd name="T81" fmla="*/ 42 h 154"/>
                  <a:gd name="T82" fmla="*/ 416 w 597"/>
                  <a:gd name="T83" fmla="*/ 42 h 154"/>
                  <a:gd name="T84" fmla="*/ 547 w 597"/>
                  <a:gd name="T85" fmla="*/ 37 h 154"/>
                  <a:gd name="T86" fmla="*/ 423 w 597"/>
                  <a:gd name="T87" fmla="*/ 41 h 154"/>
                  <a:gd name="T88" fmla="*/ 532 w 597"/>
                  <a:gd name="T89" fmla="*/ 38 h 154"/>
                  <a:gd name="T90" fmla="*/ 463 w 597"/>
                  <a:gd name="T91" fmla="*/ 33 h 154"/>
                  <a:gd name="T92" fmla="*/ 448 w 597"/>
                  <a:gd name="T93" fmla="*/ 30 h 154"/>
                  <a:gd name="T94" fmla="*/ 396 w 597"/>
                  <a:gd name="T95" fmla="*/ 30 h 154"/>
                  <a:gd name="T96" fmla="*/ 457 w 597"/>
                  <a:gd name="T97" fmla="*/ 32 h 154"/>
                  <a:gd name="T98" fmla="*/ 427 w 597"/>
                  <a:gd name="T99" fmla="*/ 27 h 154"/>
                  <a:gd name="T100" fmla="*/ 537 w 597"/>
                  <a:gd name="T101" fmla="*/ 23 h 154"/>
                  <a:gd name="T102" fmla="*/ 475 w 597"/>
                  <a:gd name="T103" fmla="*/ 25 h 154"/>
                  <a:gd name="T104" fmla="*/ 500 w 597"/>
                  <a:gd name="T105" fmla="*/ 12 h 154"/>
                  <a:gd name="T106" fmla="*/ 480 w 597"/>
                  <a:gd name="T107" fmla="*/ 10 h 154"/>
                  <a:gd name="T108" fmla="*/ 538 w 597"/>
                  <a:gd name="T109" fmla="*/ 10 h 154"/>
                  <a:gd name="T110" fmla="*/ 521 w 597"/>
                  <a:gd name="T111" fmla="*/ 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7" h="154">
                    <a:moveTo>
                      <a:pt x="564" y="154"/>
                    </a:moveTo>
                    <a:cubicBezTo>
                      <a:pt x="563" y="154"/>
                      <a:pt x="561" y="154"/>
                      <a:pt x="559" y="153"/>
                    </a:cubicBezTo>
                    <a:cubicBezTo>
                      <a:pt x="561" y="147"/>
                      <a:pt x="561" y="147"/>
                      <a:pt x="561" y="147"/>
                    </a:cubicBezTo>
                    <a:cubicBezTo>
                      <a:pt x="563" y="148"/>
                      <a:pt x="564" y="148"/>
                      <a:pt x="565" y="148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6" y="154"/>
                      <a:pt x="565" y="154"/>
                      <a:pt x="564" y="154"/>
                    </a:cubicBezTo>
                    <a:close/>
                    <a:moveTo>
                      <a:pt x="18" y="148"/>
                    </a:moveTo>
                    <a:cubicBezTo>
                      <a:pt x="15" y="143"/>
                      <a:pt x="15" y="143"/>
                      <a:pt x="15" y="143"/>
                    </a:cubicBezTo>
                    <a:cubicBezTo>
                      <a:pt x="17" y="142"/>
                      <a:pt x="18" y="141"/>
                      <a:pt x="20" y="140"/>
                    </a:cubicBezTo>
                    <a:cubicBezTo>
                      <a:pt x="23" y="144"/>
                      <a:pt x="23" y="144"/>
                      <a:pt x="23" y="144"/>
                    </a:cubicBezTo>
                    <a:cubicBezTo>
                      <a:pt x="22" y="145"/>
                      <a:pt x="20" y="147"/>
                      <a:pt x="18" y="148"/>
                    </a:cubicBezTo>
                    <a:close/>
                    <a:moveTo>
                      <a:pt x="114" y="147"/>
                    </a:moveTo>
                    <a:cubicBezTo>
                      <a:pt x="114" y="147"/>
                      <a:pt x="114" y="146"/>
                      <a:pt x="114" y="146"/>
                    </a:cubicBezTo>
                    <a:cubicBezTo>
                      <a:pt x="113" y="145"/>
                      <a:pt x="113" y="145"/>
                      <a:pt x="113" y="145"/>
                    </a:cubicBezTo>
                    <a:cubicBezTo>
                      <a:pt x="113" y="145"/>
                      <a:pt x="113" y="145"/>
                      <a:pt x="112" y="145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9"/>
                      <a:pt x="117" y="140"/>
                      <a:pt x="118" y="141"/>
                    </a:cubicBezTo>
                    <a:cubicBezTo>
                      <a:pt x="118" y="142"/>
                      <a:pt x="118" y="142"/>
                      <a:pt x="119" y="143"/>
                    </a:cubicBezTo>
                    <a:cubicBezTo>
                      <a:pt x="119" y="143"/>
                      <a:pt x="119" y="143"/>
                      <a:pt x="119" y="144"/>
                    </a:cubicBezTo>
                    <a:lnTo>
                      <a:pt x="114" y="147"/>
                    </a:lnTo>
                    <a:close/>
                    <a:moveTo>
                      <a:pt x="101" y="145"/>
                    </a:moveTo>
                    <a:cubicBezTo>
                      <a:pt x="97" y="145"/>
                      <a:pt x="96" y="142"/>
                      <a:pt x="95" y="140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101" y="140"/>
                      <a:pt x="101" y="140"/>
                      <a:pt x="102" y="140"/>
                    </a:cubicBezTo>
                    <a:lnTo>
                      <a:pt x="101" y="145"/>
                    </a:lnTo>
                    <a:close/>
                    <a:moveTo>
                      <a:pt x="128" y="145"/>
                    </a:move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6" y="140"/>
                      <a:pt x="128" y="138"/>
                      <a:pt x="130" y="138"/>
                    </a:cubicBezTo>
                    <a:cubicBezTo>
                      <a:pt x="130" y="137"/>
                      <a:pt x="130" y="137"/>
                      <a:pt x="130" y="137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2" y="143"/>
                      <a:pt x="132" y="143"/>
                      <a:pt x="132" y="143"/>
                    </a:cubicBezTo>
                    <a:cubicBezTo>
                      <a:pt x="131" y="143"/>
                      <a:pt x="130" y="144"/>
                      <a:pt x="128" y="145"/>
                    </a:cubicBezTo>
                    <a:close/>
                    <a:moveTo>
                      <a:pt x="576" y="145"/>
                    </a:moveTo>
                    <a:cubicBezTo>
                      <a:pt x="572" y="140"/>
                      <a:pt x="572" y="140"/>
                      <a:pt x="572" y="140"/>
                    </a:cubicBezTo>
                    <a:cubicBezTo>
                      <a:pt x="574" y="138"/>
                      <a:pt x="576" y="137"/>
                      <a:pt x="579" y="137"/>
                    </a:cubicBezTo>
                    <a:cubicBezTo>
                      <a:pt x="580" y="143"/>
                      <a:pt x="580" y="143"/>
                      <a:pt x="580" y="143"/>
                    </a:cubicBezTo>
                    <a:cubicBezTo>
                      <a:pt x="578" y="143"/>
                      <a:pt x="577" y="144"/>
                      <a:pt x="576" y="145"/>
                    </a:cubicBezTo>
                    <a:close/>
                    <a:moveTo>
                      <a:pt x="4" y="144"/>
                    </a:moveTo>
                    <a:cubicBezTo>
                      <a:pt x="2" y="142"/>
                      <a:pt x="0" y="140"/>
                      <a:pt x="0" y="140"/>
                    </a:cubicBezTo>
                    <a:cubicBezTo>
                      <a:pt x="4" y="136"/>
                      <a:pt x="4" y="136"/>
                      <a:pt x="4" y="136"/>
                    </a:cubicBezTo>
                    <a:cubicBezTo>
                      <a:pt x="4" y="136"/>
                      <a:pt x="6" y="138"/>
                      <a:pt x="8" y="140"/>
                    </a:cubicBezTo>
                    <a:lnTo>
                      <a:pt x="4" y="144"/>
                    </a:lnTo>
                    <a:close/>
                    <a:moveTo>
                      <a:pt x="597" y="143"/>
                    </a:moveTo>
                    <a:cubicBezTo>
                      <a:pt x="591" y="143"/>
                      <a:pt x="591" y="143"/>
                      <a:pt x="591" y="143"/>
                    </a:cubicBezTo>
                    <a:cubicBezTo>
                      <a:pt x="591" y="137"/>
                      <a:pt x="591" y="137"/>
                      <a:pt x="591" y="137"/>
                    </a:cubicBezTo>
                    <a:cubicBezTo>
                      <a:pt x="597" y="137"/>
                      <a:pt x="597" y="137"/>
                      <a:pt x="597" y="137"/>
                    </a:cubicBezTo>
                    <a:lnTo>
                      <a:pt x="597" y="143"/>
                    </a:lnTo>
                    <a:close/>
                    <a:moveTo>
                      <a:pt x="562" y="142"/>
                    </a:move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39"/>
                      <a:pt x="556" y="137"/>
                      <a:pt x="556" y="136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59" y="135"/>
                      <a:pt x="559" y="135"/>
                      <a:pt x="559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7"/>
                      <a:pt x="563" y="138"/>
                      <a:pt x="563" y="140"/>
                    </a:cubicBezTo>
                    <a:cubicBezTo>
                      <a:pt x="563" y="141"/>
                      <a:pt x="562" y="141"/>
                      <a:pt x="562" y="142"/>
                    </a:cubicBezTo>
                    <a:close/>
                    <a:moveTo>
                      <a:pt x="31" y="138"/>
                    </a:move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1" y="132"/>
                      <a:pt x="31" y="132"/>
                    </a:cubicBezTo>
                    <a:cubicBezTo>
                      <a:pt x="32" y="132"/>
                      <a:pt x="33" y="131"/>
                      <a:pt x="34" y="13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7"/>
                      <a:pt x="33" y="138"/>
                      <a:pt x="31" y="138"/>
                    </a:cubicBezTo>
                    <a:close/>
                    <a:moveTo>
                      <a:pt x="85" y="137"/>
                    </a:moveTo>
                    <a:cubicBezTo>
                      <a:pt x="85" y="136"/>
                      <a:pt x="85" y="136"/>
                      <a:pt x="85" y="136"/>
                    </a:cubicBezTo>
                    <a:cubicBezTo>
                      <a:pt x="83" y="136"/>
                      <a:pt x="82" y="135"/>
                      <a:pt x="81" y="135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4" y="129"/>
                      <a:pt x="86" y="130"/>
                      <a:pt x="87" y="131"/>
                    </a:cubicBezTo>
                    <a:cubicBezTo>
                      <a:pt x="88" y="131"/>
                      <a:pt x="88" y="131"/>
                      <a:pt x="88" y="131"/>
                    </a:cubicBezTo>
                    <a:lnTo>
                      <a:pt x="85" y="137"/>
                    </a:lnTo>
                    <a:close/>
                    <a:moveTo>
                      <a:pt x="525" y="132"/>
                    </a:moveTo>
                    <a:cubicBezTo>
                      <a:pt x="524" y="132"/>
                      <a:pt x="524" y="132"/>
                      <a:pt x="523" y="132"/>
                    </a:cubicBezTo>
                    <a:cubicBezTo>
                      <a:pt x="524" y="126"/>
                      <a:pt x="524" y="126"/>
                      <a:pt x="524" y="126"/>
                    </a:cubicBezTo>
                    <a:cubicBezTo>
                      <a:pt x="525" y="126"/>
                      <a:pt x="526" y="126"/>
                      <a:pt x="527" y="126"/>
                    </a:cubicBezTo>
                    <a:cubicBezTo>
                      <a:pt x="531" y="129"/>
                      <a:pt x="531" y="129"/>
                      <a:pt x="531" y="129"/>
                    </a:cubicBezTo>
                    <a:cubicBezTo>
                      <a:pt x="530" y="131"/>
                      <a:pt x="527" y="132"/>
                      <a:pt x="525" y="132"/>
                    </a:cubicBezTo>
                    <a:close/>
                    <a:moveTo>
                      <a:pt x="134" y="130"/>
                    </a:move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3" y="129"/>
                      <a:pt x="133" y="128"/>
                      <a:pt x="132" y="127"/>
                    </a:cubicBezTo>
                    <a:cubicBezTo>
                      <a:pt x="132" y="127"/>
                      <a:pt x="132" y="126"/>
                      <a:pt x="132" y="125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8" y="124"/>
                      <a:pt x="138" y="125"/>
                      <a:pt x="138" y="125"/>
                    </a:cubicBezTo>
                    <a:cubicBezTo>
                      <a:pt x="138" y="126"/>
                      <a:pt x="138" y="127"/>
                      <a:pt x="139" y="127"/>
                    </a:cubicBezTo>
                    <a:cubicBezTo>
                      <a:pt x="139" y="128"/>
                      <a:pt x="139" y="129"/>
                      <a:pt x="139" y="130"/>
                    </a:cubicBezTo>
                    <a:lnTo>
                      <a:pt x="134" y="130"/>
                    </a:lnTo>
                    <a:close/>
                    <a:moveTo>
                      <a:pt x="73" y="126"/>
                    </a:moveTo>
                    <a:cubicBezTo>
                      <a:pt x="72" y="126"/>
                      <a:pt x="71" y="125"/>
                      <a:pt x="69" y="124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73" y="119"/>
                      <a:pt x="75" y="120"/>
                      <a:pt x="77" y="122"/>
                    </a:cubicBezTo>
                    <a:lnTo>
                      <a:pt x="73" y="126"/>
                    </a:lnTo>
                    <a:close/>
                    <a:moveTo>
                      <a:pt x="45" y="125"/>
                    </a:moveTo>
                    <a:cubicBezTo>
                      <a:pt x="40" y="122"/>
                      <a:pt x="40" y="122"/>
                      <a:pt x="40" y="122"/>
                    </a:cubicBezTo>
                    <a:cubicBezTo>
                      <a:pt x="41" y="120"/>
                      <a:pt x="43" y="119"/>
                      <a:pt x="44" y="118"/>
                    </a:cubicBezTo>
                    <a:cubicBezTo>
                      <a:pt x="45" y="118"/>
                      <a:pt x="45" y="118"/>
                      <a:pt x="45" y="117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22"/>
                      <a:pt x="48" y="123"/>
                      <a:pt x="47" y="123"/>
                    </a:cubicBezTo>
                    <a:cubicBezTo>
                      <a:pt x="46" y="123"/>
                      <a:pt x="46" y="124"/>
                      <a:pt x="45" y="125"/>
                    </a:cubicBezTo>
                    <a:close/>
                    <a:moveTo>
                      <a:pt x="145" y="125"/>
                    </a:moveTo>
                    <a:cubicBezTo>
                      <a:pt x="144" y="125"/>
                      <a:pt x="142" y="125"/>
                      <a:pt x="141" y="124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4" y="119"/>
                      <a:pt x="144" y="119"/>
                      <a:pt x="145" y="119"/>
                    </a:cubicBezTo>
                    <a:cubicBezTo>
                      <a:pt x="145" y="119"/>
                      <a:pt x="146" y="119"/>
                      <a:pt x="147" y="119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7" y="125"/>
                      <a:pt x="146" y="125"/>
                      <a:pt x="145" y="125"/>
                    </a:cubicBezTo>
                    <a:close/>
                    <a:moveTo>
                      <a:pt x="554" y="124"/>
                    </a:moveTo>
                    <a:cubicBezTo>
                      <a:pt x="554" y="122"/>
                      <a:pt x="554" y="120"/>
                      <a:pt x="554" y="118"/>
                    </a:cubicBezTo>
                    <a:cubicBezTo>
                      <a:pt x="559" y="118"/>
                      <a:pt x="559" y="118"/>
                      <a:pt x="559" y="118"/>
                    </a:cubicBezTo>
                    <a:cubicBezTo>
                      <a:pt x="560" y="119"/>
                      <a:pt x="560" y="121"/>
                      <a:pt x="560" y="123"/>
                    </a:cubicBezTo>
                    <a:lnTo>
                      <a:pt x="554" y="124"/>
                    </a:lnTo>
                    <a:close/>
                    <a:moveTo>
                      <a:pt x="56" y="121"/>
                    </a:moveTo>
                    <a:cubicBezTo>
                      <a:pt x="55" y="119"/>
                      <a:pt x="54" y="117"/>
                      <a:pt x="54" y="116"/>
                    </a:cubicBezTo>
                    <a:cubicBezTo>
                      <a:pt x="54" y="116"/>
                      <a:pt x="54" y="115"/>
                      <a:pt x="54" y="115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113"/>
                      <a:pt x="59" y="114"/>
                      <a:pt x="60" y="115"/>
                    </a:cubicBezTo>
                    <a:cubicBezTo>
                      <a:pt x="60" y="115"/>
                      <a:pt x="60" y="117"/>
                      <a:pt x="61" y="118"/>
                    </a:cubicBezTo>
                    <a:lnTo>
                      <a:pt x="56" y="121"/>
                    </a:lnTo>
                    <a:close/>
                    <a:moveTo>
                      <a:pt x="516" y="120"/>
                    </a:moveTo>
                    <a:cubicBezTo>
                      <a:pt x="516" y="119"/>
                      <a:pt x="516" y="118"/>
                      <a:pt x="515" y="117"/>
                    </a:cubicBezTo>
                    <a:cubicBezTo>
                      <a:pt x="515" y="115"/>
                      <a:pt x="515" y="115"/>
                      <a:pt x="515" y="114"/>
                    </a:cubicBezTo>
                    <a:cubicBezTo>
                      <a:pt x="521" y="113"/>
                      <a:pt x="521" y="113"/>
                      <a:pt x="521" y="113"/>
                    </a:cubicBezTo>
                    <a:cubicBezTo>
                      <a:pt x="521" y="114"/>
                      <a:pt x="521" y="115"/>
                      <a:pt x="521" y="116"/>
                    </a:cubicBezTo>
                    <a:cubicBezTo>
                      <a:pt x="521" y="117"/>
                      <a:pt x="521" y="118"/>
                      <a:pt x="522" y="119"/>
                    </a:cubicBezTo>
                    <a:lnTo>
                      <a:pt x="516" y="120"/>
                    </a:lnTo>
                    <a:close/>
                    <a:moveTo>
                      <a:pt x="534" y="119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1" y="114"/>
                      <a:pt x="531" y="113"/>
                      <a:pt x="532" y="113"/>
                    </a:cubicBezTo>
                    <a:cubicBezTo>
                      <a:pt x="533" y="112"/>
                      <a:pt x="533" y="112"/>
                      <a:pt x="534" y="111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38" y="116"/>
                      <a:pt x="537" y="117"/>
                      <a:pt x="535" y="118"/>
                    </a:cubicBezTo>
                    <a:cubicBezTo>
                      <a:pt x="535" y="118"/>
                      <a:pt x="535" y="118"/>
                      <a:pt x="534" y="119"/>
                    </a:cubicBezTo>
                    <a:close/>
                    <a:moveTo>
                      <a:pt x="159" y="118"/>
                    </a:move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8" y="112"/>
                      <a:pt x="159" y="111"/>
                      <a:pt x="161" y="110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3" y="115"/>
                      <a:pt x="161" y="117"/>
                      <a:pt x="159" y="118"/>
                    </a:cubicBezTo>
                    <a:close/>
                    <a:moveTo>
                      <a:pt x="264" y="114"/>
                    </a:moveTo>
                    <a:cubicBezTo>
                      <a:pt x="262" y="114"/>
                      <a:pt x="260" y="113"/>
                      <a:pt x="258" y="110"/>
                    </a:cubicBezTo>
                    <a:cubicBezTo>
                      <a:pt x="263" y="107"/>
                      <a:pt x="263" y="107"/>
                      <a:pt x="263" y="107"/>
                    </a:cubicBezTo>
                    <a:cubicBezTo>
                      <a:pt x="263" y="108"/>
                      <a:pt x="264" y="108"/>
                      <a:pt x="264" y="108"/>
                    </a:cubicBezTo>
                    <a:cubicBezTo>
                      <a:pt x="264" y="108"/>
                      <a:pt x="264" y="108"/>
                      <a:pt x="264" y="108"/>
                    </a:cubicBezTo>
                    <a:cubicBezTo>
                      <a:pt x="265" y="110"/>
                      <a:pt x="265" y="110"/>
                      <a:pt x="265" y="110"/>
                    </a:cubicBezTo>
                    <a:cubicBezTo>
                      <a:pt x="266" y="113"/>
                      <a:pt x="266" y="113"/>
                      <a:pt x="266" y="113"/>
                    </a:cubicBezTo>
                    <a:cubicBezTo>
                      <a:pt x="265" y="113"/>
                      <a:pt x="264" y="114"/>
                      <a:pt x="264" y="114"/>
                    </a:cubicBezTo>
                    <a:close/>
                    <a:moveTo>
                      <a:pt x="549" y="113"/>
                    </a:moveTo>
                    <a:cubicBezTo>
                      <a:pt x="548" y="113"/>
                      <a:pt x="547" y="113"/>
                      <a:pt x="545" y="112"/>
                    </a:cubicBezTo>
                    <a:cubicBezTo>
                      <a:pt x="547" y="107"/>
                      <a:pt x="547" y="107"/>
                      <a:pt x="547" y="107"/>
                    </a:cubicBezTo>
                    <a:cubicBezTo>
                      <a:pt x="549" y="107"/>
                      <a:pt x="550" y="107"/>
                      <a:pt x="550" y="107"/>
                    </a:cubicBezTo>
                    <a:cubicBezTo>
                      <a:pt x="553" y="112"/>
                      <a:pt x="553" y="112"/>
                      <a:pt x="553" y="112"/>
                    </a:cubicBezTo>
                    <a:cubicBezTo>
                      <a:pt x="552" y="113"/>
                      <a:pt x="551" y="113"/>
                      <a:pt x="549" y="113"/>
                    </a:cubicBezTo>
                    <a:close/>
                    <a:moveTo>
                      <a:pt x="277" y="110"/>
                    </a:moveTo>
                    <a:cubicBezTo>
                      <a:pt x="275" y="104"/>
                      <a:pt x="275" y="104"/>
                      <a:pt x="275" y="104"/>
                    </a:cubicBezTo>
                    <a:cubicBezTo>
                      <a:pt x="277" y="103"/>
                      <a:pt x="279" y="103"/>
                      <a:pt x="281" y="102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81" y="108"/>
                      <a:pt x="279" y="109"/>
                      <a:pt x="277" y="110"/>
                    </a:cubicBezTo>
                    <a:close/>
                    <a:moveTo>
                      <a:pt x="527" y="108"/>
                    </a:moveTo>
                    <a:cubicBezTo>
                      <a:pt x="523" y="104"/>
                      <a:pt x="523" y="104"/>
                      <a:pt x="523" y="104"/>
                    </a:cubicBezTo>
                    <a:cubicBezTo>
                      <a:pt x="525" y="103"/>
                      <a:pt x="525" y="102"/>
                      <a:pt x="526" y="101"/>
                    </a:cubicBezTo>
                    <a:cubicBezTo>
                      <a:pt x="531" y="102"/>
                      <a:pt x="531" y="102"/>
                      <a:pt x="531" y="102"/>
                    </a:cubicBezTo>
                    <a:cubicBezTo>
                      <a:pt x="531" y="105"/>
                      <a:pt x="529" y="107"/>
                      <a:pt x="527" y="108"/>
                    </a:cubicBezTo>
                    <a:close/>
                    <a:moveTo>
                      <a:pt x="173" y="107"/>
                    </a:moveTo>
                    <a:cubicBezTo>
                      <a:pt x="170" y="102"/>
                      <a:pt x="170" y="102"/>
                      <a:pt x="170" y="102"/>
                    </a:cubicBezTo>
                    <a:cubicBezTo>
                      <a:pt x="173" y="100"/>
                      <a:pt x="175" y="100"/>
                      <a:pt x="177" y="100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6" y="106"/>
                      <a:pt x="174" y="106"/>
                      <a:pt x="173" y="107"/>
                    </a:cubicBezTo>
                    <a:close/>
                    <a:moveTo>
                      <a:pt x="190" y="107"/>
                    </a:move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0"/>
                      <a:pt x="188" y="99"/>
                    </a:cubicBezTo>
                    <a:cubicBezTo>
                      <a:pt x="188" y="99"/>
                      <a:pt x="188" y="98"/>
                      <a:pt x="188" y="98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194" y="100"/>
                      <a:pt x="194" y="100"/>
                      <a:pt x="194" y="101"/>
                    </a:cubicBezTo>
                    <a:cubicBezTo>
                      <a:pt x="193" y="101"/>
                      <a:pt x="193" y="102"/>
                      <a:pt x="193" y="103"/>
                    </a:cubicBezTo>
                    <a:cubicBezTo>
                      <a:pt x="193" y="105"/>
                      <a:pt x="191" y="106"/>
                      <a:pt x="190" y="107"/>
                    </a:cubicBezTo>
                    <a:close/>
                    <a:moveTo>
                      <a:pt x="254" y="102"/>
                    </a:moveTo>
                    <a:cubicBezTo>
                      <a:pt x="253" y="101"/>
                      <a:pt x="251" y="101"/>
                      <a:pt x="249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51" y="96"/>
                      <a:pt x="253" y="95"/>
                      <a:pt x="255" y="96"/>
                    </a:cubicBezTo>
                    <a:lnTo>
                      <a:pt x="254" y="102"/>
                    </a:lnTo>
                    <a:close/>
                    <a:moveTo>
                      <a:pt x="236" y="98"/>
                    </a:moveTo>
                    <a:cubicBezTo>
                      <a:pt x="235" y="97"/>
                      <a:pt x="233" y="97"/>
                      <a:pt x="232" y="96"/>
                    </a:cubicBezTo>
                    <a:cubicBezTo>
                      <a:pt x="231" y="95"/>
                      <a:pt x="231" y="95"/>
                      <a:pt x="231" y="9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5" y="91"/>
                      <a:pt x="235" y="91"/>
                      <a:pt x="235" y="91"/>
                    </a:cubicBezTo>
                    <a:cubicBezTo>
                      <a:pt x="236" y="92"/>
                      <a:pt x="238" y="92"/>
                      <a:pt x="239" y="93"/>
                    </a:cubicBezTo>
                    <a:lnTo>
                      <a:pt x="236" y="98"/>
                    </a:lnTo>
                    <a:close/>
                    <a:moveTo>
                      <a:pt x="292" y="97"/>
                    </a:move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6"/>
                      <a:pt x="286" y="95"/>
                      <a:pt x="286" y="94"/>
                    </a:cubicBezTo>
                    <a:cubicBezTo>
                      <a:pt x="286" y="93"/>
                      <a:pt x="286" y="92"/>
                      <a:pt x="287" y="90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2"/>
                      <a:pt x="292" y="94"/>
                      <a:pt x="292" y="95"/>
                    </a:cubicBezTo>
                    <a:cubicBezTo>
                      <a:pt x="292" y="95"/>
                      <a:pt x="292" y="96"/>
                      <a:pt x="292" y="97"/>
                    </a:cubicBezTo>
                    <a:close/>
                    <a:moveTo>
                      <a:pt x="196" y="94"/>
                    </a:moveTo>
                    <a:cubicBezTo>
                      <a:pt x="196" y="94"/>
                      <a:pt x="196" y="94"/>
                      <a:pt x="196" y="94"/>
                    </a:cubicBezTo>
                    <a:cubicBezTo>
                      <a:pt x="196" y="92"/>
                      <a:pt x="196" y="91"/>
                      <a:pt x="195" y="89"/>
                    </a:cubicBezTo>
                    <a:cubicBezTo>
                      <a:pt x="198" y="88"/>
                      <a:pt x="198" y="88"/>
                      <a:pt x="198" y="88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201" y="89"/>
                      <a:pt x="202" y="91"/>
                      <a:pt x="202" y="94"/>
                    </a:cubicBezTo>
                    <a:lnTo>
                      <a:pt x="196" y="94"/>
                    </a:lnTo>
                    <a:close/>
                    <a:moveTo>
                      <a:pt x="534" y="92"/>
                    </a:moveTo>
                    <a:cubicBezTo>
                      <a:pt x="530" y="88"/>
                      <a:pt x="530" y="88"/>
                      <a:pt x="530" y="88"/>
                    </a:cubicBezTo>
                    <a:cubicBezTo>
                      <a:pt x="530" y="88"/>
                      <a:pt x="531" y="87"/>
                      <a:pt x="532" y="86"/>
                    </a:cubicBezTo>
                    <a:cubicBezTo>
                      <a:pt x="533" y="86"/>
                      <a:pt x="534" y="85"/>
                      <a:pt x="535" y="85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7" y="90"/>
                      <a:pt x="536" y="91"/>
                      <a:pt x="535" y="91"/>
                    </a:cubicBezTo>
                    <a:cubicBezTo>
                      <a:pt x="535" y="92"/>
                      <a:pt x="534" y="92"/>
                      <a:pt x="534" y="92"/>
                    </a:cubicBezTo>
                    <a:close/>
                    <a:moveTo>
                      <a:pt x="321" y="92"/>
                    </a:moveTo>
                    <a:cubicBezTo>
                      <a:pt x="321" y="91"/>
                      <a:pt x="321" y="90"/>
                      <a:pt x="321" y="89"/>
                    </a:cubicBezTo>
                    <a:cubicBezTo>
                      <a:pt x="320" y="88"/>
                      <a:pt x="320" y="87"/>
                      <a:pt x="320" y="86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6" y="86"/>
                      <a:pt x="326" y="87"/>
                      <a:pt x="326" y="88"/>
                    </a:cubicBezTo>
                    <a:cubicBezTo>
                      <a:pt x="326" y="89"/>
                      <a:pt x="327" y="90"/>
                      <a:pt x="327" y="90"/>
                    </a:cubicBezTo>
                    <a:lnTo>
                      <a:pt x="321" y="92"/>
                    </a:lnTo>
                    <a:close/>
                    <a:moveTo>
                      <a:pt x="333" y="87"/>
                    </a:moveTo>
                    <a:cubicBezTo>
                      <a:pt x="327" y="87"/>
                      <a:pt x="327" y="87"/>
                      <a:pt x="327" y="87"/>
                    </a:cubicBezTo>
                    <a:cubicBezTo>
                      <a:pt x="327" y="86"/>
                      <a:pt x="327" y="86"/>
                      <a:pt x="327" y="86"/>
                    </a:cubicBezTo>
                    <a:cubicBezTo>
                      <a:pt x="327" y="82"/>
                      <a:pt x="327" y="82"/>
                      <a:pt x="327" y="82"/>
                    </a:cubicBezTo>
                    <a:cubicBezTo>
                      <a:pt x="327" y="81"/>
                      <a:pt x="327" y="81"/>
                      <a:pt x="327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33" y="82"/>
                      <a:pt x="333" y="82"/>
                      <a:pt x="333" y="82"/>
                    </a:cubicBezTo>
                    <a:cubicBezTo>
                      <a:pt x="333" y="86"/>
                      <a:pt x="333" y="86"/>
                      <a:pt x="333" y="86"/>
                    </a:cubicBezTo>
                    <a:lnTo>
                      <a:pt x="333" y="87"/>
                    </a:lnTo>
                    <a:close/>
                    <a:moveTo>
                      <a:pt x="311" y="85"/>
                    </a:moveTo>
                    <a:cubicBezTo>
                      <a:pt x="308" y="83"/>
                      <a:pt x="307" y="80"/>
                      <a:pt x="307" y="79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3" y="79"/>
                      <a:pt x="313" y="80"/>
                      <a:pt x="314" y="81"/>
                    </a:cubicBezTo>
                    <a:lnTo>
                      <a:pt x="311" y="85"/>
                    </a:lnTo>
                    <a:close/>
                    <a:moveTo>
                      <a:pt x="223" y="85"/>
                    </a:moveTo>
                    <a:cubicBezTo>
                      <a:pt x="223" y="83"/>
                      <a:pt x="222" y="82"/>
                      <a:pt x="222" y="81"/>
                    </a:cubicBezTo>
                    <a:cubicBezTo>
                      <a:pt x="222" y="80"/>
                      <a:pt x="222" y="79"/>
                      <a:pt x="222" y="79"/>
                    </a:cubicBezTo>
                    <a:cubicBezTo>
                      <a:pt x="228" y="77"/>
                      <a:pt x="228" y="77"/>
                      <a:pt x="228" y="77"/>
                    </a:cubicBezTo>
                    <a:cubicBezTo>
                      <a:pt x="228" y="78"/>
                      <a:pt x="228" y="79"/>
                      <a:pt x="228" y="80"/>
                    </a:cubicBezTo>
                    <a:cubicBezTo>
                      <a:pt x="228" y="81"/>
                      <a:pt x="228" y="82"/>
                      <a:pt x="229" y="83"/>
                    </a:cubicBezTo>
                    <a:lnTo>
                      <a:pt x="223" y="85"/>
                    </a:lnTo>
                    <a:close/>
                    <a:moveTo>
                      <a:pt x="297" y="84"/>
                    </a:moveTo>
                    <a:cubicBezTo>
                      <a:pt x="294" y="79"/>
                      <a:pt x="294" y="79"/>
                      <a:pt x="294" y="79"/>
                    </a:cubicBezTo>
                    <a:cubicBezTo>
                      <a:pt x="294" y="79"/>
                      <a:pt x="294" y="79"/>
                      <a:pt x="295" y="78"/>
                    </a:cubicBezTo>
                    <a:cubicBezTo>
                      <a:pt x="297" y="76"/>
                      <a:pt x="299" y="76"/>
                      <a:pt x="300" y="76"/>
                    </a:cubicBezTo>
                    <a:cubicBezTo>
                      <a:pt x="301" y="82"/>
                      <a:pt x="301" y="82"/>
                      <a:pt x="301" y="82"/>
                    </a:cubicBezTo>
                    <a:cubicBezTo>
                      <a:pt x="300" y="82"/>
                      <a:pt x="300" y="82"/>
                      <a:pt x="298" y="83"/>
                    </a:cubicBezTo>
                    <a:cubicBezTo>
                      <a:pt x="298" y="83"/>
                      <a:pt x="297" y="84"/>
                      <a:pt x="297" y="84"/>
                    </a:cubicBezTo>
                    <a:close/>
                    <a:moveTo>
                      <a:pt x="547" y="79"/>
                    </a:moveTo>
                    <a:cubicBezTo>
                      <a:pt x="541" y="78"/>
                      <a:pt x="541" y="78"/>
                      <a:pt x="541" y="78"/>
                    </a:cubicBezTo>
                    <a:cubicBezTo>
                      <a:pt x="542" y="76"/>
                      <a:pt x="542" y="75"/>
                      <a:pt x="542" y="73"/>
                    </a:cubicBezTo>
                    <a:cubicBezTo>
                      <a:pt x="548" y="73"/>
                      <a:pt x="548" y="73"/>
                      <a:pt x="548" y="73"/>
                    </a:cubicBezTo>
                    <a:cubicBezTo>
                      <a:pt x="548" y="75"/>
                      <a:pt x="547" y="77"/>
                      <a:pt x="547" y="79"/>
                    </a:cubicBezTo>
                    <a:close/>
                    <a:moveTo>
                      <a:pt x="201" y="79"/>
                    </a:moveTo>
                    <a:cubicBezTo>
                      <a:pt x="197" y="75"/>
                      <a:pt x="197" y="75"/>
                      <a:pt x="197" y="75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9" y="74"/>
                      <a:pt x="200" y="73"/>
                      <a:pt x="200" y="71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4" y="76"/>
                      <a:pt x="203" y="78"/>
                      <a:pt x="201" y="79"/>
                    </a:cubicBezTo>
                    <a:close/>
                    <a:moveTo>
                      <a:pt x="364" y="79"/>
                    </a:moveTo>
                    <a:cubicBezTo>
                      <a:pt x="363" y="79"/>
                      <a:pt x="362" y="79"/>
                      <a:pt x="361" y="79"/>
                    </a:cubicBezTo>
                    <a:cubicBezTo>
                      <a:pt x="362" y="73"/>
                      <a:pt x="362" y="73"/>
                      <a:pt x="362" y="73"/>
                    </a:cubicBezTo>
                    <a:cubicBezTo>
                      <a:pt x="363" y="73"/>
                      <a:pt x="364" y="73"/>
                      <a:pt x="364" y="73"/>
                    </a:cubicBezTo>
                    <a:cubicBezTo>
                      <a:pt x="364" y="73"/>
                      <a:pt x="363" y="74"/>
                      <a:pt x="363" y="75"/>
                    </a:cubicBezTo>
                    <a:cubicBezTo>
                      <a:pt x="368" y="73"/>
                      <a:pt x="368" y="73"/>
                      <a:pt x="368" y="73"/>
                    </a:cubicBezTo>
                    <a:cubicBezTo>
                      <a:pt x="368" y="73"/>
                      <a:pt x="369" y="73"/>
                      <a:pt x="369" y="74"/>
                    </a:cubicBezTo>
                    <a:cubicBezTo>
                      <a:pt x="369" y="74"/>
                      <a:pt x="369" y="75"/>
                      <a:pt x="369" y="75"/>
                    </a:cubicBezTo>
                    <a:cubicBezTo>
                      <a:pt x="369" y="75"/>
                      <a:pt x="369" y="79"/>
                      <a:pt x="364" y="79"/>
                    </a:cubicBezTo>
                    <a:close/>
                    <a:moveTo>
                      <a:pt x="345" y="77"/>
                    </a:moveTo>
                    <a:cubicBezTo>
                      <a:pt x="345" y="77"/>
                      <a:pt x="344" y="77"/>
                      <a:pt x="344" y="77"/>
                    </a:cubicBezTo>
                    <a:cubicBezTo>
                      <a:pt x="345" y="72"/>
                      <a:pt x="345" y="72"/>
                      <a:pt x="345" y="72"/>
                    </a:cubicBezTo>
                    <a:cubicBezTo>
                      <a:pt x="347" y="71"/>
                      <a:pt x="349" y="71"/>
                      <a:pt x="350" y="71"/>
                    </a:cubicBezTo>
                    <a:cubicBezTo>
                      <a:pt x="351" y="77"/>
                      <a:pt x="351" y="77"/>
                      <a:pt x="351" y="77"/>
                    </a:cubicBezTo>
                    <a:cubicBezTo>
                      <a:pt x="349" y="77"/>
                      <a:pt x="348" y="77"/>
                      <a:pt x="346" y="77"/>
                    </a:cubicBezTo>
                    <a:cubicBezTo>
                      <a:pt x="346" y="77"/>
                      <a:pt x="346" y="77"/>
                      <a:pt x="345" y="77"/>
                    </a:cubicBezTo>
                    <a:close/>
                    <a:moveTo>
                      <a:pt x="336" y="72"/>
                    </a:moveTo>
                    <a:cubicBezTo>
                      <a:pt x="331" y="68"/>
                      <a:pt x="331" y="68"/>
                      <a:pt x="331" y="68"/>
                    </a:cubicBezTo>
                    <a:cubicBezTo>
                      <a:pt x="331" y="68"/>
                      <a:pt x="331" y="68"/>
                      <a:pt x="332" y="68"/>
                    </a:cubicBezTo>
                    <a:cubicBezTo>
                      <a:pt x="333" y="66"/>
                      <a:pt x="335" y="64"/>
                      <a:pt x="337" y="64"/>
                    </a:cubicBezTo>
                    <a:cubicBezTo>
                      <a:pt x="339" y="69"/>
                      <a:pt x="339" y="69"/>
                      <a:pt x="339" y="69"/>
                    </a:cubicBezTo>
                    <a:cubicBezTo>
                      <a:pt x="338" y="70"/>
                      <a:pt x="337" y="70"/>
                      <a:pt x="336" y="72"/>
                    </a:cubicBezTo>
                    <a:close/>
                    <a:moveTo>
                      <a:pt x="216" y="72"/>
                    </a:moveTo>
                    <a:cubicBezTo>
                      <a:pt x="215" y="71"/>
                      <a:pt x="213" y="71"/>
                      <a:pt x="212" y="70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15" y="65"/>
                      <a:pt x="217" y="66"/>
                      <a:pt x="219" y="67"/>
                    </a:cubicBezTo>
                    <a:lnTo>
                      <a:pt x="216" y="72"/>
                    </a:lnTo>
                    <a:close/>
                    <a:moveTo>
                      <a:pt x="353" y="67"/>
                    </a:moveTo>
                    <a:cubicBezTo>
                      <a:pt x="351" y="67"/>
                      <a:pt x="350" y="66"/>
                      <a:pt x="349" y="64"/>
                    </a:cubicBezTo>
                    <a:cubicBezTo>
                      <a:pt x="348" y="63"/>
                      <a:pt x="348" y="63"/>
                      <a:pt x="348" y="62"/>
                    </a:cubicBezTo>
                    <a:cubicBezTo>
                      <a:pt x="348" y="61"/>
                      <a:pt x="348" y="59"/>
                      <a:pt x="349" y="58"/>
                    </a:cubicBezTo>
                    <a:cubicBezTo>
                      <a:pt x="354" y="61"/>
                      <a:pt x="354" y="61"/>
                      <a:pt x="354" y="61"/>
                    </a:cubicBezTo>
                    <a:cubicBezTo>
                      <a:pt x="354" y="62"/>
                      <a:pt x="354" y="62"/>
                      <a:pt x="354" y="62"/>
                    </a:cubicBezTo>
                    <a:cubicBezTo>
                      <a:pt x="354" y="62"/>
                      <a:pt x="354" y="61"/>
                      <a:pt x="354" y="61"/>
                    </a:cubicBezTo>
                    <a:cubicBezTo>
                      <a:pt x="354" y="61"/>
                      <a:pt x="354" y="61"/>
                      <a:pt x="353" y="61"/>
                    </a:cubicBezTo>
                    <a:lnTo>
                      <a:pt x="353" y="67"/>
                    </a:lnTo>
                    <a:close/>
                    <a:moveTo>
                      <a:pt x="366" y="65"/>
                    </a:moveTo>
                    <a:cubicBezTo>
                      <a:pt x="360" y="62"/>
                      <a:pt x="360" y="62"/>
                      <a:pt x="360" y="62"/>
                    </a:cubicBezTo>
                    <a:cubicBezTo>
                      <a:pt x="361" y="62"/>
                      <a:pt x="362" y="60"/>
                      <a:pt x="362" y="60"/>
                    </a:cubicBezTo>
                    <a:cubicBezTo>
                      <a:pt x="362" y="61"/>
                      <a:pt x="363" y="62"/>
                      <a:pt x="364" y="62"/>
                    </a:cubicBezTo>
                    <a:cubicBezTo>
                      <a:pt x="364" y="56"/>
                      <a:pt x="364" y="56"/>
                      <a:pt x="364" y="56"/>
                    </a:cubicBezTo>
                    <a:cubicBezTo>
                      <a:pt x="366" y="56"/>
                      <a:pt x="368" y="58"/>
                      <a:pt x="368" y="60"/>
                    </a:cubicBezTo>
                    <a:cubicBezTo>
                      <a:pt x="368" y="61"/>
                      <a:pt x="367" y="63"/>
                      <a:pt x="366" y="65"/>
                    </a:cubicBezTo>
                    <a:close/>
                    <a:moveTo>
                      <a:pt x="540" y="62"/>
                    </a:moveTo>
                    <a:cubicBezTo>
                      <a:pt x="540" y="61"/>
                      <a:pt x="540" y="59"/>
                      <a:pt x="540" y="58"/>
                    </a:cubicBezTo>
                    <a:cubicBezTo>
                      <a:pt x="540" y="57"/>
                      <a:pt x="540" y="55"/>
                      <a:pt x="541" y="54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9"/>
                      <a:pt x="546" y="60"/>
                      <a:pt x="546" y="61"/>
                    </a:cubicBezTo>
                    <a:lnTo>
                      <a:pt x="540" y="62"/>
                    </a:lnTo>
                    <a:close/>
                    <a:moveTo>
                      <a:pt x="379" y="60"/>
                    </a:moveTo>
                    <a:cubicBezTo>
                      <a:pt x="375" y="59"/>
                      <a:pt x="373" y="57"/>
                      <a:pt x="372" y="54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9" y="54"/>
                      <a:pt x="380" y="54"/>
                    </a:cubicBezTo>
                    <a:lnTo>
                      <a:pt x="379" y="60"/>
                    </a:lnTo>
                    <a:close/>
                    <a:moveTo>
                      <a:pt x="362" y="54"/>
                    </a:moveTo>
                    <a:cubicBezTo>
                      <a:pt x="359" y="49"/>
                      <a:pt x="359" y="49"/>
                      <a:pt x="359" y="49"/>
                    </a:cubicBezTo>
                    <a:cubicBezTo>
                      <a:pt x="360" y="48"/>
                      <a:pt x="363" y="47"/>
                      <a:pt x="365" y="46"/>
                    </a:cubicBezTo>
                    <a:cubicBezTo>
                      <a:pt x="366" y="52"/>
                      <a:pt x="366" y="52"/>
                      <a:pt x="366" y="52"/>
                    </a:cubicBezTo>
                    <a:cubicBezTo>
                      <a:pt x="365" y="52"/>
                      <a:pt x="364" y="53"/>
                      <a:pt x="362" y="54"/>
                    </a:cubicBezTo>
                    <a:close/>
                    <a:moveTo>
                      <a:pt x="387" y="51"/>
                    </a:moveTo>
                    <a:cubicBezTo>
                      <a:pt x="383" y="47"/>
                      <a:pt x="383" y="47"/>
                      <a:pt x="383" y="47"/>
                    </a:cubicBezTo>
                    <a:cubicBezTo>
                      <a:pt x="384" y="46"/>
                      <a:pt x="385" y="46"/>
                      <a:pt x="386" y="45"/>
                    </a:cubicBezTo>
                    <a:cubicBezTo>
                      <a:pt x="387" y="45"/>
                      <a:pt x="388" y="44"/>
                      <a:pt x="388" y="44"/>
                    </a:cubicBezTo>
                    <a:cubicBezTo>
                      <a:pt x="392" y="48"/>
                      <a:pt x="392" y="48"/>
                      <a:pt x="392" y="48"/>
                    </a:cubicBezTo>
                    <a:cubicBezTo>
                      <a:pt x="391" y="49"/>
                      <a:pt x="390" y="50"/>
                      <a:pt x="389" y="50"/>
                    </a:cubicBezTo>
                    <a:cubicBezTo>
                      <a:pt x="388" y="51"/>
                      <a:pt x="388" y="51"/>
                      <a:pt x="387" y="51"/>
                    </a:cubicBezTo>
                    <a:close/>
                    <a:moveTo>
                      <a:pt x="555" y="51"/>
                    </a:moveTo>
                    <a:cubicBezTo>
                      <a:pt x="550" y="47"/>
                      <a:pt x="550" y="47"/>
                      <a:pt x="550" y="47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2" y="45"/>
                      <a:pt x="553" y="43"/>
                      <a:pt x="554" y="42"/>
                    </a:cubicBezTo>
                    <a:cubicBezTo>
                      <a:pt x="558" y="47"/>
                      <a:pt x="558" y="47"/>
                      <a:pt x="558" y="47"/>
                    </a:cubicBezTo>
                    <a:cubicBezTo>
                      <a:pt x="558" y="47"/>
                      <a:pt x="557" y="48"/>
                      <a:pt x="556" y="50"/>
                    </a:cubicBezTo>
                    <a:lnTo>
                      <a:pt x="555" y="51"/>
                    </a:lnTo>
                    <a:close/>
                    <a:moveTo>
                      <a:pt x="415" y="47"/>
                    </a:moveTo>
                    <a:cubicBezTo>
                      <a:pt x="415" y="47"/>
                      <a:pt x="414" y="46"/>
                      <a:pt x="413" y="46"/>
                    </a:cubicBezTo>
                    <a:cubicBezTo>
                      <a:pt x="412" y="45"/>
                      <a:pt x="410" y="43"/>
                      <a:pt x="410" y="41"/>
                    </a:cubicBezTo>
                    <a:cubicBezTo>
                      <a:pt x="410" y="41"/>
                      <a:pt x="410" y="40"/>
                      <a:pt x="410" y="39"/>
                    </a:cubicBezTo>
                    <a:cubicBezTo>
                      <a:pt x="416" y="42"/>
                      <a:pt x="416" y="42"/>
                      <a:pt x="416" y="42"/>
                    </a:cubicBezTo>
                    <a:cubicBezTo>
                      <a:pt x="416" y="42"/>
                      <a:pt x="416" y="41"/>
                      <a:pt x="416" y="41"/>
                    </a:cubicBezTo>
                    <a:cubicBezTo>
                      <a:pt x="416" y="41"/>
                      <a:pt x="416" y="40"/>
                      <a:pt x="416" y="40"/>
                    </a:cubicBezTo>
                    <a:cubicBezTo>
                      <a:pt x="416" y="40"/>
                      <a:pt x="416" y="41"/>
                      <a:pt x="417" y="41"/>
                    </a:cubicBezTo>
                    <a:cubicBezTo>
                      <a:pt x="417" y="41"/>
                      <a:pt x="418" y="42"/>
                      <a:pt x="418" y="42"/>
                    </a:cubicBezTo>
                    <a:lnTo>
                      <a:pt x="415" y="47"/>
                    </a:lnTo>
                    <a:close/>
                    <a:moveTo>
                      <a:pt x="546" y="43"/>
                    </a:moveTo>
                    <a:cubicBezTo>
                      <a:pt x="541" y="40"/>
                      <a:pt x="541" y="40"/>
                      <a:pt x="541" y="40"/>
                    </a:cubicBezTo>
                    <a:cubicBezTo>
                      <a:pt x="542" y="38"/>
                      <a:pt x="544" y="37"/>
                      <a:pt x="547" y="37"/>
                    </a:cubicBezTo>
                    <a:cubicBezTo>
                      <a:pt x="548" y="37"/>
                      <a:pt x="548" y="37"/>
                      <a:pt x="549" y="37"/>
                    </a:cubicBezTo>
                    <a:cubicBezTo>
                      <a:pt x="549" y="43"/>
                      <a:pt x="549" y="43"/>
                      <a:pt x="549" y="43"/>
                    </a:cubicBezTo>
                    <a:cubicBezTo>
                      <a:pt x="547" y="43"/>
                      <a:pt x="547" y="43"/>
                      <a:pt x="547" y="43"/>
                    </a:cubicBezTo>
                    <a:cubicBezTo>
                      <a:pt x="547" y="43"/>
                      <a:pt x="546" y="43"/>
                      <a:pt x="546" y="43"/>
                    </a:cubicBezTo>
                    <a:close/>
                    <a:moveTo>
                      <a:pt x="429" y="42"/>
                    </a:moveTo>
                    <a:cubicBezTo>
                      <a:pt x="423" y="41"/>
                      <a:pt x="423" y="41"/>
                      <a:pt x="423" y="41"/>
                    </a:cubicBezTo>
                    <a:cubicBezTo>
                      <a:pt x="426" y="42"/>
                      <a:pt x="426" y="42"/>
                      <a:pt x="426" y="42"/>
                    </a:cubicBezTo>
                    <a:cubicBezTo>
                      <a:pt x="423" y="41"/>
                      <a:pt x="423" y="41"/>
                      <a:pt x="423" y="41"/>
                    </a:cubicBezTo>
                    <a:cubicBezTo>
                      <a:pt x="423" y="41"/>
                      <a:pt x="423" y="41"/>
                      <a:pt x="423" y="40"/>
                    </a:cubicBezTo>
                    <a:cubicBezTo>
                      <a:pt x="422" y="39"/>
                      <a:pt x="422" y="38"/>
                      <a:pt x="422" y="37"/>
                    </a:cubicBezTo>
                    <a:cubicBezTo>
                      <a:pt x="427" y="35"/>
                      <a:pt x="427" y="35"/>
                      <a:pt x="427" y="35"/>
                    </a:cubicBezTo>
                    <a:cubicBezTo>
                      <a:pt x="427" y="36"/>
                      <a:pt x="428" y="37"/>
                      <a:pt x="428" y="38"/>
                    </a:cubicBezTo>
                    <a:cubicBezTo>
                      <a:pt x="429" y="39"/>
                      <a:pt x="429" y="40"/>
                      <a:pt x="429" y="41"/>
                    </a:cubicBezTo>
                    <a:cubicBezTo>
                      <a:pt x="429" y="42"/>
                      <a:pt x="429" y="42"/>
                      <a:pt x="429" y="42"/>
                    </a:cubicBezTo>
                    <a:close/>
                    <a:moveTo>
                      <a:pt x="534" y="41"/>
                    </a:moveTo>
                    <a:cubicBezTo>
                      <a:pt x="532" y="38"/>
                      <a:pt x="532" y="38"/>
                      <a:pt x="532" y="38"/>
                    </a:cubicBezTo>
                    <a:cubicBezTo>
                      <a:pt x="532" y="37"/>
                      <a:pt x="531" y="35"/>
                      <a:pt x="531" y="34"/>
                    </a:cubicBezTo>
                    <a:cubicBezTo>
                      <a:pt x="537" y="34"/>
                      <a:pt x="537" y="34"/>
                      <a:pt x="537" y="34"/>
                    </a:cubicBezTo>
                    <a:cubicBezTo>
                      <a:pt x="537" y="34"/>
                      <a:pt x="537" y="34"/>
                      <a:pt x="537" y="35"/>
                    </a:cubicBezTo>
                    <a:cubicBezTo>
                      <a:pt x="539" y="38"/>
                      <a:pt x="539" y="38"/>
                      <a:pt x="539" y="38"/>
                    </a:cubicBezTo>
                    <a:lnTo>
                      <a:pt x="534" y="41"/>
                    </a:lnTo>
                    <a:close/>
                    <a:moveTo>
                      <a:pt x="466" y="40"/>
                    </a:moveTo>
                    <a:cubicBezTo>
                      <a:pt x="461" y="36"/>
                      <a:pt x="461" y="36"/>
                      <a:pt x="461" y="36"/>
                    </a:cubicBezTo>
                    <a:cubicBezTo>
                      <a:pt x="462" y="36"/>
                      <a:pt x="462" y="34"/>
                      <a:pt x="463" y="33"/>
                    </a:cubicBezTo>
                    <a:cubicBezTo>
                      <a:pt x="464" y="32"/>
                      <a:pt x="464" y="32"/>
                      <a:pt x="464" y="32"/>
                    </a:cubicBezTo>
                    <a:cubicBezTo>
                      <a:pt x="469" y="34"/>
                      <a:pt x="469" y="34"/>
                      <a:pt x="469" y="34"/>
                    </a:cubicBezTo>
                    <a:cubicBezTo>
                      <a:pt x="468" y="35"/>
                      <a:pt x="468" y="35"/>
                      <a:pt x="468" y="35"/>
                    </a:cubicBezTo>
                    <a:cubicBezTo>
                      <a:pt x="468" y="37"/>
                      <a:pt x="467" y="39"/>
                      <a:pt x="466" y="40"/>
                    </a:cubicBezTo>
                    <a:close/>
                    <a:moveTo>
                      <a:pt x="448" y="38"/>
                    </a:moveTo>
                    <a:cubicBezTo>
                      <a:pt x="446" y="37"/>
                      <a:pt x="444" y="36"/>
                      <a:pt x="443" y="34"/>
                    </a:cubicBezTo>
                    <a:cubicBezTo>
                      <a:pt x="442" y="33"/>
                      <a:pt x="442" y="32"/>
                      <a:pt x="442" y="31"/>
                    </a:cubicBezTo>
                    <a:cubicBezTo>
                      <a:pt x="448" y="30"/>
                      <a:pt x="448" y="30"/>
                      <a:pt x="448" y="30"/>
                    </a:cubicBezTo>
                    <a:cubicBezTo>
                      <a:pt x="448" y="31"/>
                      <a:pt x="448" y="31"/>
                      <a:pt x="448" y="31"/>
                    </a:cubicBezTo>
                    <a:cubicBezTo>
                      <a:pt x="448" y="31"/>
                      <a:pt x="449" y="32"/>
                      <a:pt x="449" y="32"/>
                    </a:cubicBezTo>
                    <a:lnTo>
                      <a:pt x="448" y="38"/>
                    </a:lnTo>
                    <a:close/>
                    <a:moveTo>
                      <a:pt x="397" y="36"/>
                    </a:moveTo>
                    <a:cubicBezTo>
                      <a:pt x="397" y="36"/>
                      <a:pt x="396" y="36"/>
                      <a:pt x="396" y="36"/>
                    </a:cubicBezTo>
                    <a:cubicBezTo>
                      <a:pt x="396" y="36"/>
                      <a:pt x="396" y="36"/>
                      <a:pt x="396" y="36"/>
                    </a:cubicBezTo>
                    <a:cubicBezTo>
                      <a:pt x="390" y="34"/>
                      <a:pt x="390" y="34"/>
                      <a:pt x="390" y="34"/>
                    </a:cubicBezTo>
                    <a:cubicBezTo>
                      <a:pt x="391" y="32"/>
                      <a:pt x="393" y="30"/>
                      <a:pt x="396" y="30"/>
                    </a:cubicBezTo>
                    <a:cubicBezTo>
                      <a:pt x="396" y="30"/>
                      <a:pt x="397" y="30"/>
                      <a:pt x="398" y="31"/>
                    </a:cubicBezTo>
                    <a:lnTo>
                      <a:pt x="397" y="36"/>
                    </a:lnTo>
                    <a:close/>
                    <a:moveTo>
                      <a:pt x="413" y="34"/>
                    </a:moveTo>
                    <a:cubicBezTo>
                      <a:pt x="412" y="34"/>
                      <a:pt x="411" y="34"/>
                      <a:pt x="410" y="34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11" y="28"/>
                      <a:pt x="414" y="28"/>
                      <a:pt x="416" y="29"/>
                    </a:cubicBezTo>
                    <a:lnTo>
                      <a:pt x="413" y="34"/>
                    </a:lnTo>
                    <a:close/>
                    <a:moveTo>
                      <a:pt x="457" y="32"/>
                    </a:moveTo>
                    <a:cubicBezTo>
                      <a:pt x="457" y="32"/>
                      <a:pt x="457" y="31"/>
                      <a:pt x="457" y="31"/>
                    </a:cubicBezTo>
                    <a:cubicBezTo>
                      <a:pt x="456" y="31"/>
                      <a:pt x="456" y="30"/>
                      <a:pt x="456" y="30"/>
                    </a:cubicBezTo>
                    <a:cubicBezTo>
                      <a:pt x="457" y="25"/>
                      <a:pt x="457" y="25"/>
                      <a:pt x="457" y="25"/>
                    </a:cubicBezTo>
                    <a:cubicBezTo>
                      <a:pt x="459" y="25"/>
                      <a:pt x="461" y="26"/>
                      <a:pt x="462" y="28"/>
                    </a:cubicBezTo>
                    <a:cubicBezTo>
                      <a:pt x="462" y="29"/>
                      <a:pt x="463" y="30"/>
                      <a:pt x="463" y="32"/>
                    </a:cubicBezTo>
                    <a:lnTo>
                      <a:pt x="457" y="32"/>
                    </a:lnTo>
                    <a:close/>
                    <a:moveTo>
                      <a:pt x="432" y="28"/>
                    </a:moveTo>
                    <a:cubicBezTo>
                      <a:pt x="427" y="27"/>
                      <a:pt x="427" y="27"/>
                      <a:pt x="427" y="27"/>
                    </a:cubicBezTo>
                    <a:cubicBezTo>
                      <a:pt x="430" y="28"/>
                      <a:pt x="430" y="28"/>
                      <a:pt x="430" y="28"/>
                    </a:cubicBezTo>
                    <a:cubicBezTo>
                      <a:pt x="427" y="27"/>
                      <a:pt x="427" y="27"/>
                      <a:pt x="427" y="27"/>
                    </a:cubicBezTo>
                    <a:cubicBezTo>
                      <a:pt x="427" y="26"/>
                      <a:pt x="427" y="23"/>
                      <a:pt x="429" y="2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5"/>
                      <a:pt x="433" y="26"/>
                      <a:pt x="433" y="27"/>
                    </a:cubicBezTo>
                    <a:lnTo>
                      <a:pt x="432" y="28"/>
                    </a:lnTo>
                    <a:close/>
                    <a:moveTo>
                      <a:pt x="543" y="25"/>
                    </a:move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2"/>
                      <a:pt x="538" y="20"/>
                      <a:pt x="538" y="18"/>
                    </a:cubicBezTo>
                    <a:cubicBezTo>
                      <a:pt x="544" y="19"/>
                      <a:pt x="544" y="19"/>
                      <a:pt x="544" y="19"/>
                    </a:cubicBezTo>
                    <a:cubicBezTo>
                      <a:pt x="544" y="21"/>
                      <a:pt x="543" y="23"/>
                      <a:pt x="543" y="25"/>
                    </a:cubicBezTo>
                    <a:close/>
                    <a:moveTo>
                      <a:pt x="475" y="25"/>
                    </a:moveTo>
                    <a:cubicBezTo>
                      <a:pt x="470" y="22"/>
                      <a:pt x="470" y="22"/>
                      <a:pt x="470" y="22"/>
                    </a:cubicBezTo>
                    <a:cubicBezTo>
                      <a:pt x="472" y="19"/>
                      <a:pt x="473" y="18"/>
                      <a:pt x="474" y="17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77" y="22"/>
                      <a:pt x="477" y="22"/>
                      <a:pt x="475" y="25"/>
                    </a:cubicBezTo>
                    <a:close/>
                    <a:moveTo>
                      <a:pt x="444" y="21"/>
                    </a:moveTo>
                    <a:cubicBezTo>
                      <a:pt x="443" y="21"/>
                      <a:pt x="443" y="20"/>
                      <a:pt x="441" y="20"/>
                    </a:cubicBezTo>
                    <a:cubicBezTo>
                      <a:pt x="440" y="20"/>
                      <a:pt x="440" y="20"/>
                      <a:pt x="440" y="20"/>
                    </a:cubicBezTo>
                    <a:cubicBezTo>
                      <a:pt x="441" y="14"/>
                      <a:pt x="441" y="14"/>
                      <a:pt x="441" y="14"/>
                    </a:cubicBezTo>
                    <a:cubicBezTo>
                      <a:pt x="442" y="14"/>
                      <a:pt x="442" y="14"/>
                      <a:pt x="442" y="14"/>
                    </a:cubicBezTo>
                    <a:cubicBezTo>
                      <a:pt x="445" y="15"/>
                      <a:pt x="447" y="16"/>
                      <a:pt x="448" y="18"/>
                    </a:cubicBezTo>
                    <a:lnTo>
                      <a:pt x="444" y="21"/>
                    </a:lnTo>
                    <a:close/>
                    <a:moveTo>
                      <a:pt x="500" y="12"/>
                    </a:moveTo>
                    <a:cubicBezTo>
                      <a:pt x="499" y="12"/>
                      <a:pt x="498" y="11"/>
                      <a:pt x="498" y="10"/>
                    </a:cubicBezTo>
                    <a:cubicBezTo>
                      <a:pt x="496" y="9"/>
                      <a:pt x="496" y="9"/>
                      <a:pt x="495" y="9"/>
                    </a:cubicBezTo>
                    <a:cubicBezTo>
                      <a:pt x="498" y="3"/>
                      <a:pt x="498" y="3"/>
                      <a:pt x="498" y="3"/>
                    </a:cubicBezTo>
                    <a:cubicBezTo>
                      <a:pt x="499" y="4"/>
                      <a:pt x="500" y="5"/>
                      <a:pt x="502" y="6"/>
                    </a:cubicBezTo>
                    <a:cubicBezTo>
                      <a:pt x="502" y="6"/>
                      <a:pt x="502" y="6"/>
                      <a:pt x="502" y="7"/>
                    </a:cubicBezTo>
                    <a:lnTo>
                      <a:pt x="500" y="12"/>
                    </a:lnTo>
                    <a:close/>
                    <a:moveTo>
                      <a:pt x="485" y="11"/>
                    </a:moveTo>
                    <a:cubicBezTo>
                      <a:pt x="480" y="10"/>
                      <a:pt x="480" y="10"/>
                      <a:pt x="480" y="10"/>
                    </a:cubicBezTo>
                    <a:cubicBezTo>
                      <a:pt x="480" y="7"/>
                      <a:pt x="482" y="5"/>
                      <a:pt x="483" y="4"/>
                    </a:cubicBezTo>
                    <a:cubicBezTo>
                      <a:pt x="487" y="8"/>
                      <a:pt x="487" y="8"/>
                      <a:pt x="487" y="8"/>
                    </a:cubicBezTo>
                    <a:cubicBezTo>
                      <a:pt x="486" y="9"/>
                      <a:pt x="486" y="10"/>
                      <a:pt x="485" y="11"/>
                    </a:cubicBezTo>
                    <a:close/>
                    <a:moveTo>
                      <a:pt x="538" y="10"/>
                    </a:moveTo>
                    <a:cubicBezTo>
                      <a:pt x="537" y="10"/>
                      <a:pt x="536" y="10"/>
                      <a:pt x="533" y="9"/>
                    </a:cubicBezTo>
                    <a:cubicBezTo>
                      <a:pt x="534" y="3"/>
                      <a:pt x="534" y="3"/>
                      <a:pt x="534" y="3"/>
                    </a:cubicBezTo>
                    <a:cubicBezTo>
                      <a:pt x="537" y="4"/>
                      <a:pt x="539" y="4"/>
                      <a:pt x="541" y="5"/>
                    </a:cubicBezTo>
                    <a:lnTo>
                      <a:pt x="538" y="10"/>
                    </a:lnTo>
                    <a:close/>
                    <a:moveTo>
                      <a:pt x="514" y="9"/>
                    </a:moveTo>
                    <a:cubicBezTo>
                      <a:pt x="509" y="6"/>
                      <a:pt x="509" y="6"/>
                      <a:pt x="509" y="6"/>
                    </a:cubicBezTo>
                    <a:cubicBezTo>
                      <a:pt x="510" y="5"/>
                      <a:pt x="510" y="3"/>
                      <a:pt x="510" y="1"/>
                    </a:cubicBezTo>
                    <a:cubicBezTo>
                      <a:pt x="516" y="2"/>
                      <a:pt x="516" y="2"/>
                      <a:pt x="516" y="2"/>
                    </a:cubicBezTo>
                    <a:cubicBezTo>
                      <a:pt x="516" y="2"/>
                      <a:pt x="515" y="3"/>
                      <a:pt x="515" y="3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21" y="1"/>
                      <a:pt x="522" y="2"/>
                      <a:pt x="523" y="3"/>
                    </a:cubicBezTo>
                    <a:cubicBezTo>
                      <a:pt x="521" y="8"/>
                      <a:pt x="521" y="8"/>
                      <a:pt x="521" y="8"/>
                    </a:cubicBezTo>
                    <a:cubicBezTo>
                      <a:pt x="519" y="7"/>
                      <a:pt x="517" y="6"/>
                      <a:pt x="515" y="4"/>
                    </a:cubicBezTo>
                    <a:cubicBezTo>
                      <a:pt x="515" y="5"/>
                      <a:pt x="515" y="7"/>
                      <a:pt x="514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ïṥḷiḑé">
                <a:extLst>
                  <a:ext uri="{FF2B5EF4-FFF2-40B4-BE49-F238E27FC236}">
                    <a16:creationId xmlns:a16="http://schemas.microsoft.com/office/drawing/2014/main" id="{65A02F88-E34E-4F37-8131-DF7FF2546123}"/>
                  </a:ext>
                </a:extLst>
              </p:cNvPr>
              <p:cNvSpPr/>
              <p:nvPr/>
            </p:nvSpPr>
            <p:spPr bwMode="auto">
              <a:xfrm>
                <a:off x="6524625" y="4289425"/>
                <a:ext cx="304800" cy="1085850"/>
              </a:xfrm>
              <a:custGeom>
                <a:avLst/>
                <a:gdLst>
                  <a:gd name="T0" fmla="*/ 83 w 142"/>
                  <a:gd name="T1" fmla="*/ 490 h 507"/>
                  <a:gd name="T2" fmla="*/ 75 w 142"/>
                  <a:gd name="T3" fmla="*/ 489 h 507"/>
                  <a:gd name="T4" fmla="*/ 75 w 142"/>
                  <a:gd name="T5" fmla="*/ 489 h 507"/>
                  <a:gd name="T6" fmla="*/ 77 w 142"/>
                  <a:gd name="T7" fmla="*/ 474 h 507"/>
                  <a:gd name="T8" fmla="*/ 80 w 142"/>
                  <a:gd name="T9" fmla="*/ 459 h 507"/>
                  <a:gd name="T10" fmla="*/ 88 w 142"/>
                  <a:gd name="T11" fmla="*/ 437 h 507"/>
                  <a:gd name="T12" fmla="*/ 94 w 142"/>
                  <a:gd name="T13" fmla="*/ 438 h 507"/>
                  <a:gd name="T14" fmla="*/ 87 w 142"/>
                  <a:gd name="T15" fmla="*/ 423 h 507"/>
                  <a:gd name="T16" fmla="*/ 45 w 142"/>
                  <a:gd name="T17" fmla="*/ 415 h 507"/>
                  <a:gd name="T18" fmla="*/ 34 w 142"/>
                  <a:gd name="T19" fmla="*/ 409 h 507"/>
                  <a:gd name="T20" fmla="*/ 86 w 142"/>
                  <a:gd name="T21" fmla="*/ 415 h 507"/>
                  <a:gd name="T22" fmla="*/ 56 w 142"/>
                  <a:gd name="T23" fmla="*/ 412 h 507"/>
                  <a:gd name="T24" fmla="*/ 62 w 142"/>
                  <a:gd name="T25" fmla="*/ 417 h 507"/>
                  <a:gd name="T26" fmla="*/ 73 w 142"/>
                  <a:gd name="T27" fmla="*/ 410 h 507"/>
                  <a:gd name="T28" fmla="*/ 46 w 142"/>
                  <a:gd name="T29" fmla="*/ 405 h 507"/>
                  <a:gd name="T30" fmla="*/ 53 w 142"/>
                  <a:gd name="T31" fmla="*/ 388 h 507"/>
                  <a:gd name="T32" fmla="*/ 74 w 142"/>
                  <a:gd name="T33" fmla="*/ 378 h 507"/>
                  <a:gd name="T34" fmla="*/ 55 w 142"/>
                  <a:gd name="T35" fmla="*/ 382 h 507"/>
                  <a:gd name="T36" fmla="*/ 83 w 142"/>
                  <a:gd name="T37" fmla="*/ 364 h 507"/>
                  <a:gd name="T38" fmla="*/ 84 w 142"/>
                  <a:gd name="T39" fmla="*/ 351 h 507"/>
                  <a:gd name="T40" fmla="*/ 78 w 142"/>
                  <a:gd name="T41" fmla="*/ 340 h 507"/>
                  <a:gd name="T42" fmla="*/ 76 w 142"/>
                  <a:gd name="T43" fmla="*/ 331 h 507"/>
                  <a:gd name="T44" fmla="*/ 68 w 142"/>
                  <a:gd name="T45" fmla="*/ 305 h 507"/>
                  <a:gd name="T46" fmla="*/ 73 w 142"/>
                  <a:gd name="T47" fmla="*/ 301 h 507"/>
                  <a:gd name="T48" fmla="*/ 67 w 142"/>
                  <a:gd name="T49" fmla="*/ 281 h 507"/>
                  <a:gd name="T50" fmla="*/ 61 w 142"/>
                  <a:gd name="T51" fmla="*/ 272 h 507"/>
                  <a:gd name="T52" fmla="*/ 67 w 142"/>
                  <a:gd name="T53" fmla="*/ 262 h 507"/>
                  <a:gd name="T54" fmla="*/ 70 w 142"/>
                  <a:gd name="T55" fmla="*/ 241 h 507"/>
                  <a:gd name="T56" fmla="*/ 62 w 142"/>
                  <a:gd name="T57" fmla="*/ 231 h 507"/>
                  <a:gd name="T58" fmla="*/ 55 w 142"/>
                  <a:gd name="T59" fmla="*/ 211 h 507"/>
                  <a:gd name="T60" fmla="*/ 45 w 142"/>
                  <a:gd name="T61" fmla="*/ 209 h 507"/>
                  <a:gd name="T62" fmla="*/ 37 w 142"/>
                  <a:gd name="T63" fmla="*/ 195 h 507"/>
                  <a:gd name="T64" fmla="*/ 34 w 142"/>
                  <a:gd name="T65" fmla="*/ 188 h 507"/>
                  <a:gd name="T66" fmla="*/ 11 w 142"/>
                  <a:gd name="T67" fmla="*/ 174 h 507"/>
                  <a:gd name="T68" fmla="*/ 21 w 142"/>
                  <a:gd name="T69" fmla="*/ 175 h 507"/>
                  <a:gd name="T70" fmla="*/ 4 w 142"/>
                  <a:gd name="T71" fmla="*/ 174 h 507"/>
                  <a:gd name="T72" fmla="*/ 9 w 142"/>
                  <a:gd name="T73" fmla="*/ 167 h 507"/>
                  <a:gd name="T74" fmla="*/ 18 w 142"/>
                  <a:gd name="T75" fmla="*/ 151 h 507"/>
                  <a:gd name="T76" fmla="*/ 18 w 142"/>
                  <a:gd name="T77" fmla="*/ 149 h 507"/>
                  <a:gd name="T78" fmla="*/ 19 w 142"/>
                  <a:gd name="T79" fmla="*/ 132 h 507"/>
                  <a:gd name="T80" fmla="*/ 4 w 142"/>
                  <a:gd name="T81" fmla="*/ 123 h 507"/>
                  <a:gd name="T82" fmla="*/ 12 w 142"/>
                  <a:gd name="T83" fmla="*/ 110 h 507"/>
                  <a:gd name="T84" fmla="*/ 56 w 142"/>
                  <a:gd name="T85" fmla="*/ 102 h 507"/>
                  <a:gd name="T86" fmla="*/ 80 w 142"/>
                  <a:gd name="T87" fmla="*/ 97 h 507"/>
                  <a:gd name="T88" fmla="*/ 21 w 142"/>
                  <a:gd name="T89" fmla="*/ 97 h 507"/>
                  <a:gd name="T90" fmla="*/ 73 w 142"/>
                  <a:gd name="T91" fmla="*/ 97 h 507"/>
                  <a:gd name="T92" fmla="*/ 47 w 142"/>
                  <a:gd name="T93" fmla="*/ 99 h 507"/>
                  <a:gd name="T94" fmla="*/ 94 w 142"/>
                  <a:gd name="T95" fmla="*/ 87 h 507"/>
                  <a:gd name="T96" fmla="*/ 106 w 142"/>
                  <a:gd name="T97" fmla="*/ 82 h 507"/>
                  <a:gd name="T98" fmla="*/ 124 w 142"/>
                  <a:gd name="T99" fmla="*/ 79 h 507"/>
                  <a:gd name="T100" fmla="*/ 135 w 142"/>
                  <a:gd name="T101" fmla="*/ 54 h 507"/>
                  <a:gd name="T102" fmla="*/ 136 w 142"/>
                  <a:gd name="T103" fmla="*/ 38 h 507"/>
                  <a:gd name="T104" fmla="*/ 124 w 142"/>
                  <a:gd name="T105" fmla="*/ 27 h 507"/>
                  <a:gd name="T106" fmla="*/ 115 w 142"/>
                  <a:gd name="T107" fmla="*/ 20 h 507"/>
                  <a:gd name="T108" fmla="*/ 117 w 142"/>
                  <a:gd name="T109" fmla="*/ 2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2" h="507">
                    <a:moveTo>
                      <a:pt x="92" y="507"/>
                    </a:moveTo>
                    <a:cubicBezTo>
                      <a:pt x="86" y="507"/>
                      <a:pt x="86" y="507"/>
                      <a:pt x="86" y="507"/>
                    </a:cubicBezTo>
                    <a:cubicBezTo>
                      <a:pt x="86" y="507"/>
                      <a:pt x="86" y="504"/>
                      <a:pt x="86" y="501"/>
                    </a:cubicBezTo>
                    <a:cubicBezTo>
                      <a:pt x="92" y="501"/>
                      <a:pt x="92" y="501"/>
                      <a:pt x="92" y="501"/>
                    </a:cubicBezTo>
                    <a:cubicBezTo>
                      <a:pt x="92" y="504"/>
                      <a:pt x="92" y="507"/>
                      <a:pt x="92" y="507"/>
                    </a:cubicBezTo>
                    <a:close/>
                    <a:moveTo>
                      <a:pt x="89" y="491"/>
                    </a:moveTo>
                    <a:cubicBezTo>
                      <a:pt x="83" y="490"/>
                      <a:pt x="83" y="490"/>
                      <a:pt x="83" y="490"/>
                    </a:cubicBezTo>
                    <a:cubicBezTo>
                      <a:pt x="83" y="489"/>
                      <a:pt x="83" y="488"/>
                      <a:pt x="83" y="487"/>
                    </a:cubicBezTo>
                    <a:cubicBezTo>
                      <a:pt x="83" y="486"/>
                      <a:pt x="83" y="486"/>
                      <a:pt x="83" y="485"/>
                    </a:cubicBezTo>
                    <a:cubicBezTo>
                      <a:pt x="89" y="484"/>
                      <a:pt x="89" y="484"/>
                      <a:pt x="89" y="484"/>
                    </a:cubicBezTo>
                    <a:cubicBezTo>
                      <a:pt x="89" y="485"/>
                      <a:pt x="89" y="486"/>
                      <a:pt x="89" y="487"/>
                    </a:cubicBezTo>
                    <a:cubicBezTo>
                      <a:pt x="89" y="488"/>
                      <a:pt x="89" y="490"/>
                      <a:pt x="89" y="491"/>
                    </a:cubicBezTo>
                    <a:close/>
                    <a:moveTo>
                      <a:pt x="75" y="489"/>
                    </a:moveTo>
                    <a:cubicBezTo>
                      <a:pt x="75" y="489"/>
                      <a:pt x="75" y="489"/>
                      <a:pt x="75" y="489"/>
                    </a:cubicBezTo>
                    <a:cubicBezTo>
                      <a:pt x="73" y="489"/>
                      <a:pt x="72" y="489"/>
                      <a:pt x="71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6" y="483"/>
                      <a:pt x="76" y="483"/>
                    </a:cubicBezTo>
                    <a:cubicBezTo>
                      <a:pt x="78" y="489"/>
                      <a:pt x="78" y="489"/>
                      <a:pt x="78" y="489"/>
                    </a:cubicBezTo>
                    <a:cubicBezTo>
                      <a:pt x="77" y="489"/>
                      <a:pt x="76" y="489"/>
                      <a:pt x="75" y="489"/>
                    </a:cubicBezTo>
                    <a:close/>
                    <a:moveTo>
                      <a:pt x="77" y="474"/>
                    </a:moveTo>
                    <a:cubicBezTo>
                      <a:pt x="71" y="471"/>
                      <a:pt x="71" y="471"/>
                      <a:pt x="71" y="471"/>
                    </a:cubicBezTo>
                    <a:cubicBezTo>
                      <a:pt x="72" y="471"/>
                      <a:pt x="72" y="471"/>
                      <a:pt x="72" y="471"/>
                    </a:cubicBezTo>
                    <a:cubicBezTo>
                      <a:pt x="73" y="469"/>
                      <a:pt x="74" y="468"/>
                      <a:pt x="75" y="466"/>
                    </a:cubicBezTo>
                    <a:cubicBezTo>
                      <a:pt x="79" y="470"/>
                      <a:pt x="79" y="470"/>
                      <a:pt x="79" y="470"/>
                    </a:cubicBezTo>
                    <a:cubicBezTo>
                      <a:pt x="78" y="471"/>
                      <a:pt x="78" y="472"/>
                      <a:pt x="77" y="473"/>
                    </a:cubicBezTo>
                    <a:lnTo>
                      <a:pt x="77" y="474"/>
                    </a:lnTo>
                    <a:close/>
                    <a:moveTo>
                      <a:pt x="80" y="459"/>
                    </a:moveTo>
                    <a:cubicBezTo>
                      <a:pt x="80" y="459"/>
                      <a:pt x="79" y="459"/>
                      <a:pt x="79" y="458"/>
                    </a:cubicBezTo>
                    <a:cubicBezTo>
                      <a:pt x="78" y="457"/>
                      <a:pt x="78" y="456"/>
                      <a:pt x="77" y="455"/>
                    </a:cubicBezTo>
                    <a:cubicBezTo>
                      <a:pt x="81" y="451"/>
                      <a:pt x="81" y="451"/>
                      <a:pt x="81" y="451"/>
                    </a:cubicBezTo>
                    <a:cubicBezTo>
                      <a:pt x="82" y="452"/>
                      <a:pt x="83" y="454"/>
                      <a:pt x="84" y="455"/>
                    </a:cubicBezTo>
                    <a:cubicBezTo>
                      <a:pt x="84" y="455"/>
                      <a:pt x="85" y="456"/>
                      <a:pt x="85" y="457"/>
                    </a:cubicBezTo>
                    <a:lnTo>
                      <a:pt x="80" y="459"/>
                    </a:lnTo>
                    <a:close/>
                    <a:moveTo>
                      <a:pt x="77" y="449"/>
                    </a:moveTo>
                    <a:cubicBezTo>
                      <a:pt x="76" y="443"/>
                      <a:pt x="76" y="443"/>
                      <a:pt x="76" y="443"/>
                    </a:cubicBezTo>
                    <a:cubicBezTo>
                      <a:pt x="78" y="443"/>
                      <a:pt x="79" y="442"/>
                      <a:pt x="80" y="441"/>
                    </a:cubicBezTo>
                    <a:cubicBezTo>
                      <a:pt x="83" y="446"/>
                      <a:pt x="83" y="446"/>
                      <a:pt x="83" y="446"/>
                    </a:cubicBezTo>
                    <a:cubicBezTo>
                      <a:pt x="82" y="447"/>
                      <a:pt x="80" y="448"/>
                      <a:pt x="77" y="449"/>
                    </a:cubicBezTo>
                    <a:close/>
                    <a:moveTo>
                      <a:pt x="94" y="438"/>
                    </a:moveTo>
                    <a:cubicBezTo>
                      <a:pt x="88" y="437"/>
                      <a:pt x="88" y="437"/>
                      <a:pt x="88" y="437"/>
                    </a:cubicBezTo>
                    <a:cubicBezTo>
                      <a:pt x="88" y="437"/>
                      <a:pt x="88" y="436"/>
                      <a:pt x="88" y="436"/>
                    </a:cubicBezTo>
                    <a:cubicBezTo>
                      <a:pt x="88" y="435"/>
                      <a:pt x="88" y="434"/>
                      <a:pt x="88" y="434"/>
                    </a:cubicBezTo>
                    <a:cubicBezTo>
                      <a:pt x="88" y="433"/>
                      <a:pt x="88" y="433"/>
                      <a:pt x="88" y="433"/>
                    </a:cubicBezTo>
                    <a:cubicBezTo>
                      <a:pt x="94" y="431"/>
                      <a:pt x="94" y="431"/>
                      <a:pt x="94" y="431"/>
                    </a:cubicBezTo>
                    <a:cubicBezTo>
                      <a:pt x="94" y="431"/>
                      <a:pt x="94" y="432"/>
                      <a:pt x="94" y="434"/>
                    </a:cubicBezTo>
                    <a:cubicBezTo>
                      <a:pt x="94" y="435"/>
                      <a:pt x="94" y="436"/>
                      <a:pt x="94" y="437"/>
                    </a:cubicBezTo>
                    <a:cubicBezTo>
                      <a:pt x="94" y="437"/>
                      <a:pt x="94" y="438"/>
                      <a:pt x="94" y="438"/>
                    </a:cubicBezTo>
                    <a:close/>
                    <a:moveTo>
                      <a:pt x="88" y="429"/>
                    </a:moveTo>
                    <a:cubicBezTo>
                      <a:pt x="88" y="429"/>
                      <a:pt x="88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2" y="427"/>
                      <a:pt x="82" y="427"/>
                      <a:pt x="82" y="427"/>
                    </a:cubicBezTo>
                    <a:cubicBezTo>
                      <a:pt x="83" y="423"/>
                      <a:pt x="85" y="423"/>
                      <a:pt x="87" y="423"/>
                    </a:cubicBezTo>
                    <a:cubicBezTo>
                      <a:pt x="87" y="423"/>
                      <a:pt x="88" y="423"/>
                      <a:pt x="89" y="423"/>
                    </a:cubicBezTo>
                    <a:cubicBezTo>
                      <a:pt x="89" y="423"/>
                      <a:pt x="89" y="423"/>
                      <a:pt x="90" y="423"/>
                    </a:cubicBezTo>
                    <a:lnTo>
                      <a:pt x="88" y="429"/>
                    </a:lnTo>
                    <a:close/>
                    <a:moveTo>
                      <a:pt x="88" y="428"/>
                    </a:moveTo>
                    <a:cubicBezTo>
                      <a:pt x="88" y="428"/>
                      <a:pt x="88" y="428"/>
                      <a:pt x="88" y="428"/>
                    </a:cubicBezTo>
                    <a:close/>
                    <a:moveTo>
                      <a:pt x="48" y="420"/>
                    </a:moveTo>
                    <a:cubicBezTo>
                      <a:pt x="45" y="415"/>
                      <a:pt x="45" y="415"/>
                      <a:pt x="45" y="415"/>
                    </a:cubicBezTo>
                    <a:cubicBezTo>
                      <a:pt x="46" y="415"/>
                      <a:pt x="47" y="413"/>
                      <a:pt x="48" y="412"/>
                    </a:cubicBezTo>
                    <a:cubicBezTo>
                      <a:pt x="53" y="415"/>
                      <a:pt x="53" y="415"/>
                      <a:pt x="53" y="415"/>
                    </a:cubicBezTo>
                    <a:cubicBezTo>
                      <a:pt x="52" y="417"/>
                      <a:pt x="50" y="419"/>
                      <a:pt x="48" y="420"/>
                    </a:cubicBezTo>
                    <a:close/>
                    <a:moveTo>
                      <a:pt x="34" y="418"/>
                    </a:moveTo>
                    <a:cubicBezTo>
                      <a:pt x="34" y="418"/>
                      <a:pt x="33" y="417"/>
                      <a:pt x="33" y="417"/>
                    </a:cubicBezTo>
                    <a:cubicBezTo>
                      <a:pt x="32" y="416"/>
                      <a:pt x="31" y="415"/>
                      <a:pt x="31" y="413"/>
                    </a:cubicBezTo>
                    <a:cubicBezTo>
                      <a:pt x="31" y="412"/>
                      <a:pt x="32" y="411"/>
                      <a:pt x="34" y="409"/>
                    </a:cubicBezTo>
                    <a:cubicBezTo>
                      <a:pt x="37" y="415"/>
                      <a:pt x="37" y="415"/>
                      <a:pt x="37" y="415"/>
                    </a:cubicBezTo>
                    <a:cubicBezTo>
                      <a:pt x="37" y="415"/>
                      <a:pt x="37" y="414"/>
                      <a:pt x="37" y="413"/>
                    </a:cubicBezTo>
                    <a:cubicBezTo>
                      <a:pt x="37" y="413"/>
                      <a:pt x="37" y="413"/>
                      <a:pt x="37" y="412"/>
                    </a:cubicBezTo>
                    <a:cubicBezTo>
                      <a:pt x="37" y="413"/>
                      <a:pt x="38" y="414"/>
                      <a:pt x="38" y="414"/>
                    </a:cubicBezTo>
                    <a:lnTo>
                      <a:pt x="34" y="418"/>
                    </a:lnTo>
                    <a:close/>
                    <a:moveTo>
                      <a:pt x="88" y="417"/>
                    </a:moveTo>
                    <a:cubicBezTo>
                      <a:pt x="87" y="416"/>
                      <a:pt x="87" y="416"/>
                      <a:pt x="86" y="415"/>
                    </a:cubicBezTo>
                    <a:cubicBezTo>
                      <a:pt x="86" y="414"/>
                      <a:pt x="86" y="413"/>
                      <a:pt x="85" y="41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90" y="410"/>
                      <a:pt x="91" y="411"/>
                      <a:pt x="91" y="411"/>
                    </a:cubicBezTo>
                    <a:cubicBezTo>
                      <a:pt x="92" y="413"/>
                      <a:pt x="93" y="414"/>
                      <a:pt x="93" y="415"/>
                    </a:cubicBezTo>
                    <a:lnTo>
                      <a:pt x="88" y="417"/>
                    </a:lnTo>
                    <a:close/>
                    <a:moveTo>
                      <a:pt x="62" y="417"/>
                    </a:moveTo>
                    <a:cubicBezTo>
                      <a:pt x="59" y="417"/>
                      <a:pt x="57" y="414"/>
                      <a:pt x="56" y="412"/>
                    </a:cubicBezTo>
                    <a:cubicBezTo>
                      <a:pt x="56" y="412"/>
                      <a:pt x="56" y="412"/>
                      <a:pt x="56" y="412"/>
                    </a:cubicBezTo>
                    <a:cubicBezTo>
                      <a:pt x="61" y="409"/>
                      <a:pt x="61" y="409"/>
                      <a:pt x="61" y="409"/>
                    </a:cubicBezTo>
                    <a:cubicBezTo>
                      <a:pt x="62" y="410"/>
                      <a:pt x="62" y="410"/>
                      <a:pt x="62" y="410"/>
                    </a:cubicBezTo>
                    <a:cubicBezTo>
                      <a:pt x="62" y="410"/>
                      <a:pt x="62" y="411"/>
                      <a:pt x="62" y="411"/>
                    </a:cubicBezTo>
                    <a:cubicBezTo>
                      <a:pt x="62" y="411"/>
                      <a:pt x="62" y="411"/>
                      <a:pt x="62" y="411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63" y="417"/>
                      <a:pt x="62" y="417"/>
                      <a:pt x="62" y="417"/>
                    </a:cubicBezTo>
                    <a:close/>
                    <a:moveTo>
                      <a:pt x="73" y="410"/>
                    </a:moveTo>
                    <a:cubicBezTo>
                      <a:pt x="71" y="404"/>
                      <a:pt x="71" y="404"/>
                      <a:pt x="71" y="404"/>
                    </a:cubicBezTo>
                    <a:cubicBezTo>
                      <a:pt x="73" y="404"/>
                      <a:pt x="75" y="404"/>
                      <a:pt x="77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8" y="409"/>
                      <a:pt x="78" y="409"/>
                      <a:pt x="78" y="409"/>
                    </a:cubicBezTo>
                    <a:cubicBezTo>
                      <a:pt x="77" y="409"/>
                      <a:pt x="77" y="409"/>
                      <a:pt x="77" y="409"/>
                    </a:cubicBezTo>
                    <a:cubicBezTo>
                      <a:pt x="75" y="410"/>
                      <a:pt x="74" y="410"/>
                      <a:pt x="73" y="410"/>
                    </a:cubicBezTo>
                    <a:close/>
                    <a:moveTo>
                      <a:pt x="41" y="405"/>
                    </a:moveTo>
                    <a:cubicBezTo>
                      <a:pt x="40" y="405"/>
                      <a:pt x="40" y="404"/>
                      <a:pt x="40" y="404"/>
                    </a:cubicBezTo>
                    <a:cubicBezTo>
                      <a:pt x="40" y="403"/>
                      <a:pt x="40" y="402"/>
                      <a:pt x="40" y="401"/>
                    </a:cubicBezTo>
                    <a:cubicBezTo>
                      <a:pt x="40" y="400"/>
                      <a:pt x="40" y="399"/>
                      <a:pt x="40" y="398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5" y="401"/>
                      <a:pt x="46" y="402"/>
                      <a:pt x="46" y="402"/>
                    </a:cubicBezTo>
                    <a:cubicBezTo>
                      <a:pt x="46" y="403"/>
                      <a:pt x="46" y="404"/>
                      <a:pt x="46" y="405"/>
                    </a:cubicBezTo>
                    <a:lnTo>
                      <a:pt x="41" y="405"/>
                    </a:lnTo>
                    <a:close/>
                    <a:moveTo>
                      <a:pt x="56" y="395"/>
                    </a:moveTo>
                    <a:cubicBezTo>
                      <a:pt x="56" y="395"/>
                      <a:pt x="55" y="395"/>
                      <a:pt x="55" y="395"/>
                    </a:cubicBezTo>
                    <a:cubicBezTo>
                      <a:pt x="54" y="394"/>
                      <a:pt x="53" y="394"/>
                      <a:pt x="53" y="394"/>
                    </a:cubicBezTo>
                    <a:cubicBezTo>
                      <a:pt x="53" y="394"/>
                      <a:pt x="53" y="394"/>
                      <a:pt x="52" y="394"/>
                    </a:cubicBezTo>
                    <a:cubicBezTo>
                      <a:pt x="50" y="389"/>
                      <a:pt x="50" y="389"/>
                      <a:pt x="50" y="389"/>
                    </a:cubicBezTo>
                    <a:cubicBezTo>
                      <a:pt x="51" y="389"/>
                      <a:pt x="52" y="388"/>
                      <a:pt x="53" y="388"/>
                    </a:cubicBezTo>
                    <a:cubicBezTo>
                      <a:pt x="54" y="388"/>
                      <a:pt x="55" y="389"/>
                      <a:pt x="56" y="389"/>
                    </a:cubicBezTo>
                    <a:cubicBezTo>
                      <a:pt x="57" y="389"/>
                      <a:pt x="57" y="389"/>
                      <a:pt x="57" y="389"/>
                    </a:cubicBezTo>
                    <a:lnTo>
                      <a:pt x="56" y="395"/>
                    </a:lnTo>
                    <a:close/>
                    <a:moveTo>
                      <a:pt x="76" y="386"/>
                    </a:moveTo>
                    <a:cubicBezTo>
                      <a:pt x="74" y="381"/>
                      <a:pt x="74" y="381"/>
                      <a:pt x="74" y="381"/>
                    </a:cubicBezTo>
                    <a:cubicBezTo>
                      <a:pt x="74" y="381"/>
                      <a:pt x="74" y="380"/>
                      <a:pt x="74" y="379"/>
                    </a:cubicBezTo>
                    <a:cubicBezTo>
                      <a:pt x="74" y="378"/>
                      <a:pt x="74" y="378"/>
                      <a:pt x="74" y="378"/>
                    </a:cubicBezTo>
                    <a:cubicBezTo>
                      <a:pt x="80" y="378"/>
                      <a:pt x="80" y="378"/>
                      <a:pt x="80" y="378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80" y="382"/>
                      <a:pt x="79" y="385"/>
                      <a:pt x="76" y="386"/>
                    </a:cubicBezTo>
                    <a:close/>
                    <a:moveTo>
                      <a:pt x="63" y="385"/>
                    </a:moveTo>
                    <a:cubicBezTo>
                      <a:pt x="61" y="385"/>
                      <a:pt x="60" y="385"/>
                      <a:pt x="59" y="385"/>
                    </a:cubicBezTo>
                    <a:cubicBezTo>
                      <a:pt x="60" y="385"/>
                      <a:pt x="61" y="384"/>
                      <a:pt x="61" y="383"/>
                    </a:cubicBezTo>
                    <a:cubicBezTo>
                      <a:pt x="55" y="382"/>
                      <a:pt x="55" y="382"/>
                      <a:pt x="55" y="382"/>
                    </a:cubicBezTo>
                    <a:cubicBezTo>
                      <a:pt x="55" y="381"/>
                      <a:pt x="56" y="379"/>
                      <a:pt x="59" y="379"/>
                    </a:cubicBezTo>
                    <a:cubicBezTo>
                      <a:pt x="60" y="379"/>
                      <a:pt x="62" y="379"/>
                      <a:pt x="64" y="379"/>
                    </a:cubicBezTo>
                    <a:lnTo>
                      <a:pt x="63" y="385"/>
                    </a:lnTo>
                    <a:close/>
                    <a:moveTo>
                      <a:pt x="87" y="372"/>
                    </a:moveTo>
                    <a:cubicBezTo>
                      <a:pt x="82" y="369"/>
                      <a:pt x="82" y="369"/>
                      <a:pt x="82" y="369"/>
                    </a:cubicBezTo>
                    <a:cubicBezTo>
                      <a:pt x="82" y="368"/>
                      <a:pt x="83" y="367"/>
                      <a:pt x="83" y="365"/>
                    </a:cubicBezTo>
                    <a:cubicBezTo>
                      <a:pt x="83" y="364"/>
                      <a:pt x="83" y="364"/>
                      <a:pt x="83" y="364"/>
                    </a:cubicBezTo>
                    <a:cubicBezTo>
                      <a:pt x="89" y="365"/>
                      <a:pt x="89" y="365"/>
                      <a:pt x="89" y="365"/>
                    </a:cubicBezTo>
                    <a:cubicBezTo>
                      <a:pt x="89" y="366"/>
                      <a:pt x="89" y="366"/>
                      <a:pt x="89" y="366"/>
                    </a:cubicBezTo>
                    <a:cubicBezTo>
                      <a:pt x="88" y="369"/>
                      <a:pt x="88" y="370"/>
                      <a:pt x="87" y="372"/>
                    </a:cubicBezTo>
                    <a:close/>
                    <a:moveTo>
                      <a:pt x="83" y="357"/>
                    </a:moveTo>
                    <a:cubicBezTo>
                      <a:pt x="81" y="357"/>
                      <a:pt x="78" y="356"/>
                      <a:pt x="76" y="354"/>
                    </a:cubicBezTo>
                    <a:cubicBezTo>
                      <a:pt x="80" y="350"/>
                      <a:pt x="80" y="350"/>
                      <a:pt x="80" y="350"/>
                    </a:cubicBezTo>
                    <a:cubicBezTo>
                      <a:pt x="81" y="351"/>
                      <a:pt x="83" y="351"/>
                      <a:pt x="84" y="351"/>
                    </a:cubicBezTo>
                    <a:lnTo>
                      <a:pt x="83" y="357"/>
                    </a:lnTo>
                    <a:close/>
                    <a:moveTo>
                      <a:pt x="72" y="342"/>
                    </a:moveTo>
                    <a:cubicBezTo>
                      <a:pt x="72" y="341"/>
                      <a:pt x="72" y="341"/>
                      <a:pt x="72" y="341"/>
                    </a:cubicBezTo>
                    <a:cubicBezTo>
                      <a:pt x="71" y="339"/>
                      <a:pt x="71" y="338"/>
                      <a:pt x="71" y="336"/>
                    </a:cubicBezTo>
                    <a:cubicBezTo>
                      <a:pt x="71" y="336"/>
                      <a:pt x="71" y="335"/>
                      <a:pt x="71" y="335"/>
                    </a:cubicBezTo>
                    <a:cubicBezTo>
                      <a:pt x="77" y="336"/>
                      <a:pt x="77" y="336"/>
                      <a:pt x="77" y="336"/>
                    </a:cubicBezTo>
                    <a:cubicBezTo>
                      <a:pt x="77" y="337"/>
                      <a:pt x="77" y="338"/>
                      <a:pt x="78" y="340"/>
                    </a:cubicBezTo>
                    <a:cubicBezTo>
                      <a:pt x="78" y="341"/>
                      <a:pt x="78" y="341"/>
                      <a:pt x="78" y="341"/>
                    </a:cubicBezTo>
                    <a:lnTo>
                      <a:pt x="72" y="342"/>
                    </a:lnTo>
                    <a:close/>
                    <a:moveTo>
                      <a:pt x="76" y="331"/>
                    </a:moveTo>
                    <a:cubicBezTo>
                      <a:pt x="74" y="330"/>
                      <a:pt x="70" y="329"/>
                      <a:pt x="69" y="324"/>
                    </a:cubicBezTo>
                    <a:cubicBezTo>
                      <a:pt x="75" y="324"/>
                      <a:pt x="75" y="324"/>
                      <a:pt x="75" y="324"/>
                    </a:cubicBezTo>
                    <a:cubicBezTo>
                      <a:pt x="75" y="324"/>
                      <a:pt x="76" y="325"/>
                      <a:pt x="77" y="325"/>
                    </a:cubicBezTo>
                    <a:lnTo>
                      <a:pt x="76" y="331"/>
                    </a:lnTo>
                    <a:close/>
                    <a:moveTo>
                      <a:pt x="79" y="314"/>
                    </a:moveTo>
                    <a:cubicBezTo>
                      <a:pt x="73" y="312"/>
                      <a:pt x="73" y="312"/>
                      <a:pt x="73" y="312"/>
                    </a:cubicBezTo>
                    <a:cubicBezTo>
                      <a:pt x="74" y="310"/>
                      <a:pt x="75" y="308"/>
                      <a:pt x="75" y="307"/>
                    </a:cubicBezTo>
                    <a:cubicBezTo>
                      <a:pt x="81" y="309"/>
                      <a:pt x="81" y="309"/>
                      <a:pt x="81" y="309"/>
                    </a:cubicBezTo>
                    <a:cubicBezTo>
                      <a:pt x="81" y="310"/>
                      <a:pt x="80" y="313"/>
                      <a:pt x="79" y="314"/>
                    </a:cubicBezTo>
                    <a:close/>
                    <a:moveTo>
                      <a:pt x="68" y="305"/>
                    </a:moveTo>
                    <a:cubicBezTo>
                      <a:pt x="68" y="305"/>
                      <a:pt x="68" y="305"/>
                      <a:pt x="68" y="305"/>
                    </a:cubicBezTo>
                    <a:cubicBezTo>
                      <a:pt x="68" y="305"/>
                      <a:pt x="67" y="304"/>
                      <a:pt x="67" y="302"/>
                    </a:cubicBezTo>
                    <a:cubicBezTo>
                      <a:pt x="67" y="301"/>
                      <a:pt x="67" y="300"/>
                      <a:pt x="67" y="297"/>
                    </a:cubicBezTo>
                    <a:cubicBezTo>
                      <a:pt x="70" y="298"/>
                      <a:pt x="70" y="298"/>
                      <a:pt x="70" y="298"/>
                    </a:cubicBezTo>
                    <a:cubicBezTo>
                      <a:pt x="73" y="298"/>
                      <a:pt x="73" y="298"/>
                      <a:pt x="73" y="298"/>
                    </a:cubicBezTo>
                    <a:cubicBezTo>
                      <a:pt x="73" y="299"/>
                      <a:pt x="73" y="299"/>
                      <a:pt x="73" y="299"/>
                    </a:cubicBezTo>
                    <a:cubicBezTo>
                      <a:pt x="73" y="299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2"/>
                      <a:pt x="73" y="302"/>
                      <a:pt x="73" y="302"/>
                    </a:cubicBezTo>
                    <a:cubicBezTo>
                      <a:pt x="73" y="302"/>
                      <a:pt x="73" y="302"/>
                      <a:pt x="73" y="302"/>
                    </a:cubicBezTo>
                    <a:lnTo>
                      <a:pt x="68" y="305"/>
                    </a:lnTo>
                    <a:close/>
                    <a:moveTo>
                      <a:pt x="65" y="287"/>
                    </a:moveTo>
                    <a:cubicBezTo>
                      <a:pt x="64" y="286"/>
                      <a:pt x="64" y="286"/>
                      <a:pt x="64" y="286"/>
                    </a:cubicBezTo>
                    <a:cubicBezTo>
                      <a:pt x="64" y="284"/>
                      <a:pt x="65" y="282"/>
                      <a:pt x="67" y="281"/>
                    </a:cubicBezTo>
                    <a:cubicBezTo>
                      <a:pt x="67" y="280"/>
                      <a:pt x="67" y="280"/>
                      <a:pt x="67" y="280"/>
                    </a:cubicBezTo>
                    <a:cubicBezTo>
                      <a:pt x="72" y="283"/>
                      <a:pt x="72" y="283"/>
                      <a:pt x="72" y="283"/>
                    </a:cubicBezTo>
                    <a:cubicBezTo>
                      <a:pt x="72" y="283"/>
                      <a:pt x="71" y="284"/>
                      <a:pt x="71" y="284"/>
                    </a:cubicBezTo>
                    <a:cubicBezTo>
                      <a:pt x="70" y="285"/>
                      <a:pt x="70" y="286"/>
                      <a:pt x="70" y="286"/>
                    </a:cubicBezTo>
                    <a:lnTo>
                      <a:pt x="65" y="287"/>
                    </a:lnTo>
                    <a:close/>
                    <a:moveTo>
                      <a:pt x="65" y="277"/>
                    </a:moveTo>
                    <a:cubicBezTo>
                      <a:pt x="63" y="276"/>
                      <a:pt x="61" y="275"/>
                      <a:pt x="61" y="272"/>
                    </a:cubicBezTo>
                    <a:cubicBezTo>
                      <a:pt x="61" y="271"/>
                      <a:pt x="62" y="270"/>
                      <a:pt x="62" y="269"/>
                    </a:cubicBezTo>
                    <a:cubicBezTo>
                      <a:pt x="63" y="269"/>
                      <a:pt x="63" y="268"/>
                      <a:pt x="63" y="268"/>
                    </a:cubicBezTo>
                    <a:cubicBezTo>
                      <a:pt x="68" y="272"/>
                      <a:pt x="68" y="272"/>
                      <a:pt x="68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lnTo>
                      <a:pt x="65" y="277"/>
                    </a:lnTo>
                    <a:close/>
                    <a:moveTo>
                      <a:pt x="67" y="262"/>
                    </a:moveTo>
                    <a:cubicBezTo>
                      <a:pt x="66" y="260"/>
                      <a:pt x="66" y="258"/>
                      <a:pt x="66" y="256"/>
                    </a:cubicBezTo>
                    <a:cubicBezTo>
                      <a:pt x="71" y="255"/>
                      <a:pt x="71" y="255"/>
                      <a:pt x="71" y="255"/>
                    </a:cubicBezTo>
                    <a:cubicBezTo>
                      <a:pt x="72" y="257"/>
                      <a:pt x="72" y="259"/>
                      <a:pt x="73" y="260"/>
                    </a:cubicBezTo>
                    <a:lnTo>
                      <a:pt x="67" y="262"/>
                    </a:lnTo>
                    <a:close/>
                    <a:moveTo>
                      <a:pt x="73" y="246"/>
                    </a:moveTo>
                    <a:cubicBezTo>
                      <a:pt x="69" y="242"/>
                      <a:pt x="69" y="242"/>
                      <a:pt x="69" y="242"/>
                    </a:cubicBezTo>
                    <a:cubicBezTo>
                      <a:pt x="70" y="241"/>
                      <a:pt x="70" y="241"/>
                      <a:pt x="70" y="241"/>
                    </a:cubicBezTo>
                    <a:cubicBezTo>
                      <a:pt x="70" y="241"/>
                      <a:pt x="71" y="240"/>
                      <a:pt x="71" y="240"/>
                    </a:cubicBezTo>
                    <a:cubicBezTo>
                      <a:pt x="77" y="239"/>
                      <a:pt x="77" y="239"/>
                      <a:pt x="77" y="239"/>
                    </a:cubicBezTo>
                    <a:cubicBezTo>
                      <a:pt x="77" y="239"/>
                      <a:pt x="77" y="240"/>
                      <a:pt x="77" y="240"/>
                    </a:cubicBezTo>
                    <a:cubicBezTo>
                      <a:pt x="77" y="243"/>
                      <a:pt x="75" y="244"/>
                      <a:pt x="74" y="246"/>
                    </a:cubicBezTo>
                    <a:lnTo>
                      <a:pt x="73" y="246"/>
                    </a:lnTo>
                    <a:close/>
                    <a:moveTo>
                      <a:pt x="64" y="233"/>
                    </a:moveTo>
                    <a:cubicBezTo>
                      <a:pt x="64" y="232"/>
                      <a:pt x="63" y="232"/>
                      <a:pt x="62" y="231"/>
                    </a:cubicBezTo>
                    <a:cubicBezTo>
                      <a:pt x="62" y="231"/>
                      <a:pt x="61" y="230"/>
                      <a:pt x="60" y="229"/>
                    </a:cubicBezTo>
                    <a:cubicBezTo>
                      <a:pt x="64" y="225"/>
                      <a:pt x="64" y="225"/>
                      <a:pt x="64" y="225"/>
                    </a:cubicBezTo>
                    <a:cubicBezTo>
                      <a:pt x="64" y="225"/>
                      <a:pt x="65" y="226"/>
                      <a:pt x="66" y="226"/>
                    </a:cubicBezTo>
                    <a:cubicBezTo>
                      <a:pt x="67" y="227"/>
                      <a:pt x="68" y="228"/>
                      <a:pt x="68" y="228"/>
                    </a:cubicBezTo>
                    <a:lnTo>
                      <a:pt x="64" y="233"/>
                    </a:lnTo>
                    <a:close/>
                    <a:moveTo>
                      <a:pt x="56" y="216"/>
                    </a:moveTo>
                    <a:cubicBezTo>
                      <a:pt x="55" y="214"/>
                      <a:pt x="55" y="212"/>
                      <a:pt x="55" y="211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1"/>
                      <a:pt x="61" y="213"/>
                      <a:pt x="61" y="216"/>
                    </a:cubicBezTo>
                    <a:lnTo>
                      <a:pt x="56" y="216"/>
                    </a:lnTo>
                    <a:close/>
                    <a:moveTo>
                      <a:pt x="45" y="215"/>
                    </a:moveTo>
                    <a:cubicBezTo>
                      <a:pt x="43" y="215"/>
                      <a:pt x="41" y="214"/>
                      <a:pt x="40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6" y="210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7" y="208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47" y="215"/>
                      <a:pt x="46" y="215"/>
                      <a:pt x="45" y="215"/>
                    </a:cubicBezTo>
                    <a:close/>
                    <a:moveTo>
                      <a:pt x="36" y="202"/>
                    </a:moveTo>
                    <a:cubicBezTo>
                      <a:pt x="36" y="201"/>
                      <a:pt x="36" y="201"/>
                      <a:pt x="36" y="200"/>
                    </a:cubicBezTo>
                    <a:cubicBezTo>
                      <a:pt x="36" y="198"/>
                      <a:pt x="36" y="196"/>
                      <a:pt x="37" y="195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43" y="197"/>
                      <a:pt x="43" y="197"/>
                      <a:pt x="43" y="197"/>
                    </a:cubicBezTo>
                    <a:cubicBezTo>
                      <a:pt x="42" y="197"/>
                      <a:pt x="42" y="197"/>
                      <a:pt x="42" y="197"/>
                    </a:cubicBezTo>
                    <a:cubicBezTo>
                      <a:pt x="42" y="198"/>
                      <a:pt x="42" y="199"/>
                      <a:pt x="42" y="200"/>
                    </a:cubicBezTo>
                    <a:cubicBezTo>
                      <a:pt x="42" y="200"/>
                      <a:pt x="42" y="200"/>
                      <a:pt x="42" y="200"/>
                    </a:cubicBezTo>
                    <a:lnTo>
                      <a:pt x="36" y="202"/>
                    </a:lnTo>
                    <a:close/>
                    <a:moveTo>
                      <a:pt x="34" y="188"/>
                    </a:moveTo>
                    <a:cubicBezTo>
                      <a:pt x="33" y="187"/>
                      <a:pt x="32" y="186"/>
                      <a:pt x="30" y="185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5" y="181"/>
                      <a:pt x="37" y="182"/>
                      <a:pt x="38" y="183"/>
                    </a:cubicBezTo>
                    <a:lnTo>
                      <a:pt x="34" y="188"/>
                    </a:lnTo>
                    <a:close/>
                    <a:moveTo>
                      <a:pt x="16" y="177"/>
                    </a:move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2" y="172"/>
                      <a:pt x="12" y="172"/>
                    </a:cubicBezTo>
                    <a:cubicBezTo>
                      <a:pt x="12" y="171"/>
                      <a:pt x="13" y="170"/>
                      <a:pt x="13" y="169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8" y="172"/>
                      <a:pt x="18" y="173"/>
                      <a:pt x="17" y="174"/>
                    </a:cubicBezTo>
                    <a:cubicBezTo>
                      <a:pt x="17" y="175"/>
                      <a:pt x="17" y="175"/>
                      <a:pt x="16" y="176"/>
                    </a:cubicBezTo>
                    <a:cubicBezTo>
                      <a:pt x="16" y="176"/>
                      <a:pt x="16" y="177"/>
                      <a:pt x="16" y="177"/>
                    </a:cubicBezTo>
                    <a:close/>
                    <a:moveTo>
                      <a:pt x="21" y="175"/>
                    </a:moveTo>
                    <a:cubicBezTo>
                      <a:pt x="21" y="175"/>
                      <a:pt x="21" y="174"/>
                      <a:pt x="21" y="173"/>
                    </a:cubicBezTo>
                    <a:cubicBezTo>
                      <a:pt x="21" y="172"/>
                      <a:pt x="21" y="170"/>
                      <a:pt x="21" y="170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7" y="170"/>
                      <a:pt x="27" y="171"/>
                      <a:pt x="27" y="173"/>
                    </a:cubicBezTo>
                    <a:cubicBezTo>
                      <a:pt x="27" y="174"/>
                      <a:pt x="27" y="174"/>
                      <a:pt x="27" y="175"/>
                    </a:cubicBezTo>
                    <a:lnTo>
                      <a:pt x="21" y="175"/>
                    </a:lnTo>
                    <a:close/>
                    <a:moveTo>
                      <a:pt x="4" y="174"/>
                    </a:moveTo>
                    <a:cubicBezTo>
                      <a:pt x="4" y="174"/>
                      <a:pt x="4" y="173"/>
                      <a:pt x="3" y="172"/>
                    </a:cubicBezTo>
                    <a:cubicBezTo>
                      <a:pt x="2" y="172"/>
                      <a:pt x="1" y="171"/>
                      <a:pt x="0" y="170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6" y="167"/>
                      <a:pt x="6" y="168"/>
                      <a:pt x="7" y="168"/>
                    </a:cubicBezTo>
                    <a:cubicBezTo>
                      <a:pt x="8" y="169"/>
                      <a:pt x="9" y="170"/>
                      <a:pt x="9" y="171"/>
                    </a:cubicBezTo>
                    <a:lnTo>
                      <a:pt x="4" y="174"/>
                    </a:lnTo>
                    <a:close/>
                    <a:moveTo>
                      <a:pt x="9" y="167"/>
                    </a:moveTo>
                    <a:cubicBezTo>
                      <a:pt x="9" y="167"/>
                      <a:pt x="9" y="167"/>
                      <a:pt x="8" y="167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5"/>
                      <a:pt x="14" y="167"/>
                      <a:pt x="9" y="167"/>
                    </a:cubicBezTo>
                    <a:close/>
                    <a:moveTo>
                      <a:pt x="18" y="151"/>
                    </a:moveTo>
                    <a:cubicBezTo>
                      <a:pt x="12" y="151"/>
                      <a:pt x="12" y="151"/>
                      <a:pt x="12" y="151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2" y="148"/>
                      <a:pt x="12" y="147"/>
                      <a:pt x="12" y="146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8" y="147"/>
                      <a:pt x="18" y="149"/>
                    </a:cubicBezTo>
                    <a:lnTo>
                      <a:pt x="18" y="151"/>
                    </a:lnTo>
                    <a:close/>
                    <a:moveTo>
                      <a:pt x="19" y="134"/>
                    </a:move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3"/>
                      <a:pt x="13" y="132"/>
                      <a:pt x="13" y="132"/>
                    </a:cubicBezTo>
                    <a:cubicBezTo>
                      <a:pt x="13" y="131"/>
                      <a:pt x="13" y="130"/>
                      <a:pt x="13" y="12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19" y="128"/>
                      <a:pt x="19" y="130"/>
                      <a:pt x="19" y="132"/>
                    </a:cubicBezTo>
                    <a:cubicBezTo>
                      <a:pt x="19" y="132"/>
                      <a:pt x="19" y="133"/>
                      <a:pt x="19" y="134"/>
                    </a:cubicBezTo>
                    <a:close/>
                    <a:moveTo>
                      <a:pt x="4" y="123"/>
                    </a:moveTo>
                    <a:cubicBezTo>
                      <a:pt x="3" y="122"/>
                      <a:pt x="1" y="120"/>
                      <a:pt x="1" y="117"/>
                    </a:cubicBezTo>
                    <a:cubicBezTo>
                      <a:pt x="1" y="116"/>
                      <a:pt x="1" y="116"/>
                      <a:pt x="1" y="115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7"/>
                      <a:pt x="7" y="117"/>
                      <a:pt x="8" y="118"/>
                    </a:cubicBezTo>
                    <a:lnTo>
                      <a:pt x="4" y="123"/>
                    </a:lnTo>
                    <a:close/>
                    <a:moveTo>
                      <a:pt x="34" y="112"/>
                    </a:moveTo>
                    <a:cubicBezTo>
                      <a:pt x="31" y="107"/>
                      <a:pt x="31" y="107"/>
                      <a:pt x="31" y="107"/>
                    </a:cubicBezTo>
                    <a:cubicBezTo>
                      <a:pt x="32" y="106"/>
                      <a:pt x="34" y="105"/>
                      <a:pt x="35" y="104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7" y="110"/>
                      <a:pt x="36" y="111"/>
                      <a:pt x="34" y="112"/>
                    </a:cubicBezTo>
                    <a:close/>
                    <a:moveTo>
                      <a:pt x="16" y="110"/>
                    </a:moveTo>
                    <a:cubicBezTo>
                      <a:pt x="15" y="110"/>
                      <a:pt x="14" y="110"/>
                      <a:pt x="12" y="110"/>
                    </a:cubicBezTo>
                    <a:cubicBezTo>
                      <a:pt x="12" y="110"/>
                      <a:pt x="11" y="110"/>
                      <a:pt x="11" y="110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4"/>
                      <a:pt x="12" y="104"/>
                      <a:pt x="13" y="104"/>
                    </a:cubicBezTo>
                    <a:cubicBezTo>
                      <a:pt x="14" y="104"/>
                      <a:pt x="15" y="104"/>
                      <a:pt x="16" y="104"/>
                    </a:cubicBezTo>
                    <a:lnTo>
                      <a:pt x="16" y="110"/>
                    </a:lnTo>
                    <a:close/>
                    <a:moveTo>
                      <a:pt x="62" y="106"/>
                    </a:moveTo>
                    <a:cubicBezTo>
                      <a:pt x="60" y="106"/>
                      <a:pt x="58" y="105"/>
                      <a:pt x="56" y="10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6"/>
                      <a:pt x="63" y="106"/>
                      <a:pt x="62" y="106"/>
                    </a:cubicBezTo>
                    <a:close/>
                    <a:moveTo>
                      <a:pt x="83" y="104"/>
                    </a:moveTo>
                    <a:cubicBezTo>
                      <a:pt x="78" y="102"/>
                      <a:pt x="78" y="102"/>
                      <a:pt x="78" y="102"/>
                    </a:cubicBezTo>
                    <a:cubicBezTo>
                      <a:pt x="78" y="101"/>
                      <a:pt x="79" y="99"/>
                      <a:pt x="80" y="97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5" y="101"/>
                      <a:pt x="84" y="103"/>
                      <a:pt x="83" y="104"/>
                    </a:cubicBezTo>
                    <a:close/>
                    <a:moveTo>
                      <a:pt x="24" y="103"/>
                    </a:moveTo>
                    <a:cubicBezTo>
                      <a:pt x="24" y="101"/>
                      <a:pt x="23" y="101"/>
                      <a:pt x="23" y="101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2" y="95"/>
                      <a:pt x="24" y="95"/>
                      <a:pt x="27" y="96"/>
                    </a:cubicBezTo>
                    <a:cubicBezTo>
                      <a:pt x="28" y="97"/>
                      <a:pt x="29" y="99"/>
                      <a:pt x="30" y="100"/>
                    </a:cubicBezTo>
                    <a:lnTo>
                      <a:pt x="24" y="103"/>
                    </a:lnTo>
                    <a:close/>
                    <a:moveTo>
                      <a:pt x="72" y="102"/>
                    </a:moveTo>
                    <a:cubicBezTo>
                      <a:pt x="72" y="101"/>
                      <a:pt x="72" y="100"/>
                      <a:pt x="71" y="98"/>
                    </a:cubicBezTo>
                    <a:cubicBezTo>
                      <a:pt x="71" y="99"/>
                      <a:pt x="72" y="99"/>
                      <a:pt x="73" y="99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5" y="94"/>
                      <a:pt x="77" y="95"/>
                      <a:pt x="77" y="98"/>
                    </a:cubicBezTo>
                    <a:cubicBezTo>
                      <a:pt x="77" y="99"/>
                      <a:pt x="78" y="100"/>
                      <a:pt x="78" y="101"/>
                    </a:cubicBezTo>
                    <a:lnTo>
                      <a:pt x="72" y="102"/>
                    </a:lnTo>
                    <a:close/>
                    <a:moveTo>
                      <a:pt x="47" y="99"/>
                    </a:moveTo>
                    <a:cubicBezTo>
                      <a:pt x="43" y="95"/>
                      <a:pt x="43" y="95"/>
                      <a:pt x="43" y="95"/>
                    </a:cubicBezTo>
                    <a:cubicBezTo>
                      <a:pt x="45" y="93"/>
                      <a:pt x="47" y="92"/>
                      <a:pt x="49" y="91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9" y="97"/>
                      <a:pt x="48" y="98"/>
                      <a:pt x="47" y="99"/>
                    </a:cubicBezTo>
                    <a:close/>
                    <a:moveTo>
                      <a:pt x="93" y="95"/>
                    </a:moveTo>
                    <a:cubicBezTo>
                      <a:pt x="91" y="89"/>
                      <a:pt x="91" y="89"/>
                      <a:pt x="91" y="89"/>
                    </a:cubicBezTo>
                    <a:cubicBezTo>
                      <a:pt x="92" y="89"/>
                      <a:pt x="94" y="88"/>
                      <a:pt x="94" y="87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8" y="92"/>
                      <a:pt x="96" y="94"/>
                      <a:pt x="93" y="95"/>
                    </a:cubicBezTo>
                    <a:close/>
                    <a:moveTo>
                      <a:pt x="106" y="82"/>
                    </a:moveTo>
                    <a:cubicBezTo>
                      <a:pt x="102" y="77"/>
                      <a:pt x="102" y="77"/>
                      <a:pt x="102" y="77"/>
                    </a:cubicBezTo>
                    <a:cubicBezTo>
                      <a:pt x="104" y="76"/>
                      <a:pt x="106" y="75"/>
                      <a:pt x="107" y="74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8" y="81"/>
                      <a:pt x="106" y="82"/>
                    </a:cubicBezTo>
                    <a:close/>
                    <a:moveTo>
                      <a:pt x="124" y="79"/>
                    </a:moveTo>
                    <a:cubicBezTo>
                      <a:pt x="123" y="79"/>
                      <a:pt x="121" y="78"/>
                      <a:pt x="120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3"/>
                      <a:pt x="125" y="73"/>
                      <a:pt x="126" y="74"/>
                    </a:cubicBezTo>
                    <a:lnTo>
                      <a:pt x="124" y="79"/>
                    </a:lnTo>
                    <a:close/>
                    <a:moveTo>
                      <a:pt x="137" y="74"/>
                    </a:moveTo>
                    <a:cubicBezTo>
                      <a:pt x="132" y="72"/>
                      <a:pt x="132" y="72"/>
                      <a:pt x="132" y="72"/>
                    </a:cubicBezTo>
                    <a:cubicBezTo>
                      <a:pt x="133" y="70"/>
                      <a:pt x="133" y="69"/>
                      <a:pt x="134" y="67"/>
                    </a:cubicBezTo>
                    <a:cubicBezTo>
                      <a:pt x="139" y="68"/>
                      <a:pt x="139" y="68"/>
                      <a:pt x="139" y="68"/>
                    </a:cubicBezTo>
                    <a:cubicBezTo>
                      <a:pt x="139" y="71"/>
                      <a:pt x="138" y="73"/>
                      <a:pt x="137" y="74"/>
                    </a:cubicBezTo>
                    <a:close/>
                    <a:moveTo>
                      <a:pt x="135" y="56"/>
                    </a:moveTo>
                    <a:cubicBezTo>
                      <a:pt x="135" y="54"/>
                      <a:pt x="135" y="54"/>
                      <a:pt x="135" y="54"/>
                    </a:cubicBezTo>
                    <a:cubicBezTo>
                      <a:pt x="135" y="53"/>
                      <a:pt x="135" y="52"/>
                      <a:pt x="135" y="50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41" y="52"/>
                      <a:pt x="141" y="53"/>
                      <a:pt x="141" y="54"/>
                    </a:cubicBezTo>
                    <a:cubicBezTo>
                      <a:pt x="141" y="56"/>
                      <a:pt x="141" y="56"/>
                      <a:pt x="141" y="56"/>
                    </a:cubicBezTo>
                    <a:lnTo>
                      <a:pt x="135" y="56"/>
                    </a:lnTo>
                    <a:close/>
                    <a:moveTo>
                      <a:pt x="142" y="39"/>
                    </a:move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7"/>
                      <a:pt x="136" y="36"/>
                      <a:pt x="136" y="35"/>
                    </a:cubicBezTo>
                    <a:cubicBezTo>
                      <a:pt x="136" y="35"/>
                      <a:pt x="136" y="34"/>
                      <a:pt x="136" y="33"/>
                    </a:cubicBezTo>
                    <a:cubicBezTo>
                      <a:pt x="142" y="32"/>
                      <a:pt x="142" y="32"/>
                      <a:pt x="142" y="32"/>
                    </a:cubicBezTo>
                    <a:cubicBezTo>
                      <a:pt x="142" y="33"/>
                      <a:pt x="142" y="34"/>
                      <a:pt x="142" y="35"/>
                    </a:cubicBezTo>
                    <a:cubicBezTo>
                      <a:pt x="142" y="36"/>
                      <a:pt x="142" y="37"/>
                      <a:pt x="142" y="39"/>
                    </a:cubicBezTo>
                    <a:close/>
                    <a:moveTo>
                      <a:pt x="129" y="28"/>
                    </a:moveTo>
                    <a:cubicBezTo>
                      <a:pt x="127" y="28"/>
                      <a:pt x="126" y="28"/>
                      <a:pt x="124" y="27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9" y="23"/>
                      <a:pt x="130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1" y="28"/>
                      <a:pt x="130" y="28"/>
                      <a:pt x="129" y="28"/>
                    </a:cubicBezTo>
                    <a:close/>
                    <a:moveTo>
                      <a:pt x="117" y="20"/>
                    </a:moveTo>
                    <a:cubicBezTo>
                      <a:pt x="116" y="20"/>
                      <a:pt x="116" y="20"/>
                      <a:pt x="115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3" y="13"/>
                      <a:pt x="114" y="14"/>
                      <a:pt x="115" y="14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7" y="14"/>
                      <a:pt x="118" y="14"/>
                      <a:pt x="118" y="14"/>
                    </a:cubicBezTo>
                    <a:lnTo>
                      <a:pt x="117" y="20"/>
                    </a:lnTo>
                    <a:close/>
                    <a:moveTo>
                      <a:pt x="103" y="8"/>
                    </a:moveTo>
                    <a:cubicBezTo>
                      <a:pt x="103" y="7"/>
                      <a:pt x="102" y="6"/>
                      <a:pt x="101" y="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8" y="4"/>
                      <a:pt x="109" y="6"/>
                    </a:cubicBezTo>
                    <a:lnTo>
                      <a:pt x="10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íşľïḓe">
                <a:extLst>
                  <a:ext uri="{FF2B5EF4-FFF2-40B4-BE49-F238E27FC236}">
                    <a16:creationId xmlns:a16="http://schemas.microsoft.com/office/drawing/2014/main" id="{873D9F73-098D-442D-B434-B3D5FF2F2248}"/>
                  </a:ext>
                </a:extLst>
              </p:cNvPr>
              <p:cNvSpPr/>
              <p:nvPr/>
            </p:nvSpPr>
            <p:spPr bwMode="auto">
              <a:xfrm>
                <a:off x="5583238" y="3749675"/>
                <a:ext cx="1377950" cy="554038"/>
              </a:xfrm>
              <a:custGeom>
                <a:avLst/>
                <a:gdLst>
                  <a:gd name="T0" fmla="*/ 518 w 642"/>
                  <a:gd name="T1" fmla="*/ 259 h 259"/>
                  <a:gd name="T2" fmla="*/ 505 w 642"/>
                  <a:gd name="T3" fmla="*/ 250 h 259"/>
                  <a:gd name="T4" fmla="*/ 534 w 642"/>
                  <a:gd name="T5" fmla="*/ 235 h 259"/>
                  <a:gd name="T6" fmla="*/ 492 w 642"/>
                  <a:gd name="T7" fmla="*/ 232 h 259"/>
                  <a:gd name="T8" fmla="*/ 480 w 642"/>
                  <a:gd name="T9" fmla="*/ 219 h 259"/>
                  <a:gd name="T10" fmla="*/ 538 w 642"/>
                  <a:gd name="T11" fmla="*/ 219 h 259"/>
                  <a:gd name="T12" fmla="*/ 417 w 642"/>
                  <a:gd name="T13" fmla="*/ 206 h 259"/>
                  <a:gd name="T14" fmla="*/ 410 w 642"/>
                  <a:gd name="T15" fmla="*/ 203 h 259"/>
                  <a:gd name="T16" fmla="*/ 456 w 642"/>
                  <a:gd name="T17" fmla="*/ 202 h 259"/>
                  <a:gd name="T18" fmla="*/ 527 w 642"/>
                  <a:gd name="T19" fmla="*/ 198 h 259"/>
                  <a:gd name="T20" fmla="*/ 398 w 642"/>
                  <a:gd name="T21" fmla="*/ 190 h 259"/>
                  <a:gd name="T22" fmla="*/ 387 w 642"/>
                  <a:gd name="T23" fmla="*/ 190 h 259"/>
                  <a:gd name="T24" fmla="*/ 363 w 642"/>
                  <a:gd name="T25" fmla="*/ 189 h 259"/>
                  <a:gd name="T26" fmla="*/ 566 w 642"/>
                  <a:gd name="T27" fmla="*/ 176 h 259"/>
                  <a:gd name="T28" fmla="*/ 355 w 642"/>
                  <a:gd name="T29" fmla="*/ 177 h 259"/>
                  <a:gd name="T30" fmla="*/ 552 w 642"/>
                  <a:gd name="T31" fmla="*/ 181 h 259"/>
                  <a:gd name="T32" fmla="*/ 380 w 642"/>
                  <a:gd name="T33" fmla="*/ 177 h 259"/>
                  <a:gd name="T34" fmla="*/ 582 w 642"/>
                  <a:gd name="T35" fmla="*/ 169 h 259"/>
                  <a:gd name="T36" fmla="*/ 208 w 642"/>
                  <a:gd name="T37" fmla="*/ 161 h 259"/>
                  <a:gd name="T38" fmla="*/ 304 w 642"/>
                  <a:gd name="T39" fmla="*/ 168 h 259"/>
                  <a:gd name="T40" fmla="*/ 345 w 642"/>
                  <a:gd name="T41" fmla="*/ 163 h 259"/>
                  <a:gd name="T42" fmla="*/ 319 w 642"/>
                  <a:gd name="T43" fmla="*/ 158 h 259"/>
                  <a:gd name="T44" fmla="*/ 223 w 642"/>
                  <a:gd name="T45" fmla="*/ 162 h 259"/>
                  <a:gd name="T46" fmla="*/ 290 w 642"/>
                  <a:gd name="T47" fmla="*/ 160 h 259"/>
                  <a:gd name="T48" fmla="*/ 174 w 642"/>
                  <a:gd name="T49" fmla="*/ 157 h 259"/>
                  <a:gd name="T50" fmla="*/ 256 w 642"/>
                  <a:gd name="T51" fmla="*/ 150 h 259"/>
                  <a:gd name="T52" fmla="*/ 231 w 642"/>
                  <a:gd name="T53" fmla="*/ 155 h 259"/>
                  <a:gd name="T54" fmla="*/ 559 w 642"/>
                  <a:gd name="T55" fmla="*/ 146 h 259"/>
                  <a:gd name="T56" fmla="*/ 240 w 642"/>
                  <a:gd name="T57" fmla="*/ 152 h 259"/>
                  <a:gd name="T58" fmla="*/ 157 w 642"/>
                  <a:gd name="T59" fmla="*/ 147 h 259"/>
                  <a:gd name="T60" fmla="*/ 545 w 642"/>
                  <a:gd name="T61" fmla="*/ 148 h 259"/>
                  <a:gd name="T62" fmla="*/ 281 w 642"/>
                  <a:gd name="T63" fmla="*/ 146 h 259"/>
                  <a:gd name="T64" fmla="*/ 147 w 642"/>
                  <a:gd name="T65" fmla="*/ 138 h 259"/>
                  <a:gd name="T66" fmla="*/ 542 w 642"/>
                  <a:gd name="T67" fmla="*/ 131 h 259"/>
                  <a:gd name="T68" fmla="*/ 530 w 642"/>
                  <a:gd name="T69" fmla="*/ 124 h 259"/>
                  <a:gd name="T70" fmla="*/ 581 w 642"/>
                  <a:gd name="T71" fmla="*/ 126 h 259"/>
                  <a:gd name="T72" fmla="*/ 628 w 642"/>
                  <a:gd name="T73" fmla="*/ 119 h 259"/>
                  <a:gd name="T74" fmla="*/ 601 w 642"/>
                  <a:gd name="T75" fmla="*/ 118 h 259"/>
                  <a:gd name="T76" fmla="*/ 157 w 642"/>
                  <a:gd name="T77" fmla="*/ 123 h 259"/>
                  <a:gd name="T78" fmla="*/ 162 w 642"/>
                  <a:gd name="T79" fmla="*/ 125 h 259"/>
                  <a:gd name="T80" fmla="*/ 566 w 642"/>
                  <a:gd name="T81" fmla="*/ 117 h 259"/>
                  <a:gd name="T82" fmla="*/ 554 w 642"/>
                  <a:gd name="T83" fmla="*/ 115 h 259"/>
                  <a:gd name="T84" fmla="*/ 531 w 642"/>
                  <a:gd name="T85" fmla="*/ 121 h 259"/>
                  <a:gd name="T86" fmla="*/ 155 w 642"/>
                  <a:gd name="T87" fmla="*/ 99 h 259"/>
                  <a:gd name="T88" fmla="*/ 156 w 642"/>
                  <a:gd name="T89" fmla="*/ 88 h 259"/>
                  <a:gd name="T90" fmla="*/ 140 w 642"/>
                  <a:gd name="T91" fmla="*/ 70 h 259"/>
                  <a:gd name="T92" fmla="*/ 127 w 642"/>
                  <a:gd name="T93" fmla="*/ 67 h 259"/>
                  <a:gd name="T94" fmla="*/ 108 w 642"/>
                  <a:gd name="T95" fmla="*/ 64 h 259"/>
                  <a:gd name="T96" fmla="*/ 100 w 642"/>
                  <a:gd name="T97" fmla="*/ 56 h 259"/>
                  <a:gd name="T98" fmla="*/ 101 w 642"/>
                  <a:gd name="T99" fmla="*/ 55 h 259"/>
                  <a:gd name="T100" fmla="*/ 75 w 642"/>
                  <a:gd name="T101" fmla="*/ 45 h 259"/>
                  <a:gd name="T102" fmla="*/ 6 w 642"/>
                  <a:gd name="T103" fmla="*/ 27 h 259"/>
                  <a:gd name="T104" fmla="*/ 72 w 642"/>
                  <a:gd name="T105" fmla="*/ 33 h 259"/>
                  <a:gd name="T106" fmla="*/ 31 w 642"/>
                  <a:gd name="T107" fmla="*/ 18 h 259"/>
                  <a:gd name="T108" fmla="*/ 64 w 642"/>
                  <a:gd name="T109" fmla="*/ 12 h 259"/>
                  <a:gd name="T110" fmla="*/ 40 w 642"/>
                  <a:gd name="T111" fmla="*/ 12 h 259"/>
                  <a:gd name="T112" fmla="*/ 53 w 642"/>
                  <a:gd name="T113" fmla="*/ 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42" h="259">
                    <a:moveTo>
                      <a:pt x="518" y="259"/>
                    </a:moveTo>
                    <a:cubicBezTo>
                      <a:pt x="517" y="259"/>
                      <a:pt x="516" y="259"/>
                      <a:pt x="515" y="258"/>
                    </a:cubicBezTo>
                    <a:cubicBezTo>
                      <a:pt x="517" y="253"/>
                      <a:pt x="517" y="253"/>
                      <a:pt x="517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9" y="253"/>
                      <a:pt x="520" y="253"/>
                      <a:pt x="521" y="253"/>
                    </a:cubicBezTo>
                    <a:cubicBezTo>
                      <a:pt x="522" y="259"/>
                      <a:pt x="522" y="259"/>
                      <a:pt x="522" y="259"/>
                    </a:cubicBezTo>
                    <a:cubicBezTo>
                      <a:pt x="521" y="259"/>
                      <a:pt x="520" y="259"/>
                      <a:pt x="518" y="259"/>
                    </a:cubicBezTo>
                    <a:close/>
                    <a:moveTo>
                      <a:pt x="534" y="255"/>
                    </a:moveTo>
                    <a:cubicBezTo>
                      <a:pt x="531" y="250"/>
                      <a:pt x="531" y="250"/>
                      <a:pt x="531" y="250"/>
                    </a:cubicBezTo>
                    <a:cubicBezTo>
                      <a:pt x="533" y="249"/>
                      <a:pt x="533" y="248"/>
                      <a:pt x="534" y="248"/>
                    </a:cubicBezTo>
                    <a:cubicBezTo>
                      <a:pt x="534" y="247"/>
                      <a:pt x="534" y="247"/>
                      <a:pt x="534" y="247"/>
                    </a:cubicBez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9" y="249"/>
                      <a:pt x="539" y="250"/>
                      <a:pt x="539" y="250"/>
                    </a:cubicBezTo>
                    <a:cubicBezTo>
                      <a:pt x="538" y="252"/>
                      <a:pt x="537" y="254"/>
                      <a:pt x="534" y="255"/>
                    </a:cubicBezTo>
                    <a:close/>
                    <a:moveTo>
                      <a:pt x="505" y="250"/>
                    </a:moveTo>
                    <a:cubicBezTo>
                      <a:pt x="503" y="248"/>
                      <a:pt x="503" y="248"/>
                      <a:pt x="503" y="248"/>
                    </a:cubicBezTo>
                    <a:cubicBezTo>
                      <a:pt x="502" y="247"/>
                      <a:pt x="501" y="246"/>
                      <a:pt x="501" y="245"/>
                    </a:cubicBezTo>
                    <a:cubicBezTo>
                      <a:pt x="506" y="242"/>
                      <a:pt x="506" y="242"/>
                      <a:pt x="506" y="242"/>
                    </a:cubicBezTo>
                    <a:cubicBezTo>
                      <a:pt x="506" y="243"/>
                      <a:pt x="507" y="244"/>
                      <a:pt x="507" y="244"/>
                    </a:cubicBezTo>
                    <a:cubicBezTo>
                      <a:pt x="509" y="246"/>
                      <a:pt x="509" y="246"/>
                      <a:pt x="509" y="246"/>
                    </a:cubicBezTo>
                    <a:lnTo>
                      <a:pt x="505" y="250"/>
                    </a:lnTo>
                    <a:close/>
                    <a:moveTo>
                      <a:pt x="534" y="237"/>
                    </a:moveTo>
                    <a:cubicBezTo>
                      <a:pt x="534" y="236"/>
                      <a:pt x="534" y="235"/>
                      <a:pt x="534" y="235"/>
                    </a:cubicBezTo>
                    <a:cubicBezTo>
                      <a:pt x="534" y="234"/>
                      <a:pt x="534" y="232"/>
                      <a:pt x="534" y="231"/>
                    </a:cubicBezTo>
                    <a:cubicBezTo>
                      <a:pt x="540" y="231"/>
                      <a:pt x="540" y="231"/>
                      <a:pt x="540" y="231"/>
                    </a:cubicBezTo>
                    <a:cubicBezTo>
                      <a:pt x="540" y="232"/>
                      <a:pt x="540" y="234"/>
                      <a:pt x="540" y="235"/>
                    </a:cubicBezTo>
                    <a:cubicBezTo>
                      <a:pt x="540" y="235"/>
                      <a:pt x="540" y="236"/>
                      <a:pt x="540" y="237"/>
                    </a:cubicBezTo>
                    <a:lnTo>
                      <a:pt x="534" y="237"/>
                    </a:lnTo>
                    <a:close/>
                    <a:moveTo>
                      <a:pt x="495" y="235"/>
                    </a:moveTo>
                    <a:cubicBezTo>
                      <a:pt x="494" y="234"/>
                      <a:pt x="493" y="233"/>
                      <a:pt x="492" y="232"/>
                    </a:cubicBezTo>
                    <a:cubicBezTo>
                      <a:pt x="492" y="232"/>
                      <a:pt x="492" y="232"/>
                      <a:pt x="492" y="232"/>
                    </a:cubicBezTo>
                    <a:cubicBezTo>
                      <a:pt x="495" y="227"/>
                      <a:pt x="495" y="227"/>
                      <a:pt x="495" y="227"/>
                    </a:cubicBezTo>
                    <a:cubicBezTo>
                      <a:pt x="495" y="227"/>
                      <a:pt x="495" y="227"/>
                      <a:pt x="496" y="228"/>
                    </a:cubicBezTo>
                    <a:cubicBezTo>
                      <a:pt x="497" y="229"/>
                      <a:pt x="499" y="230"/>
                      <a:pt x="500" y="232"/>
                    </a:cubicBezTo>
                    <a:lnTo>
                      <a:pt x="495" y="235"/>
                    </a:lnTo>
                    <a:close/>
                    <a:moveTo>
                      <a:pt x="481" y="227"/>
                    </a:move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9" y="226"/>
                      <a:pt x="478" y="225"/>
                      <a:pt x="476" y="223"/>
                    </a:cubicBezTo>
                    <a:cubicBezTo>
                      <a:pt x="480" y="219"/>
                      <a:pt x="480" y="219"/>
                      <a:pt x="480" y="219"/>
                    </a:cubicBezTo>
                    <a:cubicBezTo>
                      <a:pt x="482" y="220"/>
                      <a:pt x="483" y="221"/>
                      <a:pt x="484" y="222"/>
                    </a:cubicBezTo>
                    <a:lnTo>
                      <a:pt x="481" y="227"/>
                    </a:lnTo>
                    <a:close/>
                    <a:moveTo>
                      <a:pt x="532" y="220"/>
                    </a:moveTo>
                    <a:cubicBezTo>
                      <a:pt x="532" y="217"/>
                      <a:pt x="532" y="217"/>
                      <a:pt x="532" y="217"/>
                    </a:cubicBezTo>
                    <a:cubicBezTo>
                      <a:pt x="532" y="216"/>
                      <a:pt x="531" y="215"/>
                      <a:pt x="531" y="214"/>
                    </a:cubicBezTo>
                    <a:cubicBezTo>
                      <a:pt x="537" y="213"/>
                      <a:pt x="537" y="213"/>
                      <a:pt x="537" y="213"/>
                    </a:cubicBezTo>
                    <a:cubicBezTo>
                      <a:pt x="537" y="214"/>
                      <a:pt x="537" y="215"/>
                      <a:pt x="538" y="216"/>
                    </a:cubicBezTo>
                    <a:cubicBezTo>
                      <a:pt x="538" y="219"/>
                      <a:pt x="538" y="219"/>
                      <a:pt x="538" y="219"/>
                    </a:cubicBezTo>
                    <a:lnTo>
                      <a:pt x="532" y="220"/>
                    </a:lnTo>
                    <a:close/>
                    <a:moveTo>
                      <a:pt x="467" y="216"/>
                    </a:moveTo>
                    <a:cubicBezTo>
                      <a:pt x="466" y="215"/>
                      <a:pt x="464" y="214"/>
                      <a:pt x="463" y="213"/>
                    </a:cubicBez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8" y="209"/>
                      <a:pt x="469" y="210"/>
                      <a:pt x="471" y="211"/>
                    </a:cubicBezTo>
                    <a:lnTo>
                      <a:pt x="467" y="216"/>
                    </a:lnTo>
                    <a:close/>
                    <a:moveTo>
                      <a:pt x="421" y="210"/>
                    </a:moveTo>
                    <a:cubicBezTo>
                      <a:pt x="417" y="206"/>
                      <a:pt x="417" y="206"/>
                      <a:pt x="417" y="206"/>
                    </a:cubicBezTo>
                    <a:cubicBezTo>
                      <a:pt x="418" y="204"/>
                      <a:pt x="420" y="203"/>
                      <a:pt x="422" y="202"/>
                    </a:cubicBezTo>
                    <a:cubicBezTo>
                      <a:pt x="425" y="207"/>
                      <a:pt x="425" y="207"/>
                      <a:pt x="425" y="207"/>
                    </a:cubicBezTo>
                    <a:cubicBezTo>
                      <a:pt x="423" y="208"/>
                      <a:pt x="422" y="209"/>
                      <a:pt x="421" y="210"/>
                    </a:cubicBezTo>
                    <a:close/>
                    <a:moveTo>
                      <a:pt x="409" y="209"/>
                    </a:moveTo>
                    <a:cubicBezTo>
                      <a:pt x="408" y="209"/>
                      <a:pt x="408" y="209"/>
                      <a:pt x="407" y="208"/>
                    </a:cubicBezTo>
                    <a:cubicBezTo>
                      <a:pt x="406" y="208"/>
                      <a:pt x="405" y="207"/>
                      <a:pt x="404" y="207"/>
                    </a:cubicBezTo>
                    <a:cubicBezTo>
                      <a:pt x="407" y="202"/>
                      <a:pt x="407" y="202"/>
                      <a:pt x="407" y="202"/>
                    </a:cubicBezTo>
                    <a:cubicBezTo>
                      <a:pt x="408" y="202"/>
                      <a:pt x="409" y="203"/>
                      <a:pt x="410" y="203"/>
                    </a:cubicBezTo>
                    <a:cubicBezTo>
                      <a:pt x="411" y="204"/>
                      <a:pt x="411" y="204"/>
                      <a:pt x="412" y="204"/>
                    </a:cubicBezTo>
                    <a:lnTo>
                      <a:pt x="409" y="209"/>
                    </a:lnTo>
                    <a:close/>
                    <a:moveTo>
                      <a:pt x="453" y="206"/>
                    </a:moveTo>
                    <a:cubicBezTo>
                      <a:pt x="452" y="206"/>
                      <a:pt x="451" y="205"/>
                      <a:pt x="450" y="204"/>
                    </a:cubicBezTo>
                    <a:cubicBezTo>
                      <a:pt x="450" y="204"/>
                      <a:pt x="449" y="204"/>
                      <a:pt x="449" y="204"/>
                    </a:cubicBezTo>
                    <a:cubicBezTo>
                      <a:pt x="450" y="198"/>
                      <a:pt x="450" y="198"/>
                      <a:pt x="450" y="198"/>
                    </a:cubicBezTo>
                    <a:cubicBezTo>
                      <a:pt x="451" y="198"/>
                      <a:pt x="453" y="199"/>
                      <a:pt x="454" y="200"/>
                    </a:cubicBezTo>
                    <a:cubicBezTo>
                      <a:pt x="455" y="201"/>
                      <a:pt x="455" y="201"/>
                      <a:pt x="456" y="202"/>
                    </a:cubicBezTo>
                    <a:lnTo>
                      <a:pt x="453" y="206"/>
                    </a:lnTo>
                    <a:close/>
                    <a:moveTo>
                      <a:pt x="436" y="203"/>
                    </a:moveTo>
                    <a:cubicBezTo>
                      <a:pt x="432" y="200"/>
                      <a:pt x="432" y="200"/>
                      <a:pt x="432" y="200"/>
                    </a:cubicBezTo>
                    <a:cubicBezTo>
                      <a:pt x="434" y="197"/>
                      <a:pt x="438" y="197"/>
                      <a:pt x="441" y="198"/>
                    </a:cubicBezTo>
                    <a:cubicBezTo>
                      <a:pt x="438" y="203"/>
                      <a:pt x="438" y="203"/>
                      <a:pt x="438" y="203"/>
                    </a:cubicBezTo>
                    <a:cubicBezTo>
                      <a:pt x="438" y="203"/>
                      <a:pt x="437" y="203"/>
                      <a:pt x="436" y="203"/>
                    </a:cubicBezTo>
                    <a:close/>
                    <a:moveTo>
                      <a:pt x="528" y="203"/>
                    </a:moveTo>
                    <a:cubicBezTo>
                      <a:pt x="528" y="201"/>
                      <a:pt x="527" y="199"/>
                      <a:pt x="527" y="198"/>
                    </a:cubicBezTo>
                    <a:cubicBezTo>
                      <a:pt x="527" y="197"/>
                      <a:pt x="527" y="197"/>
                      <a:pt x="527" y="196"/>
                    </a:cubicBezTo>
                    <a:cubicBezTo>
                      <a:pt x="533" y="197"/>
                      <a:pt x="533" y="197"/>
                      <a:pt x="533" y="197"/>
                    </a:cubicBezTo>
                    <a:cubicBezTo>
                      <a:pt x="533" y="197"/>
                      <a:pt x="533" y="197"/>
                      <a:pt x="533" y="198"/>
                    </a:cubicBezTo>
                    <a:cubicBezTo>
                      <a:pt x="533" y="199"/>
                      <a:pt x="533" y="200"/>
                      <a:pt x="534" y="202"/>
                    </a:cubicBezTo>
                    <a:lnTo>
                      <a:pt x="528" y="203"/>
                    </a:lnTo>
                    <a:close/>
                    <a:moveTo>
                      <a:pt x="395" y="197"/>
                    </a:moveTo>
                    <a:cubicBezTo>
                      <a:pt x="394" y="195"/>
                      <a:pt x="393" y="193"/>
                      <a:pt x="392" y="191"/>
                    </a:cubicBezTo>
                    <a:cubicBezTo>
                      <a:pt x="398" y="190"/>
                      <a:pt x="398" y="190"/>
                      <a:pt x="398" y="190"/>
                    </a:cubicBezTo>
                    <a:cubicBezTo>
                      <a:pt x="398" y="191"/>
                      <a:pt x="399" y="193"/>
                      <a:pt x="400" y="195"/>
                    </a:cubicBezTo>
                    <a:lnTo>
                      <a:pt x="395" y="197"/>
                    </a:lnTo>
                    <a:close/>
                    <a:moveTo>
                      <a:pt x="381" y="191"/>
                    </a:moveTo>
                    <a:cubicBezTo>
                      <a:pt x="381" y="191"/>
                      <a:pt x="380" y="191"/>
                      <a:pt x="380" y="191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2" y="185"/>
                      <a:pt x="384" y="185"/>
                      <a:pt x="386" y="185"/>
                    </a:cubicBezTo>
                    <a:cubicBezTo>
                      <a:pt x="387" y="190"/>
                      <a:pt x="387" y="190"/>
                      <a:pt x="387" y="190"/>
                    </a:cubicBezTo>
                    <a:cubicBezTo>
                      <a:pt x="385" y="191"/>
                      <a:pt x="383" y="191"/>
                      <a:pt x="381" y="191"/>
                    </a:cubicBezTo>
                    <a:close/>
                    <a:moveTo>
                      <a:pt x="363" y="189"/>
                    </a:moveTo>
                    <a:cubicBezTo>
                      <a:pt x="362" y="183"/>
                      <a:pt x="362" y="183"/>
                      <a:pt x="362" y="183"/>
                    </a:cubicBezTo>
                    <a:cubicBezTo>
                      <a:pt x="362" y="183"/>
                      <a:pt x="363" y="183"/>
                      <a:pt x="363" y="182"/>
                    </a:cubicBezTo>
                    <a:cubicBezTo>
                      <a:pt x="363" y="181"/>
                      <a:pt x="363" y="181"/>
                      <a:pt x="363" y="181"/>
                    </a:cubicBezTo>
                    <a:cubicBezTo>
                      <a:pt x="369" y="183"/>
                      <a:pt x="369" y="183"/>
                      <a:pt x="369" y="183"/>
                    </a:cubicBezTo>
                    <a:cubicBezTo>
                      <a:pt x="368" y="184"/>
                      <a:pt x="368" y="184"/>
                      <a:pt x="368" y="184"/>
                    </a:cubicBezTo>
                    <a:cubicBezTo>
                      <a:pt x="367" y="187"/>
                      <a:pt x="365" y="189"/>
                      <a:pt x="363" y="189"/>
                    </a:cubicBezTo>
                    <a:close/>
                    <a:moveTo>
                      <a:pt x="536" y="186"/>
                    </a:moveTo>
                    <a:cubicBezTo>
                      <a:pt x="531" y="184"/>
                      <a:pt x="531" y="184"/>
                      <a:pt x="531" y="184"/>
                    </a:cubicBezTo>
                    <a:cubicBezTo>
                      <a:pt x="532" y="182"/>
                      <a:pt x="533" y="180"/>
                      <a:pt x="534" y="179"/>
                    </a:cubicBezTo>
                    <a:cubicBezTo>
                      <a:pt x="539" y="182"/>
                      <a:pt x="539" y="182"/>
                      <a:pt x="539" y="182"/>
                    </a:cubicBezTo>
                    <a:cubicBezTo>
                      <a:pt x="538" y="183"/>
                      <a:pt x="537" y="185"/>
                      <a:pt x="536" y="186"/>
                    </a:cubicBezTo>
                    <a:close/>
                    <a:moveTo>
                      <a:pt x="568" y="183"/>
                    </a:moveTo>
                    <a:cubicBezTo>
                      <a:pt x="566" y="183"/>
                      <a:pt x="564" y="182"/>
                      <a:pt x="561" y="180"/>
                    </a:cubicBezTo>
                    <a:cubicBezTo>
                      <a:pt x="566" y="176"/>
                      <a:pt x="566" y="176"/>
                      <a:pt x="566" y="176"/>
                    </a:cubicBezTo>
                    <a:cubicBezTo>
                      <a:pt x="567" y="177"/>
                      <a:pt x="568" y="177"/>
                      <a:pt x="569" y="178"/>
                    </a:cubicBezTo>
                    <a:lnTo>
                      <a:pt x="568" y="183"/>
                    </a:lnTo>
                    <a:close/>
                    <a:moveTo>
                      <a:pt x="353" y="183"/>
                    </a:moveTo>
                    <a:cubicBezTo>
                      <a:pt x="352" y="182"/>
                      <a:pt x="350" y="182"/>
                      <a:pt x="349" y="181"/>
                    </a:cubicBezTo>
                    <a:cubicBezTo>
                      <a:pt x="348" y="180"/>
                      <a:pt x="347" y="178"/>
                      <a:pt x="347" y="177"/>
                    </a:cubicBezTo>
                    <a:cubicBezTo>
                      <a:pt x="352" y="176"/>
                      <a:pt x="352" y="176"/>
                      <a:pt x="352" y="176"/>
                    </a:cubicBezTo>
                    <a:cubicBezTo>
                      <a:pt x="352" y="176"/>
                      <a:pt x="353" y="176"/>
                      <a:pt x="353" y="176"/>
                    </a:cubicBezTo>
                    <a:cubicBezTo>
                      <a:pt x="353" y="177"/>
                      <a:pt x="354" y="177"/>
                      <a:pt x="355" y="177"/>
                    </a:cubicBezTo>
                    <a:lnTo>
                      <a:pt x="353" y="183"/>
                    </a:lnTo>
                    <a:close/>
                    <a:moveTo>
                      <a:pt x="552" y="181"/>
                    </a:moveTo>
                    <a:cubicBezTo>
                      <a:pt x="552" y="181"/>
                      <a:pt x="551" y="181"/>
                      <a:pt x="550" y="181"/>
                    </a:cubicBezTo>
                    <a:cubicBezTo>
                      <a:pt x="546" y="180"/>
                      <a:pt x="546" y="180"/>
                      <a:pt x="546" y="180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51" y="175"/>
                      <a:pt x="551" y="175"/>
                      <a:pt x="551" y="175"/>
                    </a:cubicBezTo>
                    <a:cubicBezTo>
                      <a:pt x="551" y="175"/>
                      <a:pt x="552" y="175"/>
                      <a:pt x="552" y="175"/>
                    </a:cubicBezTo>
                    <a:lnTo>
                      <a:pt x="552" y="181"/>
                    </a:lnTo>
                    <a:close/>
                    <a:moveTo>
                      <a:pt x="380" y="179"/>
                    </a:moveTo>
                    <a:cubicBezTo>
                      <a:pt x="374" y="179"/>
                      <a:pt x="374" y="179"/>
                      <a:pt x="374" y="179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5" y="178"/>
                      <a:pt x="375" y="178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2"/>
                      <a:pt x="375" y="172"/>
                    </a:cubicBezTo>
                    <a:cubicBezTo>
                      <a:pt x="378" y="172"/>
                      <a:pt x="380" y="174"/>
                      <a:pt x="380" y="177"/>
                    </a:cubicBezTo>
                    <a:cubicBezTo>
                      <a:pt x="380" y="177"/>
                      <a:pt x="380" y="178"/>
                      <a:pt x="380" y="178"/>
                    </a:cubicBezTo>
                    <a:lnTo>
                      <a:pt x="380" y="179"/>
                    </a:lnTo>
                    <a:close/>
                    <a:moveTo>
                      <a:pt x="580" y="176"/>
                    </a:move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6" y="172"/>
                      <a:pt x="576" y="172"/>
                      <a:pt x="576" y="171"/>
                    </a:cubicBezTo>
                    <a:cubicBezTo>
                      <a:pt x="576" y="170"/>
                      <a:pt x="576" y="170"/>
                      <a:pt x="576" y="169"/>
                    </a:cubicBezTo>
                    <a:cubicBezTo>
                      <a:pt x="582" y="168"/>
                      <a:pt x="582" y="168"/>
                      <a:pt x="582" y="168"/>
                    </a:cubicBezTo>
                    <a:cubicBezTo>
                      <a:pt x="582" y="169"/>
                      <a:pt x="582" y="169"/>
                      <a:pt x="582" y="169"/>
                    </a:cubicBezTo>
                    <a:cubicBezTo>
                      <a:pt x="582" y="170"/>
                      <a:pt x="582" y="171"/>
                      <a:pt x="582" y="172"/>
                    </a:cubicBezTo>
                    <a:cubicBezTo>
                      <a:pt x="581" y="174"/>
                      <a:pt x="581" y="175"/>
                      <a:pt x="580" y="176"/>
                    </a:cubicBezTo>
                    <a:close/>
                    <a:moveTo>
                      <a:pt x="207" y="168"/>
                    </a:moveTo>
                    <a:cubicBezTo>
                      <a:pt x="206" y="168"/>
                      <a:pt x="206" y="168"/>
                      <a:pt x="206" y="167"/>
                    </a:cubicBezTo>
                    <a:cubicBezTo>
                      <a:pt x="205" y="167"/>
                      <a:pt x="204" y="166"/>
                      <a:pt x="204" y="165"/>
                    </a:cubicBezTo>
                    <a:cubicBezTo>
                      <a:pt x="203" y="164"/>
                      <a:pt x="203" y="164"/>
                      <a:pt x="203" y="164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7" y="160"/>
                      <a:pt x="208" y="161"/>
                      <a:pt x="208" y="161"/>
                    </a:cubicBezTo>
                    <a:cubicBezTo>
                      <a:pt x="209" y="162"/>
                      <a:pt x="209" y="163"/>
                      <a:pt x="210" y="163"/>
                    </a:cubicBezTo>
                    <a:cubicBezTo>
                      <a:pt x="210" y="163"/>
                      <a:pt x="210" y="163"/>
                      <a:pt x="210" y="164"/>
                    </a:cubicBezTo>
                    <a:lnTo>
                      <a:pt x="207" y="168"/>
                    </a:lnTo>
                    <a:close/>
                    <a:moveTo>
                      <a:pt x="304" y="168"/>
                    </a:moveTo>
                    <a:cubicBezTo>
                      <a:pt x="302" y="167"/>
                      <a:pt x="300" y="164"/>
                      <a:pt x="299" y="163"/>
                    </a:cubicBezTo>
                    <a:cubicBezTo>
                      <a:pt x="303" y="160"/>
                      <a:pt x="303" y="160"/>
                      <a:pt x="303" y="160"/>
                    </a:cubicBezTo>
                    <a:cubicBezTo>
                      <a:pt x="305" y="162"/>
                      <a:pt x="306" y="163"/>
                      <a:pt x="307" y="163"/>
                    </a:cubicBezTo>
                    <a:lnTo>
                      <a:pt x="304" y="168"/>
                    </a:lnTo>
                    <a:close/>
                    <a:moveTo>
                      <a:pt x="193" y="166"/>
                    </a:moveTo>
                    <a:cubicBezTo>
                      <a:pt x="191" y="165"/>
                      <a:pt x="189" y="165"/>
                      <a:pt x="187" y="164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1" y="159"/>
                      <a:pt x="193" y="160"/>
                      <a:pt x="195" y="160"/>
                    </a:cubicBezTo>
                    <a:lnTo>
                      <a:pt x="193" y="166"/>
                    </a:lnTo>
                    <a:close/>
                    <a:moveTo>
                      <a:pt x="347" y="165"/>
                    </a:moveTo>
                    <a:cubicBezTo>
                      <a:pt x="347" y="164"/>
                      <a:pt x="347" y="164"/>
                      <a:pt x="345" y="163"/>
                    </a:cubicBezTo>
                    <a:cubicBezTo>
                      <a:pt x="348" y="158"/>
                      <a:pt x="348" y="158"/>
                      <a:pt x="348" y="158"/>
                    </a:cubicBezTo>
                    <a:cubicBezTo>
                      <a:pt x="352" y="160"/>
                      <a:pt x="353" y="163"/>
                      <a:pt x="353" y="164"/>
                    </a:cubicBezTo>
                    <a:lnTo>
                      <a:pt x="347" y="165"/>
                    </a:lnTo>
                    <a:close/>
                    <a:moveTo>
                      <a:pt x="316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159"/>
                      <a:pt x="315" y="159"/>
                      <a:pt x="315" y="159"/>
                    </a:cubicBezTo>
                    <a:cubicBezTo>
                      <a:pt x="316" y="159"/>
                      <a:pt x="316" y="159"/>
                      <a:pt x="316" y="159"/>
                    </a:cubicBezTo>
                    <a:cubicBezTo>
                      <a:pt x="318" y="159"/>
                      <a:pt x="318" y="159"/>
                      <a:pt x="319" y="158"/>
                    </a:cubicBezTo>
                    <a:cubicBezTo>
                      <a:pt x="323" y="163"/>
                      <a:pt x="323" y="163"/>
                      <a:pt x="323" y="163"/>
                    </a:cubicBezTo>
                    <a:cubicBezTo>
                      <a:pt x="320" y="165"/>
                      <a:pt x="318" y="165"/>
                      <a:pt x="316" y="165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8" y="163"/>
                      <a:pt x="217" y="162"/>
                    </a:cubicBezTo>
                    <a:cubicBezTo>
                      <a:pt x="214" y="157"/>
                      <a:pt x="214" y="157"/>
                      <a:pt x="214" y="157"/>
                    </a:cubicBezTo>
                    <a:cubicBezTo>
                      <a:pt x="216" y="156"/>
                      <a:pt x="219" y="156"/>
                      <a:pt x="221" y="158"/>
                    </a:cubicBezTo>
                    <a:cubicBezTo>
                      <a:pt x="221" y="158"/>
                      <a:pt x="219" y="158"/>
                      <a:pt x="219" y="158"/>
                    </a:cubicBezTo>
                    <a:cubicBezTo>
                      <a:pt x="223" y="162"/>
                      <a:pt x="223" y="162"/>
                      <a:pt x="223" y="162"/>
                    </a:cubicBezTo>
                    <a:cubicBezTo>
                      <a:pt x="222" y="163"/>
                      <a:pt x="221" y="163"/>
                      <a:pt x="220" y="163"/>
                    </a:cubicBezTo>
                    <a:close/>
                    <a:moveTo>
                      <a:pt x="335" y="161"/>
                    </a:moveTo>
                    <a:cubicBezTo>
                      <a:pt x="332" y="161"/>
                      <a:pt x="330" y="161"/>
                      <a:pt x="329" y="160"/>
                    </a:cubicBezTo>
                    <a:cubicBezTo>
                      <a:pt x="330" y="155"/>
                      <a:pt x="330" y="155"/>
                      <a:pt x="330" y="155"/>
                    </a:cubicBezTo>
                    <a:cubicBezTo>
                      <a:pt x="331" y="155"/>
                      <a:pt x="333" y="155"/>
                      <a:pt x="335" y="155"/>
                    </a:cubicBezTo>
                    <a:cubicBezTo>
                      <a:pt x="335" y="155"/>
                      <a:pt x="335" y="155"/>
                      <a:pt x="335" y="155"/>
                    </a:cubicBezTo>
                    <a:lnTo>
                      <a:pt x="335" y="161"/>
                    </a:lnTo>
                    <a:close/>
                    <a:moveTo>
                      <a:pt x="290" y="160"/>
                    </a:moveTo>
                    <a:cubicBezTo>
                      <a:pt x="288" y="160"/>
                      <a:pt x="287" y="159"/>
                      <a:pt x="285" y="159"/>
                    </a:cubicBezTo>
                    <a:cubicBezTo>
                      <a:pt x="285" y="158"/>
                      <a:pt x="284" y="158"/>
                      <a:pt x="283" y="157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87" y="153"/>
                      <a:pt x="288" y="153"/>
                      <a:pt x="288" y="154"/>
                    </a:cubicBezTo>
                    <a:cubicBezTo>
                      <a:pt x="289" y="154"/>
                      <a:pt x="290" y="154"/>
                      <a:pt x="291" y="155"/>
                    </a:cubicBezTo>
                    <a:lnTo>
                      <a:pt x="290" y="160"/>
                    </a:lnTo>
                    <a:close/>
                    <a:moveTo>
                      <a:pt x="175" y="160"/>
                    </a:moveTo>
                    <a:cubicBezTo>
                      <a:pt x="175" y="159"/>
                      <a:pt x="174" y="158"/>
                      <a:pt x="174" y="157"/>
                    </a:cubicBezTo>
                    <a:cubicBezTo>
                      <a:pt x="173" y="157"/>
                      <a:pt x="173" y="156"/>
                      <a:pt x="172" y="155"/>
                    </a:cubicBezTo>
                    <a:cubicBezTo>
                      <a:pt x="176" y="151"/>
                      <a:pt x="176" y="151"/>
                      <a:pt x="176" y="151"/>
                    </a:cubicBezTo>
                    <a:cubicBezTo>
                      <a:pt x="177" y="152"/>
                      <a:pt x="178" y="153"/>
                      <a:pt x="178" y="154"/>
                    </a:cubicBezTo>
                    <a:cubicBezTo>
                      <a:pt x="179" y="155"/>
                      <a:pt x="179" y="155"/>
                      <a:pt x="180" y="155"/>
                    </a:cubicBezTo>
                    <a:lnTo>
                      <a:pt x="175" y="160"/>
                    </a:lnTo>
                    <a:close/>
                    <a:moveTo>
                      <a:pt x="252" y="158"/>
                    </a:move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52" y="151"/>
                      <a:pt x="254" y="150"/>
                      <a:pt x="256" y="150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4" y="157"/>
                      <a:pt x="252" y="158"/>
                    </a:cubicBezTo>
                    <a:close/>
                    <a:moveTo>
                      <a:pt x="575" y="157"/>
                    </a:moveTo>
                    <a:cubicBezTo>
                      <a:pt x="575" y="156"/>
                      <a:pt x="574" y="155"/>
                      <a:pt x="573" y="154"/>
                    </a:cubicBezTo>
                    <a:cubicBezTo>
                      <a:pt x="577" y="150"/>
                      <a:pt x="577" y="150"/>
                      <a:pt x="577" y="150"/>
                    </a:cubicBezTo>
                    <a:cubicBezTo>
                      <a:pt x="578" y="151"/>
                      <a:pt x="580" y="153"/>
                      <a:pt x="581" y="157"/>
                    </a:cubicBezTo>
                    <a:lnTo>
                      <a:pt x="575" y="157"/>
                    </a:lnTo>
                    <a:close/>
                    <a:moveTo>
                      <a:pt x="231" y="155"/>
                    </a:moveTo>
                    <a:cubicBezTo>
                      <a:pt x="229" y="150"/>
                      <a:pt x="229" y="150"/>
                      <a:pt x="229" y="150"/>
                    </a:cubicBezTo>
                    <a:cubicBezTo>
                      <a:pt x="231" y="149"/>
                      <a:pt x="232" y="148"/>
                      <a:pt x="232" y="148"/>
                    </a:cubicBezTo>
                    <a:cubicBezTo>
                      <a:pt x="237" y="150"/>
                      <a:pt x="237" y="150"/>
                      <a:pt x="237" y="150"/>
                    </a:cubicBezTo>
                    <a:cubicBezTo>
                      <a:pt x="237" y="153"/>
                      <a:pt x="234" y="154"/>
                      <a:pt x="231" y="155"/>
                    </a:cubicBezTo>
                    <a:close/>
                    <a:moveTo>
                      <a:pt x="563" y="154"/>
                    </a:moveTo>
                    <a:cubicBezTo>
                      <a:pt x="562" y="154"/>
                      <a:pt x="560" y="153"/>
                      <a:pt x="559" y="152"/>
                    </a:cubicBezTo>
                    <a:cubicBezTo>
                      <a:pt x="559" y="152"/>
                      <a:pt x="558" y="152"/>
                      <a:pt x="557" y="151"/>
                    </a:cubicBezTo>
                    <a:cubicBezTo>
                      <a:pt x="559" y="146"/>
                      <a:pt x="559" y="146"/>
                      <a:pt x="559" y="146"/>
                    </a:cubicBezTo>
                    <a:cubicBezTo>
                      <a:pt x="560" y="146"/>
                      <a:pt x="561" y="147"/>
                      <a:pt x="562" y="147"/>
                    </a:cubicBezTo>
                    <a:cubicBezTo>
                      <a:pt x="563" y="148"/>
                      <a:pt x="564" y="148"/>
                      <a:pt x="564" y="148"/>
                    </a:cubicBezTo>
                    <a:lnTo>
                      <a:pt x="563" y="154"/>
                    </a:lnTo>
                    <a:close/>
                    <a:moveTo>
                      <a:pt x="240" y="152"/>
                    </a:moveTo>
                    <a:cubicBezTo>
                      <a:pt x="239" y="150"/>
                      <a:pt x="238" y="148"/>
                      <a:pt x="238" y="146"/>
                    </a:cubicBezTo>
                    <a:cubicBezTo>
                      <a:pt x="244" y="145"/>
                      <a:pt x="244" y="145"/>
                      <a:pt x="244" y="145"/>
                    </a:cubicBezTo>
                    <a:cubicBezTo>
                      <a:pt x="244" y="147"/>
                      <a:pt x="245" y="148"/>
                      <a:pt x="245" y="150"/>
                    </a:cubicBezTo>
                    <a:lnTo>
                      <a:pt x="240" y="152"/>
                    </a:lnTo>
                    <a:close/>
                    <a:moveTo>
                      <a:pt x="266" y="151"/>
                    </a:move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3" y="146"/>
                      <a:pt x="266" y="145"/>
                      <a:pt x="269" y="145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69" y="151"/>
                      <a:pt x="269" y="151"/>
                      <a:pt x="269" y="151"/>
                    </a:cubicBezTo>
                    <a:cubicBezTo>
                      <a:pt x="267" y="151"/>
                      <a:pt x="266" y="151"/>
                      <a:pt x="266" y="151"/>
                    </a:cubicBezTo>
                    <a:close/>
                    <a:moveTo>
                      <a:pt x="162" y="150"/>
                    </a:moveTo>
                    <a:cubicBezTo>
                      <a:pt x="161" y="149"/>
                      <a:pt x="159" y="148"/>
                      <a:pt x="157" y="147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2" y="143"/>
                      <a:pt x="163" y="144"/>
                      <a:pt x="165" y="145"/>
                    </a:cubicBezTo>
                    <a:lnTo>
                      <a:pt x="162" y="150"/>
                    </a:lnTo>
                    <a:close/>
                    <a:moveTo>
                      <a:pt x="545" y="148"/>
                    </a:moveTo>
                    <a:cubicBezTo>
                      <a:pt x="545" y="147"/>
                      <a:pt x="545" y="145"/>
                      <a:pt x="545" y="142"/>
                    </a:cubicBezTo>
                    <a:cubicBezTo>
                      <a:pt x="551" y="142"/>
                      <a:pt x="551" y="142"/>
                      <a:pt x="551" y="142"/>
                    </a:cubicBezTo>
                    <a:cubicBezTo>
                      <a:pt x="551" y="143"/>
                      <a:pt x="551" y="146"/>
                      <a:pt x="551" y="147"/>
                    </a:cubicBezTo>
                    <a:lnTo>
                      <a:pt x="545" y="148"/>
                    </a:lnTo>
                    <a:close/>
                    <a:moveTo>
                      <a:pt x="281" y="146"/>
                    </a:move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79" y="140"/>
                      <a:pt x="281" y="139"/>
                      <a:pt x="282" y="139"/>
                    </a:cubicBezTo>
                    <a:cubicBezTo>
                      <a:pt x="285" y="139"/>
                      <a:pt x="287" y="141"/>
                      <a:pt x="287" y="144"/>
                    </a:cubicBezTo>
                    <a:cubicBezTo>
                      <a:pt x="281" y="144"/>
                      <a:pt x="281" y="144"/>
                      <a:pt x="281" y="144"/>
                    </a:cubicBezTo>
                    <a:cubicBezTo>
                      <a:pt x="281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1" y="146"/>
                    </a:cubicBezTo>
                    <a:close/>
                    <a:moveTo>
                      <a:pt x="232" y="140"/>
                    </a:moveTo>
                    <a:cubicBezTo>
                      <a:pt x="227" y="138"/>
                      <a:pt x="227" y="138"/>
                      <a:pt x="227" y="138"/>
                    </a:cubicBezTo>
                    <a:cubicBezTo>
                      <a:pt x="228" y="137"/>
                      <a:pt x="229" y="136"/>
                      <a:pt x="230" y="135"/>
                    </a:cubicBezTo>
                    <a:cubicBezTo>
                      <a:pt x="232" y="134"/>
                      <a:pt x="233" y="133"/>
                      <a:pt x="235" y="134"/>
                    </a:cubicBez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34" y="139"/>
                      <a:pt x="234" y="140"/>
                      <a:pt x="233" y="140"/>
                    </a:cubicBezTo>
                    <a:cubicBezTo>
                      <a:pt x="233" y="140"/>
                      <a:pt x="232" y="140"/>
                      <a:pt x="232" y="140"/>
                    </a:cubicBezTo>
                    <a:close/>
                    <a:moveTo>
                      <a:pt x="147" y="138"/>
                    </a:move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7" y="135"/>
                      <a:pt x="148" y="133"/>
                      <a:pt x="149" y="130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3" y="135"/>
                      <a:pt x="153" y="136"/>
                      <a:pt x="153" y="137"/>
                    </a:cubicBezTo>
                    <a:lnTo>
                      <a:pt x="147" y="138"/>
                    </a:lnTo>
                    <a:close/>
                    <a:moveTo>
                      <a:pt x="545" y="132"/>
                    </a:moveTo>
                    <a:cubicBezTo>
                      <a:pt x="545" y="132"/>
                      <a:pt x="544" y="132"/>
                      <a:pt x="543" y="131"/>
                    </a:cubicBezTo>
                    <a:cubicBezTo>
                      <a:pt x="543" y="131"/>
                      <a:pt x="543" y="131"/>
                      <a:pt x="542" y="131"/>
                    </a:cubicBezTo>
                    <a:cubicBezTo>
                      <a:pt x="542" y="125"/>
                      <a:pt x="542" y="125"/>
                      <a:pt x="542" y="125"/>
                    </a:cubicBezTo>
                    <a:cubicBezTo>
                      <a:pt x="544" y="125"/>
                      <a:pt x="545" y="126"/>
                      <a:pt x="546" y="126"/>
                    </a:cubicBezTo>
                    <a:cubicBezTo>
                      <a:pt x="548" y="127"/>
                      <a:pt x="549" y="128"/>
                      <a:pt x="549" y="128"/>
                    </a:cubicBezTo>
                    <a:lnTo>
                      <a:pt x="545" y="132"/>
                    </a:lnTo>
                    <a:close/>
                    <a:moveTo>
                      <a:pt x="530" y="130"/>
                    </a:moveTo>
                    <a:cubicBezTo>
                      <a:pt x="527" y="130"/>
                      <a:pt x="524" y="130"/>
                      <a:pt x="523" y="128"/>
                    </a:cubicBezTo>
                    <a:cubicBezTo>
                      <a:pt x="527" y="124"/>
                      <a:pt x="527" y="124"/>
                      <a:pt x="527" y="124"/>
                    </a:cubicBezTo>
                    <a:cubicBezTo>
                      <a:pt x="527" y="124"/>
                      <a:pt x="528" y="124"/>
                      <a:pt x="530" y="124"/>
                    </a:cubicBezTo>
                    <a:lnTo>
                      <a:pt x="530" y="130"/>
                    </a:lnTo>
                    <a:close/>
                    <a:moveTo>
                      <a:pt x="613" y="129"/>
                    </a:moveTo>
                    <a:cubicBezTo>
                      <a:pt x="610" y="127"/>
                      <a:pt x="609" y="126"/>
                      <a:pt x="608" y="122"/>
                    </a:cubicBezTo>
                    <a:cubicBezTo>
                      <a:pt x="614" y="122"/>
                      <a:pt x="614" y="122"/>
                      <a:pt x="614" y="122"/>
                    </a:cubicBezTo>
                    <a:cubicBezTo>
                      <a:pt x="614" y="122"/>
                      <a:pt x="614" y="123"/>
                      <a:pt x="616" y="124"/>
                    </a:cubicBezTo>
                    <a:lnTo>
                      <a:pt x="613" y="129"/>
                    </a:lnTo>
                    <a:close/>
                    <a:moveTo>
                      <a:pt x="587" y="127"/>
                    </a:moveTo>
                    <a:cubicBezTo>
                      <a:pt x="585" y="127"/>
                      <a:pt x="583" y="126"/>
                      <a:pt x="581" y="126"/>
                    </a:cubicBezTo>
                    <a:cubicBezTo>
                      <a:pt x="583" y="120"/>
                      <a:pt x="583" y="120"/>
                      <a:pt x="583" y="120"/>
                    </a:cubicBezTo>
                    <a:cubicBezTo>
                      <a:pt x="585" y="121"/>
                      <a:pt x="586" y="121"/>
                      <a:pt x="588" y="121"/>
                    </a:cubicBezTo>
                    <a:cubicBezTo>
                      <a:pt x="589" y="127"/>
                      <a:pt x="589" y="127"/>
                      <a:pt x="589" y="127"/>
                    </a:cubicBezTo>
                    <a:cubicBezTo>
                      <a:pt x="588" y="127"/>
                      <a:pt x="587" y="127"/>
                      <a:pt x="587" y="127"/>
                    </a:cubicBezTo>
                    <a:close/>
                    <a:moveTo>
                      <a:pt x="627" y="126"/>
                    </a:moveTo>
                    <a:cubicBezTo>
                      <a:pt x="623" y="121"/>
                      <a:pt x="623" y="121"/>
                      <a:pt x="623" y="121"/>
                    </a:cubicBezTo>
                    <a:cubicBezTo>
                      <a:pt x="624" y="121"/>
                      <a:pt x="624" y="121"/>
                      <a:pt x="624" y="121"/>
                    </a:cubicBezTo>
                    <a:cubicBezTo>
                      <a:pt x="625" y="119"/>
                      <a:pt x="627" y="119"/>
                      <a:pt x="628" y="119"/>
                    </a:cubicBezTo>
                    <a:cubicBezTo>
                      <a:pt x="629" y="118"/>
                      <a:pt x="629" y="118"/>
                      <a:pt x="629" y="118"/>
                    </a:cubicBezTo>
                    <a:cubicBezTo>
                      <a:pt x="631" y="124"/>
                      <a:pt x="631" y="124"/>
                      <a:pt x="631" y="124"/>
                    </a:cubicBezTo>
                    <a:cubicBezTo>
                      <a:pt x="631" y="124"/>
                      <a:pt x="630" y="124"/>
                      <a:pt x="630" y="124"/>
                    </a:cubicBezTo>
                    <a:cubicBezTo>
                      <a:pt x="629" y="124"/>
                      <a:pt x="628" y="125"/>
                      <a:pt x="627" y="125"/>
                    </a:cubicBezTo>
                    <a:lnTo>
                      <a:pt x="627" y="126"/>
                    </a:lnTo>
                    <a:close/>
                    <a:moveTo>
                      <a:pt x="600" y="125"/>
                    </a:moveTo>
                    <a:cubicBezTo>
                      <a:pt x="599" y="119"/>
                      <a:pt x="599" y="119"/>
                      <a:pt x="599" y="119"/>
                    </a:cubicBezTo>
                    <a:cubicBezTo>
                      <a:pt x="600" y="119"/>
                      <a:pt x="601" y="118"/>
                      <a:pt x="601" y="118"/>
                    </a:cubicBezTo>
                    <a:cubicBezTo>
                      <a:pt x="602" y="117"/>
                      <a:pt x="602" y="117"/>
                      <a:pt x="603" y="117"/>
                    </a:cubicBezTo>
                    <a:cubicBezTo>
                      <a:pt x="606" y="121"/>
                      <a:pt x="606" y="121"/>
                      <a:pt x="606" y="121"/>
                    </a:cubicBezTo>
                    <a:cubicBezTo>
                      <a:pt x="606" y="121"/>
                      <a:pt x="606" y="122"/>
                      <a:pt x="605" y="122"/>
                    </a:cubicBezTo>
                    <a:cubicBezTo>
                      <a:pt x="604" y="123"/>
                      <a:pt x="602" y="124"/>
                      <a:pt x="600" y="125"/>
                    </a:cubicBezTo>
                    <a:close/>
                    <a:moveTo>
                      <a:pt x="162" y="125"/>
                    </a:move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56" y="121"/>
                      <a:pt x="156" y="120"/>
                      <a:pt x="156" y="118"/>
                    </a:cubicBezTo>
                    <a:cubicBezTo>
                      <a:pt x="156" y="118"/>
                      <a:pt x="156" y="118"/>
                      <a:pt x="156" y="117"/>
                    </a:cubicBezTo>
                    <a:cubicBezTo>
                      <a:pt x="162" y="118"/>
                      <a:pt x="162" y="118"/>
                      <a:pt x="162" y="118"/>
                    </a:cubicBezTo>
                    <a:cubicBezTo>
                      <a:pt x="161" y="118"/>
                      <a:pt x="161" y="118"/>
                      <a:pt x="161" y="118"/>
                    </a:cubicBezTo>
                    <a:cubicBezTo>
                      <a:pt x="161" y="119"/>
                      <a:pt x="162" y="120"/>
                      <a:pt x="162" y="120"/>
                    </a:cubicBezTo>
                    <a:cubicBezTo>
                      <a:pt x="162" y="121"/>
                      <a:pt x="162" y="121"/>
                      <a:pt x="163" y="122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63" y="123"/>
                      <a:pt x="163" y="124"/>
                      <a:pt x="162" y="125"/>
                    </a:cubicBezTo>
                    <a:close/>
                    <a:moveTo>
                      <a:pt x="157" y="122"/>
                    </a:moveTo>
                    <a:cubicBezTo>
                      <a:pt x="157" y="122"/>
                      <a:pt x="157" y="122"/>
                      <a:pt x="157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57" y="122"/>
                    </a:lnTo>
                    <a:close/>
                    <a:moveTo>
                      <a:pt x="571" y="123"/>
                    </a:moveTo>
                    <a:cubicBezTo>
                      <a:pt x="570" y="123"/>
                      <a:pt x="570" y="123"/>
                      <a:pt x="570" y="123"/>
                    </a:cubicBezTo>
                    <a:cubicBezTo>
                      <a:pt x="569" y="123"/>
                      <a:pt x="567" y="123"/>
                      <a:pt x="565" y="123"/>
                    </a:cubicBezTo>
                    <a:cubicBezTo>
                      <a:pt x="566" y="117"/>
                      <a:pt x="566" y="117"/>
                      <a:pt x="566" y="117"/>
                    </a:cubicBezTo>
                    <a:cubicBezTo>
                      <a:pt x="567" y="117"/>
                      <a:pt x="569" y="117"/>
                      <a:pt x="570" y="117"/>
                    </a:cubicBezTo>
                    <a:cubicBezTo>
                      <a:pt x="571" y="117"/>
                      <a:pt x="571" y="117"/>
                      <a:pt x="571" y="117"/>
                    </a:cubicBezTo>
                    <a:lnTo>
                      <a:pt x="571" y="123"/>
                    </a:lnTo>
                    <a:close/>
                    <a:moveTo>
                      <a:pt x="553" y="121"/>
                    </a:moveTo>
                    <a:cubicBezTo>
                      <a:pt x="551" y="120"/>
                      <a:pt x="550" y="120"/>
                      <a:pt x="549" y="120"/>
                    </a:cubicBezTo>
                    <a:cubicBezTo>
                      <a:pt x="548" y="114"/>
                      <a:pt x="548" y="114"/>
                      <a:pt x="548" y="114"/>
                    </a:cubicBezTo>
                    <a:cubicBezTo>
                      <a:pt x="549" y="114"/>
                      <a:pt x="549" y="114"/>
                      <a:pt x="549" y="114"/>
                    </a:cubicBezTo>
                    <a:cubicBezTo>
                      <a:pt x="550" y="114"/>
                      <a:pt x="552" y="115"/>
                      <a:pt x="554" y="115"/>
                    </a:cubicBezTo>
                    <a:lnTo>
                      <a:pt x="553" y="121"/>
                    </a:lnTo>
                    <a:close/>
                    <a:moveTo>
                      <a:pt x="531" y="121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2" y="115"/>
                      <a:pt x="533" y="115"/>
                      <a:pt x="534" y="115"/>
                    </a:cubicBezTo>
                    <a:cubicBezTo>
                      <a:pt x="534" y="115"/>
                      <a:pt x="535" y="115"/>
                      <a:pt x="536" y="115"/>
                    </a:cubicBezTo>
                    <a:cubicBezTo>
                      <a:pt x="537" y="120"/>
                      <a:pt x="537" y="120"/>
                      <a:pt x="537" y="120"/>
                    </a:cubicBezTo>
                    <a:cubicBezTo>
                      <a:pt x="535" y="120"/>
                      <a:pt x="534" y="120"/>
                      <a:pt x="534" y="120"/>
                    </a:cubicBezTo>
                    <a:cubicBezTo>
                      <a:pt x="533" y="120"/>
                      <a:pt x="532" y="121"/>
                      <a:pt x="531" y="121"/>
                    </a:cubicBezTo>
                    <a:close/>
                    <a:moveTo>
                      <a:pt x="642" y="118"/>
                    </a:moveTo>
                    <a:cubicBezTo>
                      <a:pt x="640" y="113"/>
                      <a:pt x="640" y="113"/>
                      <a:pt x="640" y="113"/>
                    </a:cubicBezTo>
                    <a:cubicBezTo>
                      <a:pt x="640" y="113"/>
                      <a:pt x="640" y="113"/>
                      <a:pt x="640" y="113"/>
                    </a:cubicBezTo>
                    <a:lnTo>
                      <a:pt x="642" y="118"/>
                    </a:lnTo>
                    <a:close/>
                    <a:moveTo>
                      <a:pt x="154" y="108"/>
                    </a:moveTo>
                    <a:cubicBezTo>
                      <a:pt x="154" y="107"/>
                      <a:pt x="153" y="107"/>
                      <a:pt x="153" y="107"/>
                    </a:cubicBezTo>
                    <a:cubicBezTo>
                      <a:pt x="153" y="105"/>
                      <a:pt x="153" y="104"/>
                      <a:pt x="153" y="103"/>
                    </a:cubicBezTo>
                    <a:cubicBezTo>
                      <a:pt x="153" y="101"/>
                      <a:pt x="154" y="100"/>
                      <a:pt x="155" y="99"/>
                    </a:cubicBezTo>
                    <a:cubicBezTo>
                      <a:pt x="158" y="103"/>
                      <a:pt x="158" y="103"/>
                      <a:pt x="158" y="103"/>
                    </a:cubicBezTo>
                    <a:cubicBezTo>
                      <a:pt x="158" y="103"/>
                      <a:pt x="159" y="103"/>
                      <a:pt x="159" y="103"/>
                    </a:cubicBezTo>
                    <a:cubicBezTo>
                      <a:pt x="159" y="103"/>
                      <a:pt x="159" y="104"/>
                      <a:pt x="159" y="105"/>
                    </a:cubicBezTo>
                    <a:cubicBezTo>
                      <a:pt x="159" y="106"/>
                      <a:pt x="159" y="106"/>
                      <a:pt x="159" y="106"/>
                    </a:cubicBezTo>
                    <a:lnTo>
                      <a:pt x="154" y="108"/>
                    </a:lnTo>
                    <a:close/>
                    <a:moveTo>
                      <a:pt x="158" y="96"/>
                    </a:moveTo>
                    <a:cubicBezTo>
                      <a:pt x="157" y="96"/>
                      <a:pt x="155" y="95"/>
                      <a:pt x="153" y="9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8" y="90"/>
                      <a:pt x="160" y="91"/>
                      <a:pt x="161" y="92"/>
                    </a:cubicBezTo>
                    <a:lnTo>
                      <a:pt x="158" y="96"/>
                    </a:lnTo>
                    <a:close/>
                    <a:moveTo>
                      <a:pt x="142" y="86"/>
                    </a:moveTo>
                    <a:cubicBezTo>
                      <a:pt x="141" y="84"/>
                      <a:pt x="140" y="82"/>
                      <a:pt x="140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1"/>
                      <a:pt x="146" y="82"/>
                      <a:pt x="147" y="83"/>
                    </a:cubicBezTo>
                    <a:lnTo>
                      <a:pt x="142" y="86"/>
                    </a:lnTo>
                    <a:close/>
                    <a:moveTo>
                      <a:pt x="140" y="70"/>
                    </a:moveTo>
                    <a:cubicBezTo>
                      <a:pt x="140" y="69"/>
                      <a:pt x="139" y="68"/>
                      <a:pt x="137" y="68"/>
                    </a:cubicBezTo>
                    <a:cubicBezTo>
                      <a:pt x="139" y="62"/>
                      <a:pt x="139" y="62"/>
                      <a:pt x="139" y="62"/>
                    </a:cubicBezTo>
                    <a:cubicBezTo>
                      <a:pt x="142" y="63"/>
                      <a:pt x="144" y="64"/>
                      <a:pt x="145" y="66"/>
                    </a:cubicBezTo>
                    <a:lnTo>
                      <a:pt x="140" y="70"/>
                    </a:lnTo>
                    <a:close/>
                    <a:moveTo>
                      <a:pt x="120" y="68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22" y="62"/>
                      <a:pt x="124" y="62"/>
                      <a:pt x="126" y="61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5" y="67"/>
                      <a:pt x="122" y="68"/>
                      <a:pt x="120" y="68"/>
                    </a:cubicBezTo>
                    <a:close/>
                    <a:moveTo>
                      <a:pt x="105" y="64"/>
                    </a:move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58"/>
                      <a:pt x="106" y="58"/>
                      <a:pt x="108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9" y="58"/>
                      <a:pt x="110" y="58"/>
                      <a:pt x="111" y="59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4"/>
                      <a:pt x="108" y="63"/>
                      <a:pt x="108" y="64"/>
                    </a:cubicBezTo>
                    <a:cubicBezTo>
                      <a:pt x="107" y="64"/>
                      <a:pt x="106" y="64"/>
                      <a:pt x="105" y="64"/>
                    </a:cubicBezTo>
                    <a:close/>
                    <a:moveTo>
                      <a:pt x="87" y="59"/>
                    </a:moveTo>
                    <a:cubicBezTo>
                      <a:pt x="86" y="59"/>
                      <a:pt x="83" y="59"/>
                      <a:pt x="81" y="58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5" y="53"/>
                      <a:pt x="86" y="53"/>
                      <a:pt x="88" y="53"/>
                    </a:cubicBezTo>
                    <a:lnTo>
                      <a:pt x="87" y="59"/>
                    </a:lnTo>
                    <a:close/>
                    <a:moveTo>
                      <a:pt x="100" y="56"/>
                    </a:move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3"/>
                      <a:pt x="95" y="52"/>
                      <a:pt x="95" y="52"/>
                    </a:cubicBezTo>
                    <a:cubicBezTo>
                      <a:pt x="95" y="52"/>
                      <a:pt x="96" y="53"/>
                      <a:pt x="97" y="53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100" y="48"/>
                      <a:pt x="101" y="50"/>
                      <a:pt x="101" y="52"/>
                    </a:cubicBezTo>
                    <a:cubicBezTo>
                      <a:pt x="101" y="52"/>
                      <a:pt x="101" y="53"/>
                      <a:pt x="101" y="53"/>
                    </a:cubicBezTo>
                    <a:cubicBezTo>
                      <a:pt x="101" y="53"/>
                      <a:pt x="101" y="54"/>
                      <a:pt x="101" y="55"/>
                    </a:cubicBezTo>
                    <a:lnTo>
                      <a:pt x="100" y="56"/>
                    </a:lnTo>
                    <a:close/>
                    <a:moveTo>
                      <a:pt x="70" y="49"/>
                    </a:moveTo>
                    <a:cubicBezTo>
                      <a:pt x="69" y="49"/>
                      <a:pt x="69" y="48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70" y="45"/>
                      <a:pt x="70" y="45"/>
                      <a:pt x="70" y="44"/>
                    </a:cubicBezTo>
                    <a:cubicBezTo>
                      <a:pt x="70" y="44"/>
                      <a:pt x="70" y="44"/>
                      <a:pt x="70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4"/>
                      <a:pt x="75" y="45"/>
                    </a:cubicBezTo>
                    <a:cubicBezTo>
                      <a:pt x="75" y="45"/>
                      <a:pt x="75" y="46"/>
                      <a:pt x="75" y="46"/>
                    </a:cubicBezTo>
                    <a:cubicBezTo>
                      <a:pt x="75" y="46"/>
                      <a:pt x="75" y="47"/>
                      <a:pt x="75" y="47"/>
                    </a:cubicBezTo>
                    <a:cubicBezTo>
                      <a:pt x="75" y="47"/>
                      <a:pt x="75" y="48"/>
                      <a:pt x="75" y="48"/>
                    </a:cubicBezTo>
                    <a:lnTo>
                      <a:pt x="70" y="49"/>
                    </a:lnTo>
                    <a:close/>
                    <a:moveTo>
                      <a:pt x="6" y="33"/>
                    </a:moveTo>
                    <a:cubicBezTo>
                      <a:pt x="2" y="33"/>
                      <a:pt x="0" y="32"/>
                      <a:pt x="0" y="32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3" y="27"/>
                      <a:pt x="6" y="27"/>
                    </a:cubicBezTo>
                    <a:lnTo>
                      <a:pt x="6" y="33"/>
                    </a:lnTo>
                    <a:close/>
                    <a:moveTo>
                      <a:pt x="72" y="33"/>
                    </a:move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0"/>
                      <a:pt x="67" y="30"/>
                    </a:cubicBezTo>
                    <a:cubicBezTo>
                      <a:pt x="67" y="28"/>
                      <a:pt x="68" y="27"/>
                      <a:pt x="68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3" y="29"/>
                      <a:pt x="73" y="30"/>
                      <a:pt x="73" y="31"/>
                    </a:cubicBezTo>
                    <a:cubicBezTo>
                      <a:pt x="72" y="32"/>
                      <a:pt x="72" y="32"/>
                      <a:pt x="72" y="33"/>
                    </a:cubicBezTo>
                    <a:close/>
                    <a:moveTo>
                      <a:pt x="18" y="28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6"/>
                      <a:pt x="18" y="28"/>
                    </a:cubicBezTo>
                    <a:close/>
                    <a:moveTo>
                      <a:pt x="31" y="24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4" y="18"/>
                      <a:pt x="35" y="18"/>
                      <a:pt x="35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4"/>
                      <a:pt x="34" y="24"/>
                      <a:pt x="31" y="24"/>
                    </a:cubicBezTo>
                    <a:close/>
                    <a:moveTo>
                      <a:pt x="65" y="19"/>
                    </a:move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0" y="17"/>
                      <a:pt x="60" y="16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2"/>
                      <a:pt x="67" y="13"/>
                      <a:pt x="68" y="14"/>
                    </a:cubicBezTo>
                    <a:lnTo>
                      <a:pt x="65" y="19"/>
                    </a:lnTo>
                    <a:close/>
                    <a:moveTo>
                      <a:pt x="40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8"/>
                      <a:pt x="37" y="6"/>
                      <a:pt x="38" y="4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9"/>
                      <a:pt x="41" y="11"/>
                      <a:pt x="40" y="12"/>
                    </a:cubicBezTo>
                    <a:close/>
                    <a:moveTo>
                      <a:pt x="53" y="8"/>
                    </a:move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1" y="2"/>
                      <a:pt x="51" y="2"/>
                    </a:cubicBezTo>
                    <a:cubicBezTo>
                      <a:pt x="53" y="0"/>
                      <a:pt x="56" y="0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8"/>
                      <a:pt x="53" y="8"/>
                      <a:pt x="5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íṧ1ïḑê">
                <a:extLst>
                  <a:ext uri="{FF2B5EF4-FFF2-40B4-BE49-F238E27FC236}">
                    <a16:creationId xmlns:a16="http://schemas.microsoft.com/office/drawing/2014/main" id="{C777856C-E8B4-4B52-8C39-53ECC95A5223}"/>
                  </a:ext>
                </a:extLst>
              </p:cNvPr>
              <p:cNvSpPr/>
              <p:nvPr/>
            </p:nvSpPr>
            <p:spPr bwMode="auto">
              <a:xfrm>
                <a:off x="6719888" y="5453063"/>
                <a:ext cx="766763" cy="762000"/>
              </a:xfrm>
              <a:custGeom>
                <a:avLst/>
                <a:gdLst>
                  <a:gd name="T0" fmla="*/ 6 w 357"/>
                  <a:gd name="T1" fmla="*/ 354 h 356"/>
                  <a:gd name="T2" fmla="*/ 15 w 357"/>
                  <a:gd name="T3" fmla="*/ 346 h 356"/>
                  <a:gd name="T4" fmla="*/ 30 w 357"/>
                  <a:gd name="T5" fmla="*/ 344 h 356"/>
                  <a:gd name="T6" fmla="*/ 35 w 357"/>
                  <a:gd name="T7" fmla="*/ 339 h 356"/>
                  <a:gd name="T8" fmla="*/ 48 w 357"/>
                  <a:gd name="T9" fmla="*/ 331 h 356"/>
                  <a:gd name="T10" fmla="*/ 63 w 357"/>
                  <a:gd name="T11" fmla="*/ 322 h 356"/>
                  <a:gd name="T12" fmla="*/ 69 w 357"/>
                  <a:gd name="T13" fmla="*/ 323 h 356"/>
                  <a:gd name="T14" fmla="*/ 75 w 357"/>
                  <a:gd name="T15" fmla="*/ 320 h 356"/>
                  <a:gd name="T16" fmla="*/ 73 w 357"/>
                  <a:gd name="T17" fmla="*/ 301 h 356"/>
                  <a:gd name="T18" fmla="*/ 81 w 357"/>
                  <a:gd name="T19" fmla="*/ 300 h 356"/>
                  <a:gd name="T20" fmla="*/ 97 w 357"/>
                  <a:gd name="T21" fmla="*/ 299 h 356"/>
                  <a:gd name="T22" fmla="*/ 98 w 357"/>
                  <a:gd name="T23" fmla="*/ 298 h 356"/>
                  <a:gd name="T24" fmla="*/ 101 w 357"/>
                  <a:gd name="T25" fmla="*/ 279 h 356"/>
                  <a:gd name="T26" fmla="*/ 99 w 357"/>
                  <a:gd name="T27" fmla="*/ 271 h 356"/>
                  <a:gd name="T28" fmla="*/ 104 w 357"/>
                  <a:gd name="T29" fmla="*/ 274 h 356"/>
                  <a:gd name="T30" fmla="*/ 120 w 357"/>
                  <a:gd name="T31" fmla="*/ 262 h 356"/>
                  <a:gd name="T32" fmla="*/ 126 w 357"/>
                  <a:gd name="T33" fmla="*/ 255 h 356"/>
                  <a:gd name="T34" fmla="*/ 132 w 357"/>
                  <a:gd name="T35" fmla="*/ 255 h 356"/>
                  <a:gd name="T36" fmla="*/ 143 w 357"/>
                  <a:gd name="T37" fmla="*/ 241 h 356"/>
                  <a:gd name="T38" fmla="*/ 149 w 357"/>
                  <a:gd name="T39" fmla="*/ 232 h 356"/>
                  <a:gd name="T40" fmla="*/ 155 w 357"/>
                  <a:gd name="T41" fmla="*/ 235 h 356"/>
                  <a:gd name="T42" fmla="*/ 150 w 357"/>
                  <a:gd name="T43" fmla="*/ 217 h 356"/>
                  <a:gd name="T44" fmla="*/ 154 w 357"/>
                  <a:gd name="T45" fmla="*/ 193 h 356"/>
                  <a:gd name="T46" fmla="*/ 157 w 357"/>
                  <a:gd name="T47" fmla="*/ 180 h 356"/>
                  <a:gd name="T48" fmla="*/ 166 w 357"/>
                  <a:gd name="T49" fmla="*/ 173 h 356"/>
                  <a:gd name="T50" fmla="*/ 177 w 357"/>
                  <a:gd name="T51" fmla="*/ 159 h 356"/>
                  <a:gd name="T52" fmla="*/ 190 w 357"/>
                  <a:gd name="T53" fmla="*/ 153 h 356"/>
                  <a:gd name="T54" fmla="*/ 192 w 357"/>
                  <a:gd name="T55" fmla="*/ 150 h 356"/>
                  <a:gd name="T56" fmla="*/ 197 w 357"/>
                  <a:gd name="T57" fmla="*/ 130 h 356"/>
                  <a:gd name="T58" fmla="*/ 190 w 357"/>
                  <a:gd name="T59" fmla="*/ 118 h 356"/>
                  <a:gd name="T60" fmla="*/ 195 w 357"/>
                  <a:gd name="T61" fmla="*/ 122 h 356"/>
                  <a:gd name="T62" fmla="*/ 208 w 357"/>
                  <a:gd name="T63" fmla="*/ 102 h 356"/>
                  <a:gd name="T64" fmla="*/ 195 w 357"/>
                  <a:gd name="T65" fmla="*/ 91 h 356"/>
                  <a:gd name="T66" fmla="*/ 204 w 357"/>
                  <a:gd name="T67" fmla="*/ 89 h 356"/>
                  <a:gd name="T68" fmla="*/ 204 w 357"/>
                  <a:gd name="T69" fmla="*/ 75 h 356"/>
                  <a:gd name="T70" fmla="*/ 215 w 357"/>
                  <a:gd name="T71" fmla="*/ 60 h 356"/>
                  <a:gd name="T72" fmla="*/ 286 w 357"/>
                  <a:gd name="T73" fmla="*/ 54 h 356"/>
                  <a:gd name="T74" fmla="*/ 269 w 357"/>
                  <a:gd name="T75" fmla="*/ 54 h 356"/>
                  <a:gd name="T76" fmla="*/ 216 w 357"/>
                  <a:gd name="T77" fmla="*/ 43 h 356"/>
                  <a:gd name="T78" fmla="*/ 284 w 357"/>
                  <a:gd name="T79" fmla="*/ 37 h 356"/>
                  <a:gd name="T80" fmla="*/ 253 w 357"/>
                  <a:gd name="T81" fmla="*/ 42 h 356"/>
                  <a:gd name="T82" fmla="*/ 256 w 357"/>
                  <a:gd name="T83" fmla="*/ 43 h 356"/>
                  <a:gd name="T84" fmla="*/ 237 w 357"/>
                  <a:gd name="T85" fmla="*/ 38 h 356"/>
                  <a:gd name="T86" fmla="*/ 219 w 357"/>
                  <a:gd name="T87" fmla="*/ 31 h 356"/>
                  <a:gd name="T88" fmla="*/ 274 w 357"/>
                  <a:gd name="T89" fmla="*/ 26 h 356"/>
                  <a:gd name="T90" fmla="*/ 277 w 357"/>
                  <a:gd name="T91" fmla="*/ 31 h 356"/>
                  <a:gd name="T92" fmla="*/ 271 w 357"/>
                  <a:gd name="T93" fmla="*/ 22 h 356"/>
                  <a:gd name="T94" fmla="*/ 275 w 357"/>
                  <a:gd name="T95" fmla="*/ 23 h 356"/>
                  <a:gd name="T96" fmla="*/ 324 w 357"/>
                  <a:gd name="T97" fmla="*/ 12 h 356"/>
                  <a:gd name="T98" fmla="*/ 342 w 357"/>
                  <a:gd name="T99" fmla="*/ 20 h 356"/>
                  <a:gd name="T100" fmla="*/ 347 w 357"/>
                  <a:gd name="T101" fmla="*/ 19 h 356"/>
                  <a:gd name="T102" fmla="*/ 291 w 357"/>
                  <a:gd name="T103" fmla="*/ 14 h 356"/>
                  <a:gd name="T104" fmla="*/ 314 w 357"/>
                  <a:gd name="T105" fmla="*/ 11 h 356"/>
                  <a:gd name="T106" fmla="*/ 357 w 357"/>
                  <a:gd name="T107" fmla="*/ 3 h 356"/>
                  <a:gd name="T108" fmla="*/ 294 w 357"/>
                  <a:gd name="T109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57" h="356">
                    <a:moveTo>
                      <a:pt x="0" y="356"/>
                    </a:moveTo>
                    <a:cubicBezTo>
                      <a:pt x="0" y="355"/>
                      <a:pt x="0" y="355"/>
                      <a:pt x="0" y="354"/>
                    </a:cubicBezTo>
                    <a:cubicBezTo>
                      <a:pt x="0" y="351"/>
                      <a:pt x="0" y="350"/>
                      <a:pt x="1" y="349"/>
                    </a:cubicBezTo>
                    <a:cubicBezTo>
                      <a:pt x="6" y="351"/>
                      <a:pt x="6" y="351"/>
                      <a:pt x="6" y="351"/>
                    </a:cubicBezTo>
                    <a:cubicBezTo>
                      <a:pt x="6" y="351"/>
                      <a:pt x="6" y="352"/>
                      <a:pt x="6" y="354"/>
                    </a:cubicBezTo>
                    <a:cubicBezTo>
                      <a:pt x="6" y="355"/>
                      <a:pt x="6" y="355"/>
                      <a:pt x="6" y="356"/>
                    </a:cubicBezTo>
                    <a:lnTo>
                      <a:pt x="0" y="356"/>
                    </a:lnTo>
                    <a:close/>
                    <a:moveTo>
                      <a:pt x="16" y="353"/>
                    </a:moveTo>
                    <a:cubicBezTo>
                      <a:pt x="13" y="348"/>
                      <a:pt x="13" y="348"/>
                      <a:pt x="13" y="348"/>
                    </a:cubicBezTo>
                    <a:cubicBezTo>
                      <a:pt x="14" y="347"/>
                      <a:pt x="15" y="347"/>
                      <a:pt x="15" y="346"/>
                    </a:cubicBezTo>
                    <a:cubicBezTo>
                      <a:pt x="16" y="345"/>
                      <a:pt x="16" y="345"/>
                      <a:pt x="17" y="344"/>
                    </a:cubicBezTo>
                    <a:cubicBezTo>
                      <a:pt x="21" y="348"/>
                      <a:pt x="21" y="348"/>
                      <a:pt x="21" y="348"/>
                    </a:cubicBezTo>
                    <a:cubicBezTo>
                      <a:pt x="21" y="349"/>
                      <a:pt x="20" y="349"/>
                      <a:pt x="20" y="349"/>
                    </a:cubicBezTo>
                    <a:cubicBezTo>
                      <a:pt x="19" y="351"/>
                      <a:pt x="18" y="352"/>
                      <a:pt x="16" y="353"/>
                    </a:cubicBezTo>
                    <a:close/>
                    <a:moveTo>
                      <a:pt x="30" y="344"/>
                    </a:moveTo>
                    <a:cubicBezTo>
                      <a:pt x="28" y="338"/>
                      <a:pt x="28" y="338"/>
                      <a:pt x="28" y="338"/>
                    </a:cubicBezTo>
                    <a:cubicBezTo>
                      <a:pt x="29" y="338"/>
                      <a:pt x="29" y="338"/>
                      <a:pt x="29" y="338"/>
                    </a:cubicBezTo>
                    <a:cubicBezTo>
                      <a:pt x="29" y="337"/>
                      <a:pt x="29" y="336"/>
                      <a:pt x="30" y="335"/>
                    </a:cubicBezTo>
                    <a:cubicBezTo>
                      <a:pt x="35" y="338"/>
                      <a:pt x="35" y="338"/>
                      <a:pt x="35" y="338"/>
                    </a:cubicBezTo>
                    <a:cubicBezTo>
                      <a:pt x="35" y="338"/>
                      <a:pt x="35" y="339"/>
                      <a:pt x="35" y="339"/>
                    </a:cubicBezTo>
                    <a:cubicBezTo>
                      <a:pt x="34" y="341"/>
                      <a:pt x="33" y="343"/>
                      <a:pt x="30" y="344"/>
                    </a:cubicBezTo>
                    <a:close/>
                    <a:moveTo>
                      <a:pt x="42" y="333"/>
                    </a:moveTo>
                    <a:cubicBezTo>
                      <a:pt x="41" y="327"/>
                      <a:pt x="41" y="327"/>
                      <a:pt x="41" y="327"/>
                    </a:cubicBezTo>
                    <a:cubicBezTo>
                      <a:pt x="43" y="327"/>
                      <a:pt x="44" y="326"/>
                      <a:pt x="46" y="326"/>
                    </a:cubicBezTo>
                    <a:cubicBezTo>
                      <a:pt x="48" y="331"/>
                      <a:pt x="48" y="331"/>
                      <a:pt x="48" y="331"/>
                    </a:cubicBezTo>
                    <a:cubicBezTo>
                      <a:pt x="46" y="332"/>
                      <a:pt x="44" y="332"/>
                      <a:pt x="42" y="333"/>
                    </a:cubicBezTo>
                    <a:close/>
                    <a:moveTo>
                      <a:pt x="58" y="328"/>
                    </a:moveTo>
                    <a:cubicBezTo>
                      <a:pt x="58" y="322"/>
                      <a:pt x="58" y="322"/>
                      <a:pt x="58" y="322"/>
                    </a:cubicBezTo>
                    <a:cubicBezTo>
                      <a:pt x="59" y="322"/>
                      <a:pt x="61" y="322"/>
                      <a:pt x="62" y="322"/>
                    </a:cubicBezTo>
                    <a:cubicBezTo>
                      <a:pt x="63" y="322"/>
                      <a:pt x="63" y="322"/>
                      <a:pt x="63" y="322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3" y="328"/>
                      <a:pt x="63" y="328"/>
                      <a:pt x="63" y="328"/>
                    </a:cubicBezTo>
                    <a:cubicBezTo>
                      <a:pt x="61" y="328"/>
                      <a:pt x="60" y="328"/>
                      <a:pt x="58" y="328"/>
                    </a:cubicBezTo>
                    <a:close/>
                    <a:moveTo>
                      <a:pt x="70" y="324"/>
                    </a:moveTo>
                    <a:cubicBezTo>
                      <a:pt x="69" y="323"/>
                      <a:pt x="69" y="323"/>
                      <a:pt x="69" y="323"/>
                    </a:cubicBezTo>
                    <a:cubicBezTo>
                      <a:pt x="68" y="321"/>
                      <a:pt x="67" y="320"/>
                      <a:pt x="66" y="319"/>
                    </a:cubicBezTo>
                    <a:cubicBezTo>
                      <a:pt x="72" y="316"/>
                      <a:pt x="72" y="316"/>
                      <a:pt x="72" y="316"/>
                    </a:cubicBezTo>
                    <a:cubicBezTo>
                      <a:pt x="72" y="317"/>
                      <a:pt x="73" y="318"/>
                      <a:pt x="73" y="319"/>
                    </a:cubicBezTo>
                    <a:cubicBezTo>
                      <a:pt x="74" y="320"/>
                      <a:pt x="74" y="320"/>
                      <a:pt x="74" y="320"/>
                    </a:cubicBezTo>
                    <a:cubicBezTo>
                      <a:pt x="74" y="320"/>
                      <a:pt x="75" y="320"/>
                      <a:pt x="75" y="320"/>
                    </a:cubicBezTo>
                    <a:lnTo>
                      <a:pt x="70" y="324"/>
                    </a:lnTo>
                    <a:close/>
                    <a:moveTo>
                      <a:pt x="71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66" y="304"/>
                      <a:pt x="66" y="301"/>
                      <a:pt x="67" y="299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2" y="302"/>
                      <a:pt x="72" y="304"/>
                      <a:pt x="71" y="306"/>
                    </a:cubicBezTo>
                    <a:close/>
                    <a:moveTo>
                      <a:pt x="81" y="306"/>
                    </a:moveTo>
                    <a:cubicBezTo>
                      <a:pt x="80" y="306"/>
                      <a:pt x="79" y="305"/>
                      <a:pt x="78" y="305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2" y="299"/>
                      <a:pt x="83" y="299"/>
                      <a:pt x="84" y="298"/>
                    </a:cubicBezTo>
                    <a:cubicBezTo>
                      <a:pt x="86" y="304"/>
                      <a:pt x="86" y="304"/>
                      <a:pt x="86" y="304"/>
                    </a:cubicBezTo>
                    <a:cubicBezTo>
                      <a:pt x="86" y="304"/>
                      <a:pt x="85" y="304"/>
                      <a:pt x="84" y="305"/>
                    </a:cubicBezTo>
                    <a:cubicBezTo>
                      <a:pt x="83" y="305"/>
                      <a:pt x="82" y="306"/>
                      <a:pt x="81" y="306"/>
                    </a:cubicBezTo>
                    <a:close/>
                    <a:moveTo>
                      <a:pt x="97" y="299"/>
                    </a:moveTo>
                    <a:cubicBezTo>
                      <a:pt x="92" y="296"/>
                      <a:pt x="92" y="296"/>
                      <a:pt x="92" y="296"/>
                    </a:cubicBezTo>
                    <a:cubicBezTo>
                      <a:pt x="93" y="295"/>
                      <a:pt x="93" y="295"/>
                      <a:pt x="93" y="295"/>
                    </a:cubicBezTo>
                    <a:cubicBezTo>
                      <a:pt x="94" y="293"/>
                      <a:pt x="95" y="292"/>
                      <a:pt x="97" y="291"/>
                    </a:cubicBezTo>
                    <a:cubicBezTo>
                      <a:pt x="100" y="295"/>
                      <a:pt x="100" y="295"/>
                      <a:pt x="100" y="295"/>
                    </a:cubicBezTo>
                    <a:cubicBezTo>
                      <a:pt x="99" y="296"/>
                      <a:pt x="99" y="297"/>
                      <a:pt x="98" y="298"/>
                    </a:cubicBezTo>
                    <a:lnTo>
                      <a:pt x="97" y="299"/>
                    </a:lnTo>
                    <a:close/>
                    <a:moveTo>
                      <a:pt x="100" y="287"/>
                    </a:moveTo>
                    <a:cubicBezTo>
                      <a:pt x="99" y="286"/>
                      <a:pt x="99" y="285"/>
                      <a:pt x="98" y="284"/>
                    </a:cubicBezTo>
                    <a:cubicBezTo>
                      <a:pt x="97" y="284"/>
                      <a:pt x="97" y="283"/>
                      <a:pt x="96" y="282"/>
                    </a:cubicBezTo>
                    <a:cubicBezTo>
                      <a:pt x="101" y="279"/>
                      <a:pt x="101" y="279"/>
                      <a:pt x="101" y="279"/>
                    </a:cubicBezTo>
                    <a:cubicBezTo>
                      <a:pt x="102" y="279"/>
                      <a:pt x="102" y="280"/>
                      <a:pt x="103" y="281"/>
                    </a:cubicBezTo>
                    <a:cubicBezTo>
                      <a:pt x="103" y="282"/>
                      <a:pt x="104" y="283"/>
                      <a:pt x="105" y="284"/>
                    </a:cubicBezTo>
                    <a:lnTo>
                      <a:pt x="100" y="287"/>
                    </a:lnTo>
                    <a:close/>
                    <a:moveTo>
                      <a:pt x="104" y="274"/>
                    </a:moveTo>
                    <a:cubicBezTo>
                      <a:pt x="99" y="271"/>
                      <a:pt x="99" y="271"/>
                      <a:pt x="99" y="271"/>
                    </a:cubicBezTo>
                    <a:cubicBezTo>
                      <a:pt x="99" y="270"/>
                      <a:pt x="99" y="270"/>
                      <a:pt x="100" y="269"/>
                    </a:cubicBezTo>
                    <a:cubicBezTo>
                      <a:pt x="101" y="266"/>
                      <a:pt x="101" y="266"/>
                      <a:pt x="101" y="266"/>
                    </a:cubicBezTo>
                    <a:cubicBezTo>
                      <a:pt x="107" y="268"/>
                      <a:pt x="107" y="268"/>
                      <a:pt x="107" y="268"/>
                    </a:cubicBezTo>
                    <a:cubicBezTo>
                      <a:pt x="105" y="272"/>
                      <a:pt x="105" y="272"/>
                      <a:pt x="105" y="272"/>
                    </a:cubicBezTo>
                    <a:cubicBezTo>
                      <a:pt x="105" y="273"/>
                      <a:pt x="104" y="273"/>
                      <a:pt x="104" y="274"/>
                    </a:cubicBezTo>
                    <a:close/>
                    <a:moveTo>
                      <a:pt x="115" y="266"/>
                    </a:moveTo>
                    <a:cubicBezTo>
                      <a:pt x="113" y="260"/>
                      <a:pt x="113" y="260"/>
                      <a:pt x="113" y="260"/>
                    </a:cubicBezTo>
                    <a:cubicBezTo>
                      <a:pt x="115" y="260"/>
                      <a:pt x="115" y="259"/>
                      <a:pt x="115" y="259"/>
                    </a:cubicBezTo>
                    <a:cubicBezTo>
                      <a:pt x="116" y="258"/>
                      <a:pt x="117" y="258"/>
                      <a:pt x="118" y="257"/>
                    </a:cubicBezTo>
                    <a:cubicBezTo>
                      <a:pt x="120" y="262"/>
                      <a:pt x="120" y="262"/>
                      <a:pt x="120" y="262"/>
                    </a:cubicBezTo>
                    <a:cubicBezTo>
                      <a:pt x="120" y="263"/>
                      <a:pt x="120" y="263"/>
                      <a:pt x="120" y="263"/>
                    </a:cubicBezTo>
                    <a:cubicBezTo>
                      <a:pt x="119" y="264"/>
                      <a:pt x="117" y="265"/>
                      <a:pt x="115" y="266"/>
                    </a:cubicBezTo>
                    <a:close/>
                    <a:moveTo>
                      <a:pt x="132" y="257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126" y="256"/>
                      <a:pt x="126" y="255"/>
                      <a:pt x="126" y="255"/>
                    </a:cubicBezTo>
                    <a:cubicBezTo>
                      <a:pt x="126" y="253"/>
                      <a:pt x="126" y="253"/>
                      <a:pt x="126" y="253"/>
                    </a:cubicBezTo>
                    <a:cubicBezTo>
                      <a:pt x="126" y="252"/>
                      <a:pt x="126" y="251"/>
                      <a:pt x="127" y="249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2" y="252"/>
                      <a:pt x="132" y="252"/>
                      <a:pt x="132" y="253"/>
                    </a:cubicBezTo>
                    <a:cubicBezTo>
                      <a:pt x="132" y="255"/>
                      <a:pt x="132" y="255"/>
                      <a:pt x="132" y="255"/>
                    </a:cubicBezTo>
                    <a:cubicBezTo>
                      <a:pt x="132" y="256"/>
                      <a:pt x="132" y="256"/>
                      <a:pt x="132" y="257"/>
                    </a:cubicBezTo>
                    <a:close/>
                    <a:moveTo>
                      <a:pt x="142" y="249"/>
                    </a:moveTo>
                    <a:cubicBezTo>
                      <a:pt x="139" y="244"/>
                      <a:pt x="139" y="244"/>
                      <a:pt x="139" y="244"/>
                    </a:cubicBezTo>
                    <a:cubicBezTo>
                      <a:pt x="140" y="243"/>
                      <a:pt x="140" y="243"/>
                      <a:pt x="142" y="242"/>
                    </a:cubicBezTo>
                    <a:cubicBezTo>
                      <a:pt x="143" y="241"/>
                      <a:pt x="143" y="241"/>
                      <a:pt x="143" y="241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46" y="246"/>
                      <a:pt x="146" y="246"/>
                      <a:pt x="146" y="246"/>
                    </a:cubicBezTo>
                    <a:cubicBezTo>
                      <a:pt x="144" y="247"/>
                      <a:pt x="143" y="248"/>
                      <a:pt x="142" y="249"/>
                    </a:cubicBezTo>
                    <a:close/>
                    <a:moveTo>
                      <a:pt x="155" y="235"/>
                    </a:moveTo>
                    <a:cubicBezTo>
                      <a:pt x="149" y="232"/>
                      <a:pt x="149" y="232"/>
                      <a:pt x="149" y="232"/>
                    </a:cubicBezTo>
                    <a:cubicBezTo>
                      <a:pt x="150" y="232"/>
                      <a:pt x="150" y="231"/>
                      <a:pt x="150" y="230"/>
                    </a:cubicBezTo>
                    <a:cubicBezTo>
                      <a:pt x="150" y="229"/>
                      <a:pt x="151" y="228"/>
                      <a:pt x="151" y="228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6" y="229"/>
                      <a:pt x="156" y="230"/>
                      <a:pt x="156" y="231"/>
                    </a:cubicBezTo>
                    <a:cubicBezTo>
                      <a:pt x="156" y="232"/>
                      <a:pt x="155" y="234"/>
                      <a:pt x="155" y="235"/>
                    </a:cubicBezTo>
                    <a:close/>
                    <a:moveTo>
                      <a:pt x="150" y="217"/>
                    </a:moveTo>
                    <a:cubicBezTo>
                      <a:pt x="150" y="215"/>
                      <a:pt x="150" y="213"/>
                      <a:pt x="150" y="211"/>
                    </a:cubicBezTo>
                    <a:cubicBezTo>
                      <a:pt x="156" y="210"/>
                      <a:pt x="156" y="210"/>
                      <a:pt x="156" y="210"/>
                    </a:cubicBezTo>
                    <a:cubicBezTo>
                      <a:pt x="156" y="212"/>
                      <a:pt x="156" y="214"/>
                      <a:pt x="156" y="216"/>
                    </a:cubicBezTo>
                    <a:lnTo>
                      <a:pt x="150" y="217"/>
                    </a:lnTo>
                    <a:close/>
                    <a:moveTo>
                      <a:pt x="149" y="199"/>
                    </a:moveTo>
                    <a:cubicBezTo>
                      <a:pt x="149" y="197"/>
                      <a:pt x="149" y="196"/>
                      <a:pt x="149" y="194"/>
                    </a:cubicBezTo>
                    <a:cubicBezTo>
                      <a:pt x="149" y="194"/>
                      <a:pt x="149" y="194"/>
                      <a:pt x="149" y="194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5" y="195"/>
                      <a:pt x="155" y="196"/>
                      <a:pt x="155" y="199"/>
                    </a:cubicBezTo>
                    <a:lnTo>
                      <a:pt x="149" y="199"/>
                    </a:lnTo>
                    <a:close/>
                    <a:moveTo>
                      <a:pt x="157" y="186"/>
                    </a:moveTo>
                    <a:cubicBezTo>
                      <a:pt x="155" y="181"/>
                      <a:pt x="155" y="181"/>
                      <a:pt x="155" y="181"/>
                    </a:cubicBezTo>
                    <a:cubicBezTo>
                      <a:pt x="156" y="181"/>
                      <a:pt x="156" y="181"/>
                      <a:pt x="157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3" y="185"/>
                      <a:pt x="160" y="185"/>
                      <a:pt x="158" y="186"/>
                    </a:cubicBezTo>
                    <a:cubicBezTo>
                      <a:pt x="158" y="186"/>
                      <a:pt x="158" y="186"/>
                      <a:pt x="157" y="186"/>
                    </a:cubicBezTo>
                    <a:close/>
                    <a:moveTo>
                      <a:pt x="166" y="173"/>
                    </a:moveTo>
                    <a:cubicBezTo>
                      <a:pt x="164" y="167"/>
                      <a:pt x="164" y="167"/>
                      <a:pt x="164" y="167"/>
                    </a:cubicBezTo>
                    <a:cubicBezTo>
                      <a:pt x="165" y="166"/>
                      <a:pt x="168" y="167"/>
                      <a:pt x="169" y="16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170" y="173"/>
                      <a:pt x="167" y="173"/>
                      <a:pt x="166" y="173"/>
                    </a:cubicBezTo>
                    <a:close/>
                    <a:moveTo>
                      <a:pt x="177" y="159"/>
                    </a:move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2" y="155"/>
                      <a:pt x="173" y="152"/>
                      <a:pt x="175" y="151"/>
                    </a:cubicBezTo>
                    <a:cubicBezTo>
                      <a:pt x="178" y="156"/>
                      <a:pt x="178" y="156"/>
                      <a:pt x="178" y="156"/>
                    </a:cubicBezTo>
                    <a:cubicBezTo>
                      <a:pt x="178" y="156"/>
                      <a:pt x="177" y="157"/>
                      <a:pt x="177" y="159"/>
                    </a:cubicBezTo>
                    <a:close/>
                    <a:moveTo>
                      <a:pt x="190" y="153"/>
                    </a:move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6" y="148"/>
                      <a:pt x="186" y="147"/>
                      <a:pt x="187" y="147"/>
                    </a:cubicBezTo>
                    <a:cubicBezTo>
                      <a:pt x="187" y="146"/>
                      <a:pt x="188" y="145"/>
                      <a:pt x="189" y="144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2" y="149"/>
                      <a:pt x="192" y="150"/>
                    </a:cubicBezTo>
                    <a:cubicBezTo>
                      <a:pt x="191" y="151"/>
                      <a:pt x="190" y="152"/>
                      <a:pt x="190" y="153"/>
                    </a:cubicBezTo>
                    <a:close/>
                    <a:moveTo>
                      <a:pt x="194" y="137"/>
                    </a:moveTo>
                    <a:cubicBezTo>
                      <a:pt x="193" y="136"/>
                      <a:pt x="193" y="135"/>
                      <a:pt x="193" y="133"/>
                    </a:cubicBezTo>
                    <a:cubicBezTo>
                      <a:pt x="192" y="133"/>
                      <a:pt x="192" y="132"/>
                      <a:pt x="192" y="132"/>
                    </a:cubicBezTo>
                    <a:cubicBezTo>
                      <a:pt x="197" y="130"/>
                      <a:pt x="197" y="130"/>
                      <a:pt x="197" y="130"/>
                    </a:cubicBezTo>
                    <a:cubicBezTo>
                      <a:pt x="198" y="130"/>
                      <a:pt x="198" y="131"/>
                      <a:pt x="198" y="131"/>
                    </a:cubicBezTo>
                    <a:cubicBezTo>
                      <a:pt x="199" y="133"/>
                      <a:pt x="199" y="135"/>
                      <a:pt x="199" y="136"/>
                    </a:cubicBezTo>
                    <a:lnTo>
                      <a:pt x="194" y="137"/>
                    </a:lnTo>
                    <a:close/>
                    <a:moveTo>
                      <a:pt x="195" y="122"/>
                    </a:move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1" y="117"/>
                      <a:pt x="192" y="116"/>
                      <a:pt x="194" y="115"/>
                    </a:cubicBezTo>
                    <a:cubicBezTo>
                      <a:pt x="195" y="114"/>
                      <a:pt x="195" y="114"/>
                      <a:pt x="195" y="114"/>
                    </a:cubicBezTo>
                    <a:cubicBezTo>
                      <a:pt x="199" y="118"/>
                      <a:pt x="199" y="118"/>
                      <a:pt x="199" y="118"/>
                    </a:cubicBezTo>
                    <a:cubicBezTo>
                      <a:pt x="198" y="119"/>
                      <a:pt x="198" y="119"/>
                      <a:pt x="198" y="119"/>
                    </a:cubicBezTo>
                    <a:cubicBezTo>
                      <a:pt x="197" y="120"/>
                      <a:pt x="195" y="121"/>
                      <a:pt x="195" y="122"/>
                    </a:cubicBezTo>
                    <a:close/>
                    <a:moveTo>
                      <a:pt x="208" y="109"/>
                    </a:moveTo>
                    <a:cubicBezTo>
                      <a:pt x="202" y="107"/>
                      <a:pt x="202" y="107"/>
                      <a:pt x="202" y="107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4"/>
                      <a:pt x="202" y="103"/>
                      <a:pt x="202" y="103"/>
                    </a:cubicBezTo>
                    <a:cubicBezTo>
                      <a:pt x="208" y="102"/>
                      <a:pt x="208" y="102"/>
                      <a:pt x="208" y="102"/>
                    </a:cubicBezTo>
                    <a:cubicBezTo>
                      <a:pt x="208" y="103"/>
                      <a:pt x="208" y="104"/>
                      <a:pt x="208" y="105"/>
                    </a:cubicBezTo>
                    <a:cubicBezTo>
                      <a:pt x="208" y="106"/>
                      <a:pt x="208" y="107"/>
                      <a:pt x="208" y="109"/>
                    </a:cubicBezTo>
                    <a:close/>
                    <a:moveTo>
                      <a:pt x="200" y="93"/>
                    </a:moveTo>
                    <a:cubicBezTo>
                      <a:pt x="200" y="93"/>
                      <a:pt x="200" y="93"/>
                      <a:pt x="199" y="93"/>
                    </a:cubicBezTo>
                    <a:cubicBezTo>
                      <a:pt x="197" y="93"/>
                      <a:pt x="196" y="92"/>
                      <a:pt x="195" y="91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200" y="87"/>
                    </a:cubicBezTo>
                    <a:cubicBezTo>
                      <a:pt x="202" y="88"/>
                      <a:pt x="203" y="88"/>
                      <a:pt x="204" y="89"/>
                    </a:cubicBezTo>
                    <a:lnTo>
                      <a:pt x="200" y="93"/>
                    </a:lnTo>
                    <a:close/>
                    <a:moveTo>
                      <a:pt x="201" y="79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7" y="74"/>
                      <a:pt x="198" y="73"/>
                      <a:pt x="200" y="71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2" y="77"/>
                      <a:pt x="202" y="78"/>
                      <a:pt x="201" y="79"/>
                    </a:cubicBezTo>
                    <a:close/>
                    <a:moveTo>
                      <a:pt x="213" y="67"/>
                    </a:moveTo>
                    <a:cubicBezTo>
                      <a:pt x="208" y="64"/>
                      <a:pt x="208" y="64"/>
                      <a:pt x="208" y="64"/>
                    </a:cubicBezTo>
                    <a:cubicBezTo>
                      <a:pt x="209" y="63"/>
                      <a:pt x="209" y="61"/>
                      <a:pt x="209" y="59"/>
                    </a:cubicBezTo>
                    <a:cubicBezTo>
                      <a:pt x="215" y="60"/>
                      <a:pt x="215" y="60"/>
                      <a:pt x="215" y="60"/>
                    </a:cubicBezTo>
                    <a:cubicBezTo>
                      <a:pt x="215" y="63"/>
                      <a:pt x="214" y="65"/>
                      <a:pt x="213" y="67"/>
                    </a:cubicBezTo>
                    <a:close/>
                    <a:moveTo>
                      <a:pt x="280" y="61"/>
                    </a:moveTo>
                    <a:cubicBezTo>
                      <a:pt x="279" y="55"/>
                      <a:pt x="279" y="55"/>
                      <a:pt x="279" y="55"/>
                    </a:cubicBezTo>
                    <a:cubicBezTo>
                      <a:pt x="280" y="55"/>
                      <a:pt x="280" y="54"/>
                      <a:pt x="281" y="54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7"/>
                      <a:pt x="285" y="60"/>
                      <a:pt x="280" y="61"/>
                    </a:cubicBezTo>
                    <a:close/>
                    <a:moveTo>
                      <a:pt x="267" y="59"/>
                    </a:moveTo>
                    <a:cubicBezTo>
                      <a:pt x="265" y="59"/>
                      <a:pt x="263" y="57"/>
                      <a:pt x="261" y="54"/>
                    </a:cubicBezTo>
                    <a:cubicBezTo>
                      <a:pt x="266" y="51"/>
                      <a:pt x="266" y="51"/>
                      <a:pt x="266" y="51"/>
                    </a:cubicBezTo>
                    <a:cubicBezTo>
                      <a:pt x="267" y="53"/>
                      <a:pt x="268" y="53"/>
                      <a:pt x="269" y="54"/>
                    </a:cubicBezTo>
                    <a:lnTo>
                      <a:pt x="267" y="59"/>
                    </a:lnTo>
                    <a:close/>
                    <a:moveTo>
                      <a:pt x="216" y="48"/>
                    </a:moveTo>
                    <a:cubicBezTo>
                      <a:pt x="210" y="48"/>
                      <a:pt x="210" y="48"/>
                      <a:pt x="210" y="48"/>
                    </a:cubicBezTo>
                    <a:cubicBezTo>
                      <a:pt x="210" y="46"/>
                      <a:pt x="210" y="44"/>
                      <a:pt x="211" y="42"/>
                    </a:cubicBezTo>
                    <a:cubicBezTo>
                      <a:pt x="216" y="43"/>
                      <a:pt x="216" y="43"/>
                      <a:pt x="216" y="43"/>
                    </a:cubicBezTo>
                    <a:cubicBezTo>
                      <a:pt x="216" y="45"/>
                      <a:pt x="216" y="46"/>
                      <a:pt x="216" y="48"/>
                    </a:cubicBezTo>
                    <a:close/>
                    <a:moveTo>
                      <a:pt x="279" y="43"/>
                    </a:moveTo>
                    <a:cubicBezTo>
                      <a:pt x="279" y="41"/>
                      <a:pt x="278" y="39"/>
                      <a:pt x="278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8"/>
                      <a:pt x="284" y="40"/>
                      <a:pt x="285" y="42"/>
                    </a:cubicBezTo>
                    <a:lnTo>
                      <a:pt x="279" y="43"/>
                    </a:ln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5" y="42"/>
                      <a:pt x="253" y="42"/>
                    </a:cubicBezTo>
                    <a:cubicBezTo>
                      <a:pt x="255" y="36"/>
                      <a:pt x="255" y="36"/>
                      <a:pt x="255" y="36"/>
                    </a:cubicBezTo>
                    <a:cubicBezTo>
                      <a:pt x="259" y="38"/>
                      <a:pt x="261" y="39"/>
                      <a:pt x="261" y="41"/>
                    </a:cubicBezTo>
                    <a:cubicBezTo>
                      <a:pt x="262" y="41"/>
                      <a:pt x="262" y="41"/>
                      <a:pt x="262" y="41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42" y="39"/>
                    </a:moveTo>
                    <a:cubicBezTo>
                      <a:pt x="241" y="38"/>
                      <a:pt x="239" y="38"/>
                      <a:pt x="237" y="38"/>
                    </a:cubicBezTo>
                    <a:cubicBezTo>
                      <a:pt x="238" y="32"/>
                      <a:pt x="238" y="32"/>
                      <a:pt x="238" y="32"/>
                    </a:cubicBezTo>
                    <a:cubicBezTo>
                      <a:pt x="240" y="32"/>
                      <a:pt x="242" y="32"/>
                      <a:pt x="244" y="33"/>
                    </a:cubicBezTo>
                    <a:lnTo>
                      <a:pt x="242" y="39"/>
                    </a:lnTo>
                    <a:close/>
                    <a:moveTo>
                      <a:pt x="220" y="37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1" y="31"/>
                      <a:pt x="223" y="31"/>
                      <a:pt x="226" y="31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3" y="36"/>
                      <a:pt x="222" y="36"/>
                      <a:pt x="220" y="37"/>
                    </a:cubicBezTo>
                    <a:close/>
                    <a:moveTo>
                      <a:pt x="274" y="32"/>
                    </a:moveTo>
                    <a:cubicBezTo>
                      <a:pt x="274" y="26"/>
                      <a:pt x="274" y="26"/>
                      <a:pt x="274" y="26"/>
                    </a:cubicBezTo>
                    <a:cubicBezTo>
                      <a:pt x="274" y="26"/>
                      <a:pt x="274" y="26"/>
                      <a:pt x="274" y="26"/>
                    </a:cubicBezTo>
                    <a:cubicBezTo>
                      <a:pt x="275" y="26"/>
                      <a:pt x="276" y="26"/>
                      <a:pt x="277" y="26"/>
                    </a:cubicBezTo>
                    <a:cubicBezTo>
                      <a:pt x="278" y="26"/>
                      <a:pt x="279" y="26"/>
                      <a:pt x="280" y="26"/>
                    </a:cubicBezTo>
                    <a:cubicBezTo>
                      <a:pt x="280" y="31"/>
                      <a:pt x="280" y="31"/>
                      <a:pt x="280" y="31"/>
                    </a:cubicBezTo>
                    <a:cubicBezTo>
                      <a:pt x="279" y="31"/>
                      <a:pt x="278" y="31"/>
                      <a:pt x="277" y="31"/>
                    </a:cubicBezTo>
                    <a:cubicBezTo>
                      <a:pt x="276" y="32"/>
                      <a:pt x="275" y="32"/>
                      <a:pt x="274" y="32"/>
                    </a:cubicBezTo>
                    <a:close/>
                    <a:moveTo>
                      <a:pt x="273" y="24"/>
                    </a:moveTo>
                    <a:cubicBezTo>
                      <a:pt x="272" y="24"/>
                      <a:pt x="272" y="23"/>
                      <a:pt x="271" y="23"/>
                    </a:cubicBezTo>
                    <a:cubicBezTo>
                      <a:pt x="271" y="23"/>
                      <a:pt x="270" y="23"/>
                      <a:pt x="270" y="23"/>
                    </a:cubicBezTo>
                    <a:cubicBezTo>
                      <a:pt x="270" y="23"/>
                      <a:pt x="271" y="23"/>
                      <a:pt x="271" y="22"/>
                    </a:cubicBezTo>
                    <a:cubicBezTo>
                      <a:pt x="266" y="19"/>
                      <a:pt x="266" y="19"/>
                      <a:pt x="266" y="19"/>
                    </a:cubicBezTo>
                    <a:cubicBezTo>
                      <a:pt x="267" y="18"/>
                      <a:pt x="268" y="17"/>
                      <a:pt x="270" y="17"/>
                    </a:cubicBezTo>
                    <a:cubicBezTo>
                      <a:pt x="271" y="17"/>
                      <a:pt x="272" y="17"/>
                      <a:pt x="273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5" y="23"/>
                      <a:pt x="275" y="23"/>
                      <a:pt x="275" y="23"/>
                    </a:cubicBezTo>
                    <a:cubicBezTo>
                      <a:pt x="274" y="24"/>
                      <a:pt x="274" y="24"/>
                      <a:pt x="273" y="24"/>
                    </a:cubicBezTo>
                    <a:close/>
                    <a:moveTo>
                      <a:pt x="328" y="20"/>
                    </a:moveTo>
                    <a:cubicBezTo>
                      <a:pt x="327" y="20"/>
                      <a:pt x="326" y="19"/>
                      <a:pt x="325" y="19"/>
                    </a:cubicBezTo>
                    <a:cubicBezTo>
                      <a:pt x="324" y="18"/>
                      <a:pt x="324" y="18"/>
                      <a:pt x="324" y="18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6" y="12"/>
                      <a:pt x="327" y="13"/>
                      <a:pt x="329" y="14"/>
                    </a:cubicBezTo>
                    <a:cubicBezTo>
                      <a:pt x="329" y="14"/>
                      <a:pt x="330" y="15"/>
                      <a:pt x="330" y="15"/>
                    </a:cubicBezTo>
                    <a:lnTo>
                      <a:pt x="328" y="20"/>
                    </a:lnTo>
                    <a:close/>
                    <a:moveTo>
                      <a:pt x="342" y="20"/>
                    </a:moveTo>
                    <a:cubicBezTo>
                      <a:pt x="342" y="20"/>
                      <a:pt x="342" y="20"/>
                      <a:pt x="342" y="20"/>
                    </a:cubicBezTo>
                    <a:cubicBezTo>
                      <a:pt x="341" y="20"/>
                      <a:pt x="339" y="20"/>
                      <a:pt x="338" y="18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3" y="14"/>
                      <a:pt x="343" y="14"/>
                      <a:pt x="344" y="14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45" y="20"/>
                      <a:pt x="344" y="20"/>
                      <a:pt x="342" y="20"/>
                    </a:cubicBezTo>
                    <a:close/>
                    <a:moveTo>
                      <a:pt x="284" y="18"/>
                    </a:moveTo>
                    <a:cubicBezTo>
                      <a:pt x="283" y="12"/>
                      <a:pt x="283" y="12"/>
                      <a:pt x="283" y="12"/>
                    </a:cubicBezTo>
                    <a:cubicBezTo>
                      <a:pt x="285" y="12"/>
                      <a:pt x="286" y="11"/>
                      <a:pt x="286" y="11"/>
                    </a:cubicBezTo>
                    <a:cubicBezTo>
                      <a:pt x="291" y="14"/>
                      <a:pt x="291" y="14"/>
                      <a:pt x="291" y="14"/>
                    </a:cubicBezTo>
                    <a:cubicBezTo>
                      <a:pt x="290" y="17"/>
                      <a:pt x="286" y="18"/>
                      <a:pt x="284" y="18"/>
                    </a:cubicBezTo>
                    <a:close/>
                    <a:moveTo>
                      <a:pt x="311" y="16"/>
                    </a:moveTo>
                    <a:cubicBezTo>
                      <a:pt x="309" y="15"/>
                      <a:pt x="307" y="14"/>
                      <a:pt x="306" y="12"/>
                    </a:cubicBezTo>
                    <a:cubicBezTo>
                      <a:pt x="310" y="8"/>
                      <a:pt x="310" y="8"/>
                      <a:pt x="310" y="8"/>
                    </a:cubicBezTo>
                    <a:cubicBezTo>
                      <a:pt x="311" y="9"/>
                      <a:pt x="312" y="10"/>
                      <a:pt x="314" y="11"/>
                    </a:cubicBezTo>
                    <a:lnTo>
                      <a:pt x="311" y="16"/>
                    </a:lnTo>
                    <a:close/>
                    <a:moveTo>
                      <a:pt x="353" y="9"/>
                    </a:moveTo>
                    <a:cubicBezTo>
                      <a:pt x="349" y="4"/>
                      <a:pt x="349" y="4"/>
                      <a:pt x="349" y="4"/>
                    </a:cubicBezTo>
                    <a:cubicBezTo>
                      <a:pt x="351" y="3"/>
                      <a:pt x="353" y="3"/>
                      <a:pt x="355" y="3"/>
                    </a:cubicBezTo>
                    <a:cubicBezTo>
                      <a:pt x="356" y="3"/>
                      <a:pt x="357" y="3"/>
                      <a:pt x="357" y="3"/>
                    </a:cubicBezTo>
                    <a:cubicBezTo>
                      <a:pt x="357" y="8"/>
                      <a:pt x="357" y="8"/>
                      <a:pt x="357" y="8"/>
                    </a:cubicBezTo>
                    <a:cubicBezTo>
                      <a:pt x="356" y="8"/>
                      <a:pt x="356" y="8"/>
                      <a:pt x="355" y="8"/>
                    </a:cubicBezTo>
                    <a:cubicBezTo>
                      <a:pt x="354" y="8"/>
                      <a:pt x="353" y="9"/>
                      <a:pt x="353" y="9"/>
                    </a:cubicBezTo>
                    <a:close/>
                    <a:moveTo>
                      <a:pt x="295" y="6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96" y="0"/>
                      <a:pt x="298" y="0"/>
                      <a:pt x="300" y="0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6"/>
                      <a:pt x="296" y="6"/>
                      <a:pt x="295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134" name="îṣḻíḍê">
                <a:extLst>
                  <a:ext uri="{FF2B5EF4-FFF2-40B4-BE49-F238E27FC236}">
                    <a16:creationId xmlns:a16="http://schemas.microsoft.com/office/drawing/2014/main" id="{1677065A-AA8D-4071-8440-A48ED3AEE7B7}"/>
                  </a:ext>
                </a:extLst>
              </p:cNvPr>
              <p:cNvSpPr/>
              <p:nvPr/>
            </p:nvSpPr>
            <p:spPr bwMode="auto">
              <a:xfrm>
                <a:off x="9707563" y="5038725"/>
                <a:ext cx="150813" cy="166688"/>
              </a:xfrm>
              <a:custGeom>
                <a:avLst/>
                <a:gdLst>
                  <a:gd name="T0" fmla="*/ 0 w 70"/>
                  <a:gd name="T1" fmla="*/ 77 h 78"/>
                  <a:gd name="T2" fmla="*/ 1 w 70"/>
                  <a:gd name="T3" fmla="*/ 74 h 78"/>
                  <a:gd name="T4" fmla="*/ 4 w 70"/>
                  <a:gd name="T5" fmla="*/ 72 h 78"/>
                  <a:gd name="T6" fmla="*/ 8 w 70"/>
                  <a:gd name="T7" fmla="*/ 75 h 78"/>
                  <a:gd name="T8" fmla="*/ 16 w 70"/>
                  <a:gd name="T9" fmla="*/ 70 h 78"/>
                  <a:gd name="T10" fmla="*/ 15 w 70"/>
                  <a:gd name="T11" fmla="*/ 64 h 78"/>
                  <a:gd name="T12" fmla="*/ 21 w 70"/>
                  <a:gd name="T13" fmla="*/ 63 h 78"/>
                  <a:gd name="T14" fmla="*/ 19 w 70"/>
                  <a:gd name="T15" fmla="*/ 69 h 78"/>
                  <a:gd name="T16" fmla="*/ 16 w 70"/>
                  <a:gd name="T17" fmla="*/ 70 h 78"/>
                  <a:gd name="T18" fmla="*/ 24 w 70"/>
                  <a:gd name="T19" fmla="*/ 60 h 78"/>
                  <a:gd name="T20" fmla="*/ 24 w 70"/>
                  <a:gd name="T21" fmla="*/ 60 h 78"/>
                  <a:gd name="T22" fmla="*/ 21 w 70"/>
                  <a:gd name="T23" fmla="*/ 58 h 78"/>
                  <a:gd name="T24" fmla="*/ 27 w 70"/>
                  <a:gd name="T25" fmla="*/ 55 h 78"/>
                  <a:gd name="T26" fmla="*/ 26 w 70"/>
                  <a:gd name="T27" fmla="*/ 56 h 78"/>
                  <a:gd name="T28" fmla="*/ 27 w 70"/>
                  <a:gd name="T29" fmla="*/ 61 h 78"/>
                  <a:gd name="T30" fmla="*/ 34 w 70"/>
                  <a:gd name="T31" fmla="*/ 52 h 78"/>
                  <a:gd name="T32" fmla="*/ 30 w 70"/>
                  <a:gd name="T33" fmla="*/ 49 h 78"/>
                  <a:gd name="T34" fmla="*/ 33 w 70"/>
                  <a:gd name="T35" fmla="*/ 46 h 78"/>
                  <a:gd name="T36" fmla="*/ 37 w 70"/>
                  <a:gd name="T37" fmla="*/ 49 h 78"/>
                  <a:gd name="T38" fmla="*/ 34 w 70"/>
                  <a:gd name="T39" fmla="*/ 52 h 78"/>
                  <a:gd name="T40" fmla="*/ 46 w 70"/>
                  <a:gd name="T41" fmla="*/ 43 h 78"/>
                  <a:gd name="T42" fmla="*/ 41 w 70"/>
                  <a:gd name="T43" fmla="*/ 42 h 78"/>
                  <a:gd name="T44" fmla="*/ 41 w 70"/>
                  <a:gd name="T45" fmla="*/ 42 h 78"/>
                  <a:gd name="T46" fmla="*/ 45 w 70"/>
                  <a:gd name="T47" fmla="*/ 37 h 78"/>
                  <a:gd name="T48" fmla="*/ 46 w 70"/>
                  <a:gd name="T49" fmla="*/ 37 h 78"/>
                  <a:gd name="T50" fmla="*/ 46 w 70"/>
                  <a:gd name="T51" fmla="*/ 43 h 78"/>
                  <a:gd name="T52" fmla="*/ 49 w 70"/>
                  <a:gd name="T53" fmla="*/ 25 h 78"/>
                  <a:gd name="T54" fmla="*/ 55 w 70"/>
                  <a:gd name="T55" fmla="*/ 23 h 78"/>
                  <a:gd name="T56" fmla="*/ 55 w 70"/>
                  <a:gd name="T57" fmla="*/ 29 h 78"/>
                  <a:gd name="T58" fmla="*/ 56 w 70"/>
                  <a:gd name="T59" fmla="*/ 16 h 78"/>
                  <a:gd name="T60" fmla="*/ 55 w 70"/>
                  <a:gd name="T61" fmla="*/ 11 h 78"/>
                  <a:gd name="T62" fmla="*/ 56 w 70"/>
                  <a:gd name="T63" fmla="*/ 9 h 78"/>
                  <a:gd name="T64" fmla="*/ 62 w 70"/>
                  <a:gd name="T65" fmla="*/ 11 h 78"/>
                  <a:gd name="T66" fmla="*/ 64 w 70"/>
                  <a:gd name="T67" fmla="*/ 3 h 78"/>
                  <a:gd name="T68" fmla="*/ 69 w 70"/>
                  <a:gd name="T69" fmla="*/ 0 h 78"/>
                  <a:gd name="T70" fmla="*/ 64 w 70"/>
                  <a:gd name="T71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" h="78">
                    <a:moveTo>
                      <a:pt x="4" y="78"/>
                    </a:moveTo>
                    <a:cubicBezTo>
                      <a:pt x="2" y="78"/>
                      <a:pt x="0" y="77"/>
                      <a:pt x="0" y="77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7" y="77"/>
                      <a:pt x="6" y="78"/>
                      <a:pt x="4" y="78"/>
                    </a:cubicBezTo>
                    <a:close/>
                    <a:moveTo>
                      <a:pt x="16" y="70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5" y="65"/>
                      <a:pt x="15" y="64"/>
                      <a:pt x="15" y="64"/>
                    </a:cubicBezTo>
                    <a:cubicBezTo>
                      <a:pt x="16" y="64"/>
                      <a:pt x="18" y="63"/>
                      <a:pt x="19" y="63"/>
                    </a:cubicBezTo>
                    <a:cubicBezTo>
                      <a:pt x="20" y="63"/>
                      <a:pt x="20" y="63"/>
                      <a:pt x="21" y="63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0" y="69"/>
                      <a:pt x="19" y="69"/>
                    </a:cubicBezTo>
                    <a:cubicBezTo>
                      <a:pt x="19" y="69"/>
                      <a:pt x="18" y="69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lose/>
                    <a:moveTo>
                      <a:pt x="27" y="61"/>
                    </a:moveTo>
                    <a:cubicBezTo>
                      <a:pt x="26" y="61"/>
                      <a:pt x="25" y="61"/>
                      <a:pt x="24" y="60"/>
                    </a:cubicBezTo>
                    <a:cubicBezTo>
                      <a:pt x="24" y="60"/>
                      <a:pt x="24" y="60"/>
                      <a:pt x="23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5" y="60"/>
                      <a:pt x="26" y="59"/>
                      <a:pt x="26" y="5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5"/>
                      <a:pt x="23" y="54"/>
                      <a:pt x="24" y="54"/>
                    </a:cubicBezTo>
                    <a:cubicBezTo>
                      <a:pt x="26" y="54"/>
                      <a:pt x="26" y="55"/>
                      <a:pt x="27" y="55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8" y="56"/>
                      <a:pt x="27" y="56"/>
                      <a:pt x="26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1"/>
                      <a:pt x="28" y="61"/>
                      <a:pt x="27" y="61"/>
                    </a:cubicBezTo>
                    <a:close/>
                    <a:moveTo>
                      <a:pt x="32" y="54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1" y="52"/>
                      <a:pt x="30" y="51"/>
                      <a:pt x="30" y="49"/>
                    </a:cubicBezTo>
                    <a:cubicBezTo>
                      <a:pt x="30" y="48"/>
                      <a:pt x="30" y="47"/>
                      <a:pt x="31" y="47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2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0"/>
                      <a:pt x="36" y="51"/>
                      <a:pt x="34" y="52"/>
                    </a:cubicBezTo>
                    <a:lnTo>
                      <a:pt x="32" y="54"/>
                    </a:lnTo>
                    <a:close/>
                    <a:moveTo>
                      <a:pt x="46" y="43"/>
                    </a:moveTo>
                    <a:cubicBezTo>
                      <a:pt x="46" y="43"/>
                      <a:pt x="46" y="43"/>
                      <a:pt x="47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39"/>
                      <a:pt x="42" y="38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2"/>
                      <a:pt x="47" y="43"/>
                      <a:pt x="46" y="43"/>
                    </a:cubicBezTo>
                    <a:close/>
                    <a:moveTo>
                      <a:pt x="49" y="29"/>
                    </a:moveTo>
                    <a:cubicBezTo>
                      <a:pt x="49" y="28"/>
                      <a:pt x="49" y="27"/>
                      <a:pt x="49" y="25"/>
                    </a:cubicBezTo>
                    <a:cubicBezTo>
                      <a:pt x="49" y="24"/>
                      <a:pt x="49" y="24"/>
                      <a:pt x="49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5" y="24"/>
                      <a:pt x="55" y="25"/>
                    </a:cubicBezTo>
                    <a:cubicBezTo>
                      <a:pt x="55" y="26"/>
                      <a:pt x="55" y="28"/>
                      <a:pt x="55" y="29"/>
                    </a:cubicBezTo>
                    <a:lnTo>
                      <a:pt x="49" y="29"/>
                    </a:lnTo>
                    <a:close/>
                    <a:moveTo>
                      <a:pt x="56" y="16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1"/>
                      <a:pt x="62" y="11"/>
                    </a:cubicBezTo>
                    <a:cubicBezTo>
                      <a:pt x="62" y="12"/>
                      <a:pt x="61" y="16"/>
                      <a:pt x="56" y="16"/>
                    </a:cubicBezTo>
                    <a:close/>
                    <a:moveTo>
                      <a:pt x="64" y="3"/>
                    </a:moveTo>
                    <a:cubicBezTo>
                      <a:pt x="64" y="3"/>
                      <a:pt x="64" y="2"/>
                      <a:pt x="64" y="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"/>
                      <a:pt x="70" y="2"/>
                      <a:pt x="70" y="2"/>
                    </a:cubicBezTo>
                    <a:lnTo>
                      <a:pt x="64" y="3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ïṥľïḑè">
                <a:extLst>
                  <a:ext uri="{FF2B5EF4-FFF2-40B4-BE49-F238E27FC236}">
                    <a16:creationId xmlns:a16="http://schemas.microsoft.com/office/drawing/2014/main" id="{F3B029AB-AFE7-4087-A3DD-18CA5621450A}"/>
                  </a:ext>
                </a:extLst>
              </p:cNvPr>
              <p:cNvSpPr/>
              <p:nvPr/>
            </p:nvSpPr>
            <p:spPr bwMode="auto">
              <a:xfrm>
                <a:off x="7386638" y="4649788"/>
                <a:ext cx="728663" cy="1190625"/>
              </a:xfrm>
              <a:custGeom>
                <a:avLst/>
                <a:gdLst>
                  <a:gd name="T0" fmla="*/ 324 w 339"/>
                  <a:gd name="T1" fmla="*/ 535 h 556"/>
                  <a:gd name="T2" fmla="*/ 315 w 339"/>
                  <a:gd name="T3" fmla="*/ 524 h 556"/>
                  <a:gd name="T4" fmla="*/ 292 w 339"/>
                  <a:gd name="T5" fmla="*/ 504 h 556"/>
                  <a:gd name="T6" fmla="*/ 288 w 339"/>
                  <a:gd name="T7" fmla="*/ 481 h 556"/>
                  <a:gd name="T8" fmla="*/ 285 w 339"/>
                  <a:gd name="T9" fmla="*/ 466 h 556"/>
                  <a:gd name="T10" fmla="*/ 80 w 339"/>
                  <a:gd name="T11" fmla="*/ 464 h 556"/>
                  <a:gd name="T12" fmla="*/ 106 w 339"/>
                  <a:gd name="T13" fmla="*/ 455 h 556"/>
                  <a:gd name="T14" fmla="*/ 274 w 339"/>
                  <a:gd name="T15" fmla="*/ 453 h 556"/>
                  <a:gd name="T16" fmla="*/ 193 w 339"/>
                  <a:gd name="T17" fmla="*/ 451 h 556"/>
                  <a:gd name="T18" fmla="*/ 125 w 339"/>
                  <a:gd name="T19" fmla="*/ 450 h 556"/>
                  <a:gd name="T20" fmla="*/ 62 w 339"/>
                  <a:gd name="T21" fmla="*/ 451 h 556"/>
                  <a:gd name="T22" fmla="*/ 179 w 339"/>
                  <a:gd name="T23" fmla="*/ 451 h 556"/>
                  <a:gd name="T24" fmla="*/ 255 w 339"/>
                  <a:gd name="T25" fmla="*/ 441 h 556"/>
                  <a:gd name="T26" fmla="*/ 137 w 339"/>
                  <a:gd name="T27" fmla="*/ 441 h 556"/>
                  <a:gd name="T28" fmla="*/ 152 w 339"/>
                  <a:gd name="T29" fmla="*/ 442 h 556"/>
                  <a:gd name="T30" fmla="*/ 186 w 339"/>
                  <a:gd name="T31" fmla="*/ 444 h 556"/>
                  <a:gd name="T32" fmla="*/ 268 w 339"/>
                  <a:gd name="T33" fmla="*/ 437 h 556"/>
                  <a:gd name="T34" fmla="*/ 162 w 339"/>
                  <a:gd name="T35" fmla="*/ 432 h 556"/>
                  <a:gd name="T36" fmla="*/ 246 w 339"/>
                  <a:gd name="T37" fmla="*/ 430 h 556"/>
                  <a:gd name="T38" fmla="*/ 224 w 339"/>
                  <a:gd name="T39" fmla="*/ 428 h 556"/>
                  <a:gd name="T40" fmla="*/ 78 w 339"/>
                  <a:gd name="T41" fmla="*/ 428 h 556"/>
                  <a:gd name="T42" fmla="*/ 237 w 339"/>
                  <a:gd name="T43" fmla="*/ 422 h 556"/>
                  <a:gd name="T44" fmla="*/ 208 w 339"/>
                  <a:gd name="T45" fmla="*/ 416 h 556"/>
                  <a:gd name="T46" fmla="*/ 96 w 339"/>
                  <a:gd name="T47" fmla="*/ 415 h 556"/>
                  <a:gd name="T48" fmla="*/ 107 w 339"/>
                  <a:gd name="T49" fmla="*/ 407 h 556"/>
                  <a:gd name="T50" fmla="*/ 74 w 339"/>
                  <a:gd name="T51" fmla="*/ 394 h 556"/>
                  <a:gd name="T52" fmla="*/ 74 w 339"/>
                  <a:gd name="T53" fmla="*/ 394 h 556"/>
                  <a:gd name="T54" fmla="*/ 43 w 339"/>
                  <a:gd name="T55" fmla="*/ 383 h 556"/>
                  <a:gd name="T56" fmla="*/ 88 w 339"/>
                  <a:gd name="T57" fmla="*/ 378 h 556"/>
                  <a:gd name="T58" fmla="*/ 46 w 339"/>
                  <a:gd name="T59" fmla="*/ 363 h 556"/>
                  <a:gd name="T60" fmla="*/ 46 w 339"/>
                  <a:gd name="T61" fmla="*/ 349 h 556"/>
                  <a:gd name="T62" fmla="*/ 49 w 339"/>
                  <a:gd name="T63" fmla="*/ 335 h 556"/>
                  <a:gd name="T64" fmla="*/ 56 w 339"/>
                  <a:gd name="T65" fmla="*/ 325 h 556"/>
                  <a:gd name="T66" fmla="*/ 52 w 339"/>
                  <a:gd name="T67" fmla="*/ 318 h 556"/>
                  <a:gd name="T68" fmla="*/ 45 w 339"/>
                  <a:gd name="T69" fmla="*/ 313 h 556"/>
                  <a:gd name="T70" fmla="*/ 51 w 339"/>
                  <a:gd name="T71" fmla="*/ 296 h 556"/>
                  <a:gd name="T72" fmla="*/ 52 w 339"/>
                  <a:gd name="T73" fmla="*/ 279 h 556"/>
                  <a:gd name="T74" fmla="*/ 34 w 339"/>
                  <a:gd name="T75" fmla="*/ 261 h 556"/>
                  <a:gd name="T76" fmla="*/ 34 w 339"/>
                  <a:gd name="T77" fmla="*/ 261 h 556"/>
                  <a:gd name="T78" fmla="*/ 35 w 339"/>
                  <a:gd name="T79" fmla="*/ 242 h 556"/>
                  <a:gd name="T80" fmla="*/ 31 w 339"/>
                  <a:gd name="T81" fmla="*/ 228 h 556"/>
                  <a:gd name="T82" fmla="*/ 10 w 339"/>
                  <a:gd name="T83" fmla="*/ 217 h 556"/>
                  <a:gd name="T84" fmla="*/ 25 w 339"/>
                  <a:gd name="T85" fmla="*/ 215 h 556"/>
                  <a:gd name="T86" fmla="*/ 14 w 339"/>
                  <a:gd name="T87" fmla="*/ 187 h 556"/>
                  <a:gd name="T88" fmla="*/ 15 w 339"/>
                  <a:gd name="T89" fmla="*/ 164 h 556"/>
                  <a:gd name="T90" fmla="*/ 30 w 339"/>
                  <a:gd name="T91" fmla="*/ 156 h 556"/>
                  <a:gd name="T92" fmla="*/ 42 w 339"/>
                  <a:gd name="T93" fmla="*/ 151 h 556"/>
                  <a:gd name="T94" fmla="*/ 43 w 339"/>
                  <a:gd name="T95" fmla="*/ 139 h 556"/>
                  <a:gd name="T96" fmla="*/ 48 w 339"/>
                  <a:gd name="T97" fmla="*/ 110 h 556"/>
                  <a:gd name="T98" fmla="*/ 48 w 339"/>
                  <a:gd name="T99" fmla="*/ 110 h 556"/>
                  <a:gd name="T100" fmla="*/ 39 w 339"/>
                  <a:gd name="T101" fmla="*/ 74 h 556"/>
                  <a:gd name="T102" fmla="*/ 31 w 339"/>
                  <a:gd name="T103" fmla="*/ 65 h 556"/>
                  <a:gd name="T104" fmla="*/ 12 w 339"/>
                  <a:gd name="T105" fmla="*/ 63 h 556"/>
                  <a:gd name="T106" fmla="*/ 6 w 339"/>
                  <a:gd name="T107" fmla="*/ 37 h 556"/>
                  <a:gd name="T108" fmla="*/ 6 w 339"/>
                  <a:gd name="T109" fmla="*/ 23 h 556"/>
                  <a:gd name="T110" fmla="*/ 0 w 339"/>
                  <a:gd name="T111" fmla="*/ 4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556">
                    <a:moveTo>
                      <a:pt x="336" y="556"/>
                    </a:moveTo>
                    <a:cubicBezTo>
                      <a:pt x="336" y="556"/>
                      <a:pt x="334" y="554"/>
                      <a:pt x="331" y="552"/>
                    </a:cubicBezTo>
                    <a:cubicBezTo>
                      <a:pt x="335" y="548"/>
                      <a:pt x="335" y="548"/>
                      <a:pt x="335" y="548"/>
                    </a:cubicBezTo>
                    <a:cubicBezTo>
                      <a:pt x="337" y="550"/>
                      <a:pt x="339" y="551"/>
                      <a:pt x="339" y="551"/>
                    </a:cubicBezTo>
                    <a:lnTo>
                      <a:pt x="336" y="556"/>
                    </a:lnTo>
                    <a:close/>
                    <a:moveTo>
                      <a:pt x="322" y="543"/>
                    </a:moveTo>
                    <a:cubicBezTo>
                      <a:pt x="319" y="538"/>
                      <a:pt x="319" y="538"/>
                      <a:pt x="319" y="538"/>
                    </a:cubicBezTo>
                    <a:cubicBezTo>
                      <a:pt x="324" y="535"/>
                      <a:pt x="324" y="535"/>
                      <a:pt x="324" y="535"/>
                    </a:cubicBezTo>
                    <a:cubicBezTo>
                      <a:pt x="327" y="540"/>
                      <a:pt x="327" y="540"/>
                      <a:pt x="327" y="540"/>
                    </a:cubicBezTo>
                    <a:lnTo>
                      <a:pt x="322" y="543"/>
                    </a:lnTo>
                    <a:close/>
                    <a:moveTo>
                      <a:pt x="313" y="530"/>
                    </a:move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1" y="529"/>
                      <a:pt x="310" y="528"/>
                      <a:pt x="309" y="527"/>
                    </a:cubicBezTo>
                    <a:cubicBezTo>
                      <a:pt x="311" y="521"/>
                      <a:pt x="311" y="521"/>
                      <a:pt x="311" y="521"/>
                    </a:cubicBezTo>
                    <a:cubicBezTo>
                      <a:pt x="312" y="522"/>
                      <a:pt x="312" y="522"/>
                      <a:pt x="313" y="523"/>
                    </a:cubicBezTo>
                    <a:cubicBezTo>
                      <a:pt x="314" y="523"/>
                      <a:pt x="315" y="524"/>
                      <a:pt x="315" y="524"/>
                    </a:cubicBezTo>
                    <a:cubicBezTo>
                      <a:pt x="316" y="525"/>
                      <a:pt x="316" y="525"/>
                      <a:pt x="316" y="525"/>
                    </a:cubicBezTo>
                    <a:lnTo>
                      <a:pt x="313" y="530"/>
                    </a:lnTo>
                    <a:close/>
                    <a:moveTo>
                      <a:pt x="299" y="518"/>
                    </a:moveTo>
                    <a:cubicBezTo>
                      <a:pt x="299" y="516"/>
                      <a:pt x="298" y="515"/>
                      <a:pt x="298" y="514"/>
                    </a:cubicBezTo>
                    <a:cubicBezTo>
                      <a:pt x="303" y="511"/>
                      <a:pt x="303" y="511"/>
                      <a:pt x="303" y="511"/>
                    </a:cubicBezTo>
                    <a:cubicBezTo>
                      <a:pt x="304" y="513"/>
                      <a:pt x="304" y="515"/>
                      <a:pt x="304" y="518"/>
                    </a:cubicBezTo>
                    <a:lnTo>
                      <a:pt x="299" y="518"/>
                    </a:lnTo>
                    <a:close/>
                    <a:moveTo>
                      <a:pt x="292" y="504"/>
                    </a:moveTo>
                    <a:cubicBezTo>
                      <a:pt x="291" y="502"/>
                      <a:pt x="291" y="500"/>
                      <a:pt x="290" y="497"/>
                    </a:cubicBezTo>
                    <a:cubicBezTo>
                      <a:pt x="296" y="496"/>
                      <a:pt x="296" y="496"/>
                      <a:pt x="296" y="496"/>
                    </a:cubicBezTo>
                    <a:cubicBezTo>
                      <a:pt x="296" y="498"/>
                      <a:pt x="297" y="500"/>
                      <a:pt x="298" y="501"/>
                    </a:cubicBezTo>
                    <a:lnTo>
                      <a:pt x="292" y="504"/>
                    </a:lnTo>
                    <a:close/>
                    <a:moveTo>
                      <a:pt x="292" y="487"/>
                    </a:moveTo>
                    <a:cubicBezTo>
                      <a:pt x="286" y="486"/>
                      <a:pt x="286" y="486"/>
                      <a:pt x="286" y="486"/>
                    </a:cubicBezTo>
                    <a:cubicBezTo>
                      <a:pt x="286" y="485"/>
                      <a:pt x="286" y="485"/>
                      <a:pt x="287" y="484"/>
                    </a:cubicBezTo>
                    <a:cubicBezTo>
                      <a:pt x="287" y="483"/>
                      <a:pt x="288" y="482"/>
                      <a:pt x="288" y="481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94" y="482"/>
                      <a:pt x="294" y="482"/>
                      <a:pt x="294" y="482"/>
                    </a:cubicBezTo>
                    <a:cubicBezTo>
                      <a:pt x="293" y="483"/>
                      <a:pt x="293" y="483"/>
                      <a:pt x="293" y="483"/>
                    </a:cubicBezTo>
                    <a:cubicBezTo>
                      <a:pt x="293" y="484"/>
                      <a:pt x="293" y="485"/>
                      <a:pt x="292" y="486"/>
                    </a:cubicBezTo>
                    <a:cubicBezTo>
                      <a:pt x="292" y="486"/>
                      <a:pt x="292" y="487"/>
                      <a:pt x="292" y="487"/>
                    </a:cubicBezTo>
                    <a:close/>
                    <a:moveTo>
                      <a:pt x="284" y="474"/>
                    </a:moveTo>
                    <a:cubicBezTo>
                      <a:pt x="282" y="472"/>
                      <a:pt x="281" y="470"/>
                      <a:pt x="280" y="469"/>
                    </a:cubicBezTo>
                    <a:cubicBezTo>
                      <a:pt x="285" y="466"/>
                      <a:pt x="285" y="466"/>
                      <a:pt x="285" y="466"/>
                    </a:cubicBezTo>
                    <a:cubicBezTo>
                      <a:pt x="286" y="467"/>
                      <a:pt x="287" y="468"/>
                      <a:pt x="288" y="470"/>
                    </a:cubicBezTo>
                    <a:lnTo>
                      <a:pt x="284" y="474"/>
                    </a:lnTo>
                    <a:close/>
                    <a:moveTo>
                      <a:pt x="94" y="464"/>
                    </a:moveTo>
                    <a:cubicBezTo>
                      <a:pt x="92" y="459"/>
                      <a:pt x="92" y="459"/>
                      <a:pt x="92" y="459"/>
                    </a:cubicBezTo>
                    <a:cubicBezTo>
                      <a:pt x="95" y="458"/>
                      <a:pt x="96" y="457"/>
                      <a:pt x="96" y="457"/>
                    </a:cubicBezTo>
                    <a:cubicBezTo>
                      <a:pt x="100" y="461"/>
                      <a:pt x="100" y="461"/>
                      <a:pt x="100" y="461"/>
                    </a:cubicBezTo>
                    <a:cubicBezTo>
                      <a:pt x="98" y="463"/>
                      <a:pt x="96" y="464"/>
                      <a:pt x="94" y="464"/>
                    </a:cubicBezTo>
                    <a:close/>
                    <a:moveTo>
                      <a:pt x="80" y="464"/>
                    </a:moveTo>
                    <a:cubicBezTo>
                      <a:pt x="79" y="463"/>
                      <a:pt x="78" y="461"/>
                      <a:pt x="78" y="460"/>
                    </a:cubicBezTo>
                    <a:cubicBezTo>
                      <a:pt x="77" y="460"/>
                      <a:pt x="77" y="459"/>
                      <a:pt x="77" y="459"/>
                    </a:cubicBezTo>
                    <a:cubicBezTo>
                      <a:pt x="81" y="455"/>
                      <a:pt x="81" y="455"/>
                      <a:pt x="81" y="455"/>
                    </a:cubicBezTo>
                    <a:cubicBezTo>
                      <a:pt x="82" y="456"/>
                      <a:pt x="82" y="457"/>
                      <a:pt x="83" y="458"/>
                    </a:cubicBezTo>
                    <a:cubicBezTo>
                      <a:pt x="83" y="458"/>
                      <a:pt x="84" y="459"/>
                      <a:pt x="84" y="460"/>
                    </a:cubicBezTo>
                    <a:lnTo>
                      <a:pt x="80" y="464"/>
                    </a:lnTo>
                    <a:close/>
                    <a:moveTo>
                      <a:pt x="111" y="458"/>
                    </a:moveTo>
                    <a:cubicBezTo>
                      <a:pt x="106" y="455"/>
                      <a:pt x="106" y="455"/>
                      <a:pt x="106" y="455"/>
                    </a:cubicBezTo>
                    <a:cubicBezTo>
                      <a:pt x="107" y="455"/>
                      <a:pt x="107" y="454"/>
                      <a:pt x="107" y="453"/>
                    </a:cubicBezTo>
                    <a:cubicBezTo>
                      <a:pt x="108" y="451"/>
                      <a:pt x="110" y="450"/>
                      <a:pt x="112" y="450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2" y="457"/>
                      <a:pt x="112" y="458"/>
                      <a:pt x="111" y="458"/>
                    </a:cubicBezTo>
                    <a:close/>
                    <a:moveTo>
                      <a:pt x="277" y="457"/>
                    </a:moveTo>
                    <a:cubicBezTo>
                      <a:pt x="276" y="456"/>
                      <a:pt x="276" y="456"/>
                      <a:pt x="275" y="455"/>
                    </a:cubicBezTo>
                    <a:cubicBezTo>
                      <a:pt x="275" y="454"/>
                      <a:pt x="274" y="453"/>
                      <a:pt x="274" y="453"/>
                    </a:cubicBezTo>
                    <a:cubicBezTo>
                      <a:pt x="279" y="450"/>
                      <a:pt x="279" y="450"/>
                      <a:pt x="279" y="450"/>
                    </a:cubicBezTo>
                    <a:cubicBezTo>
                      <a:pt x="279" y="450"/>
                      <a:pt x="279" y="451"/>
                      <a:pt x="280" y="451"/>
                    </a:cubicBezTo>
                    <a:cubicBezTo>
                      <a:pt x="281" y="452"/>
                      <a:pt x="281" y="453"/>
                      <a:pt x="282" y="455"/>
                    </a:cubicBezTo>
                    <a:lnTo>
                      <a:pt x="277" y="457"/>
                    </a:lnTo>
                    <a:close/>
                    <a:moveTo>
                      <a:pt x="192" y="457"/>
                    </a:moveTo>
                    <a:cubicBezTo>
                      <a:pt x="191" y="457"/>
                      <a:pt x="191" y="457"/>
                      <a:pt x="190" y="457"/>
                    </a:cubicBezTo>
                    <a:cubicBezTo>
                      <a:pt x="191" y="451"/>
                      <a:pt x="191" y="451"/>
                      <a:pt x="191" y="451"/>
                    </a:cubicBezTo>
                    <a:cubicBezTo>
                      <a:pt x="192" y="452"/>
                      <a:pt x="193" y="451"/>
                      <a:pt x="193" y="451"/>
                    </a:cubicBezTo>
                    <a:cubicBezTo>
                      <a:pt x="198" y="453"/>
                      <a:pt x="198" y="453"/>
                      <a:pt x="198" y="453"/>
                    </a:cubicBezTo>
                    <a:cubicBezTo>
                      <a:pt x="198" y="454"/>
                      <a:pt x="198" y="454"/>
                      <a:pt x="197" y="455"/>
                    </a:cubicBezTo>
                    <a:cubicBezTo>
                      <a:pt x="196" y="457"/>
                      <a:pt x="194" y="457"/>
                      <a:pt x="192" y="457"/>
                    </a:cubicBezTo>
                    <a:close/>
                    <a:moveTo>
                      <a:pt x="119" y="455"/>
                    </a:moveTo>
                    <a:cubicBezTo>
                      <a:pt x="119" y="455"/>
                      <a:pt x="119" y="454"/>
                      <a:pt x="119" y="454"/>
                    </a:cubicBezTo>
                    <a:cubicBezTo>
                      <a:pt x="119" y="453"/>
                      <a:pt x="119" y="453"/>
                      <a:pt x="119" y="452"/>
                    </a:cubicBezTo>
                    <a:cubicBezTo>
                      <a:pt x="119" y="451"/>
                      <a:pt x="119" y="450"/>
                      <a:pt x="119" y="449"/>
                    </a:cubicBezTo>
                    <a:cubicBezTo>
                      <a:pt x="125" y="450"/>
                      <a:pt x="125" y="450"/>
                      <a:pt x="125" y="450"/>
                    </a:cubicBezTo>
                    <a:cubicBezTo>
                      <a:pt x="125" y="450"/>
                      <a:pt x="125" y="451"/>
                      <a:pt x="125" y="452"/>
                    </a:cubicBezTo>
                    <a:cubicBezTo>
                      <a:pt x="125" y="452"/>
                      <a:pt x="125" y="453"/>
                      <a:pt x="125" y="454"/>
                    </a:cubicBezTo>
                    <a:cubicBezTo>
                      <a:pt x="125" y="454"/>
                      <a:pt x="125" y="455"/>
                      <a:pt x="125" y="455"/>
                    </a:cubicBezTo>
                    <a:lnTo>
                      <a:pt x="119" y="455"/>
                    </a:lnTo>
                    <a:close/>
                    <a:moveTo>
                      <a:pt x="69" y="455"/>
                    </a:moveTo>
                    <a:cubicBezTo>
                      <a:pt x="68" y="454"/>
                      <a:pt x="68" y="454"/>
                      <a:pt x="67" y="454"/>
                    </a:cubicBezTo>
                    <a:cubicBezTo>
                      <a:pt x="66" y="454"/>
                      <a:pt x="66" y="454"/>
                      <a:pt x="65" y="454"/>
                    </a:cubicBezTo>
                    <a:cubicBezTo>
                      <a:pt x="63" y="454"/>
                      <a:pt x="62" y="452"/>
                      <a:pt x="62" y="451"/>
                    </a:cubicBezTo>
                    <a:cubicBezTo>
                      <a:pt x="62" y="450"/>
                      <a:pt x="62" y="449"/>
                      <a:pt x="62" y="449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49"/>
                      <a:pt x="67" y="448"/>
                      <a:pt x="66" y="448"/>
                    </a:cubicBezTo>
                    <a:cubicBezTo>
                      <a:pt x="67" y="448"/>
                      <a:pt x="67" y="448"/>
                      <a:pt x="67" y="449"/>
                    </a:cubicBezTo>
                    <a:cubicBezTo>
                      <a:pt x="69" y="449"/>
                      <a:pt x="70" y="449"/>
                      <a:pt x="71" y="449"/>
                    </a:cubicBezTo>
                    <a:lnTo>
                      <a:pt x="69" y="455"/>
                    </a:lnTo>
                    <a:close/>
                    <a:moveTo>
                      <a:pt x="179" y="451"/>
                    </a:moveTo>
                    <a:cubicBezTo>
                      <a:pt x="177" y="450"/>
                      <a:pt x="175" y="449"/>
                      <a:pt x="174" y="447"/>
                    </a:cubicBezTo>
                    <a:cubicBezTo>
                      <a:pt x="179" y="443"/>
                      <a:pt x="179" y="443"/>
                      <a:pt x="179" y="443"/>
                    </a:cubicBezTo>
                    <a:cubicBezTo>
                      <a:pt x="180" y="445"/>
                      <a:pt x="181" y="446"/>
                      <a:pt x="182" y="447"/>
                    </a:cubicBezTo>
                    <a:lnTo>
                      <a:pt x="179" y="451"/>
                    </a:lnTo>
                    <a:close/>
                    <a:moveTo>
                      <a:pt x="254" y="447"/>
                    </a:moveTo>
                    <a:cubicBezTo>
                      <a:pt x="253" y="447"/>
                      <a:pt x="251" y="447"/>
                      <a:pt x="250" y="446"/>
                    </a:cubicBezTo>
                    <a:cubicBezTo>
                      <a:pt x="255" y="442"/>
                      <a:pt x="255" y="442"/>
                      <a:pt x="255" y="442"/>
                    </a:cubicBezTo>
                    <a:cubicBezTo>
                      <a:pt x="254" y="441"/>
                      <a:pt x="255" y="441"/>
                      <a:pt x="255" y="441"/>
                    </a:cubicBezTo>
                    <a:cubicBezTo>
                      <a:pt x="255" y="441"/>
                      <a:pt x="256" y="441"/>
                      <a:pt x="257" y="441"/>
                    </a:cubicBezTo>
                    <a:cubicBezTo>
                      <a:pt x="259" y="446"/>
                      <a:pt x="259" y="446"/>
                      <a:pt x="259" y="446"/>
                    </a:cubicBezTo>
                    <a:cubicBezTo>
                      <a:pt x="258" y="447"/>
                      <a:pt x="257" y="447"/>
                      <a:pt x="256" y="447"/>
                    </a:cubicBezTo>
                    <a:cubicBezTo>
                      <a:pt x="256" y="447"/>
                      <a:pt x="255" y="447"/>
                      <a:pt x="254" y="447"/>
                    </a:cubicBezTo>
                    <a:close/>
                    <a:moveTo>
                      <a:pt x="136" y="447"/>
                    </a:moveTo>
                    <a:cubicBezTo>
                      <a:pt x="134" y="447"/>
                      <a:pt x="132" y="446"/>
                      <a:pt x="130" y="446"/>
                    </a:cubicBezTo>
                    <a:cubicBezTo>
                      <a:pt x="130" y="441"/>
                      <a:pt x="130" y="441"/>
                      <a:pt x="130" y="441"/>
                    </a:cubicBezTo>
                    <a:cubicBezTo>
                      <a:pt x="132" y="441"/>
                      <a:pt x="134" y="441"/>
                      <a:pt x="137" y="441"/>
                    </a:cubicBezTo>
                    <a:lnTo>
                      <a:pt x="136" y="447"/>
                    </a:lnTo>
                    <a:close/>
                    <a:moveTo>
                      <a:pt x="149" y="445"/>
                    </a:moveTo>
                    <a:cubicBezTo>
                      <a:pt x="145" y="440"/>
                      <a:pt x="145" y="440"/>
                      <a:pt x="145" y="440"/>
                    </a:cubicBezTo>
                    <a:cubicBezTo>
                      <a:pt x="146" y="440"/>
                      <a:pt x="146" y="440"/>
                      <a:pt x="146" y="440"/>
                    </a:cubicBezTo>
                    <a:cubicBezTo>
                      <a:pt x="146" y="439"/>
                      <a:pt x="147" y="438"/>
                      <a:pt x="148" y="438"/>
                    </a:cubicBezTo>
                    <a:cubicBezTo>
                      <a:pt x="149" y="437"/>
                      <a:pt x="150" y="437"/>
                      <a:pt x="150" y="436"/>
                    </a:cubicBezTo>
                    <a:cubicBezTo>
                      <a:pt x="153" y="442"/>
                      <a:pt x="153" y="442"/>
                      <a:pt x="153" y="442"/>
                    </a:cubicBezTo>
                    <a:cubicBezTo>
                      <a:pt x="153" y="442"/>
                      <a:pt x="152" y="442"/>
                      <a:pt x="152" y="442"/>
                    </a:cubicBezTo>
                    <a:cubicBezTo>
                      <a:pt x="151" y="443"/>
                      <a:pt x="150" y="444"/>
                      <a:pt x="149" y="444"/>
                    </a:cubicBezTo>
                    <a:lnTo>
                      <a:pt x="149" y="445"/>
                    </a:lnTo>
                    <a:close/>
                    <a:moveTo>
                      <a:pt x="75" y="444"/>
                    </a:moveTo>
                    <a:cubicBezTo>
                      <a:pt x="72" y="440"/>
                      <a:pt x="72" y="440"/>
                      <a:pt x="72" y="440"/>
                    </a:cubicBezTo>
                    <a:cubicBezTo>
                      <a:pt x="73" y="439"/>
                      <a:pt x="74" y="438"/>
                      <a:pt x="76" y="436"/>
                    </a:cubicBezTo>
                    <a:cubicBezTo>
                      <a:pt x="80" y="440"/>
                      <a:pt x="80" y="440"/>
                      <a:pt x="80" y="440"/>
                    </a:cubicBezTo>
                    <a:cubicBezTo>
                      <a:pt x="78" y="442"/>
                      <a:pt x="77" y="443"/>
                      <a:pt x="75" y="444"/>
                    </a:cubicBezTo>
                    <a:close/>
                    <a:moveTo>
                      <a:pt x="186" y="444"/>
                    </a:moveTo>
                    <a:cubicBezTo>
                      <a:pt x="186" y="443"/>
                      <a:pt x="186" y="442"/>
                      <a:pt x="186" y="441"/>
                    </a:cubicBezTo>
                    <a:cubicBezTo>
                      <a:pt x="186" y="440"/>
                      <a:pt x="186" y="438"/>
                      <a:pt x="186" y="437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2" y="439"/>
                      <a:pt x="192" y="440"/>
                      <a:pt x="192" y="441"/>
                    </a:cubicBezTo>
                    <a:cubicBezTo>
                      <a:pt x="192" y="442"/>
                      <a:pt x="192" y="442"/>
                      <a:pt x="192" y="443"/>
                    </a:cubicBezTo>
                    <a:lnTo>
                      <a:pt x="186" y="444"/>
                    </a:lnTo>
                    <a:close/>
                    <a:moveTo>
                      <a:pt x="270" y="442"/>
                    </a:moveTo>
                    <a:cubicBezTo>
                      <a:pt x="268" y="437"/>
                      <a:pt x="268" y="437"/>
                      <a:pt x="268" y="437"/>
                    </a:cubicBezTo>
                    <a:cubicBezTo>
                      <a:pt x="272" y="435"/>
                      <a:pt x="275" y="436"/>
                      <a:pt x="277" y="439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1" y="442"/>
                      <a:pt x="270" y="442"/>
                    </a:cubicBezTo>
                    <a:close/>
                    <a:moveTo>
                      <a:pt x="167" y="439"/>
                    </a:moveTo>
                    <a:cubicBezTo>
                      <a:pt x="166" y="438"/>
                      <a:pt x="164" y="438"/>
                      <a:pt x="164" y="438"/>
                    </a:cubicBezTo>
                    <a:cubicBezTo>
                      <a:pt x="163" y="438"/>
                      <a:pt x="163" y="438"/>
                      <a:pt x="163" y="438"/>
                    </a:cubicBezTo>
                    <a:cubicBezTo>
                      <a:pt x="162" y="432"/>
                      <a:pt x="162" y="432"/>
                      <a:pt x="162" y="432"/>
                    </a:cubicBezTo>
                    <a:cubicBezTo>
                      <a:pt x="163" y="432"/>
                      <a:pt x="163" y="432"/>
                      <a:pt x="164" y="432"/>
                    </a:cubicBezTo>
                    <a:cubicBezTo>
                      <a:pt x="165" y="432"/>
                      <a:pt x="168" y="433"/>
                      <a:pt x="170" y="434"/>
                    </a:cubicBezTo>
                    <a:lnTo>
                      <a:pt x="167" y="439"/>
                    </a:lnTo>
                    <a:close/>
                    <a:moveTo>
                      <a:pt x="246" y="436"/>
                    </a:moveTo>
                    <a:cubicBezTo>
                      <a:pt x="246" y="436"/>
                      <a:pt x="245" y="436"/>
                      <a:pt x="245" y="435"/>
                    </a:cubicBezTo>
                    <a:cubicBezTo>
                      <a:pt x="244" y="435"/>
                      <a:pt x="242" y="434"/>
                      <a:pt x="241" y="433"/>
                    </a:cubicBezTo>
                    <a:cubicBezTo>
                      <a:pt x="244" y="429"/>
                      <a:pt x="244" y="429"/>
                      <a:pt x="244" y="429"/>
                    </a:cubicBezTo>
                    <a:cubicBezTo>
                      <a:pt x="245" y="429"/>
                      <a:pt x="246" y="429"/>
                      <a:pt x="246" y="430"/>
                    </a:cubicBezTo>
                    <a:cubicBezTo>
                      <a:pt x="247" y="430"/>
                      <a:pt x="248" y="430"/>
                      <a:pt x="249" y="431"/>
                    </a:cubicBezTo>
                    <a:lnTo>
                      <a:pt x="246" y="436"/>
                    </a:lnTo>
                    <a:close/>
                    <a:moveTo>
                      <a:pt x="223" y="429"/>
                    </a:moveTo>
                    <a:cubicBezTo>
                      <a:pt x="222" y="423"/>
                      <a:pt x="222" y="423"/>
                      <a:pt x="222" y="423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6" y="422"/>
                      <a:pt x="228" y="422"/>
                      <a:pt x="230" y="423"/>
                    </a:cubicBezTo>
                    <a:cubicBezTo>
                      <a:pt x="227" y="429"/>
                      <a:pt x="227" y="429"/>
                      <a:pt x="227" y="429"/>
                    </a:cubicBezTo>
                    <a:cubicBezTo>
                      <a:pt x="227" y="428"/>
                      <a:pt x="226" y="428"/>
                      <a:pt x="224" y="428"/>
                    </a:cubicBezTo>
                    <a:lnTo>
                      <a:pt x="223" y="429"/>
                    </a:lnTo>
                    <a:close/>
                    <a:moveTo>
                      <a:pt x="78" y="428"/>
                    </a:moveTo>
                    <a:cubicBezTo>
                      <a:pt x="78" y="427"/>
                      <a:pt x="78" y="426"/>
                      <a:pt x="78" y="425"/>
                    </a:cubicBezTo>
                    <a:cubicBezTo>
                      <a:pt x="78" y="423"/>
                      <a:pt x="78" y="422"/>
                      <a:pt x="78" y="421"/>
                    </a:cubicBezTo>
                    <a:cubicBezTo>
                      <a:pt x="84" y="423"/>
                      <a:pt x="84" y="423"/>
                      <a:pt x="84" y="423"/>
                    </a:cubicBezTo>
                    <a:cubicBezTo>
                      <a:pt x="84" y="423"/>
                      <a:pt x="84" y="424"/>
                      <a:pt x="84" y="425"/>
                    </a:cubicBezTo>
                    <a:cubicBezTo>
                      <a:pt x="84" y="426"/>
                      <a:pt x="84" y="426"/>
                      <a:pt x="84" y="427"/>
                    </a:cubicBezTo>
                    <a:lnTo>
                      <a:pt x="78" y="428"/>
                    </a:lnTo>
                    <a:close/>
                    <a:moveTo>
                      <a:pt x="195" y="428"/>
                    </a:moveTo>
                    <a:cubicBezTo>
                      <a:pt x="190" y="425"/>
                      <a:pt x="190" y="425"/>
                      <a:pt x="190" y="425"/>
                    </a:cubicBezTo>
                    <a:cubicBezTo>
                      <a:pt x="191" y="423"/>
                      <a:pt x="193" y="421"/>
                      <a:pt x="195" y="420"/>
                    </a:cubicBezTo>
                    <a:cubicBezTo>
                      <a:pt x="198" y="425"/>
                      <a:pt x="198" y="425"/>
                      <a:pt x="198" y="425"/>
                    </a:cubicBezTo>
                    <a:cubicBezTo>
                      <a:pt x="197" y="426"/>
                      <a:pt x="196" y="427"/>
                      <a:pt x="195" y="428"/>
                    </a:cubicBezTo>
                    <a:close/>
                    <a:moveTo>
                      <a:pt x="240" y="428"/>
                    </a:moveTo>
                    <a:cubicBezTo>
                      <a:pt x="235" y="424"/>
                      <a:pt x="235" y="424"/>
                      <a:pt x="235" y="424"/>
                    </a:cubicBezTo>
                    <a:cubicBezTo>
                      <a:pt x="235" y="424"/>
                      <a:pt x="236" y="423"/>
                      <a:pt x="237" y="422"/>
                    </a:cubicBezTo>
                    <a:cubicBezTo>
                      <a:pt x="237" y="420"/>
                      <a:pt x="238" y="419"/>
                      <a:pt x="240" y="419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5"/>
                    </a:cubicBezTo>
                    <a:cubicBezTo>
                      <a:pt x="241" y="426"/>
                      <a:pt x="240" y="427"/>
                      <a:pt x="240" y="428"/>
                    </a:cubicBezTo>
                    <a:close/>
                    <a:moveTo>
                      <a:pt x="210" y="424"/>
                    </a:moveTo>
                    <a:cubicBezTo>
                      <a:pt x="209" y="423"/>
                      <a:pt x="208" y="422"/>
                      <a:pt x="207" y="422"/>
                    </a:cubicBezTo>
                    <a:cubicBezTo>
                      <a:pt x="208" y="416"/>
                      <a:pt x="208" y="416"/>
                      <a:pt x="208" y="416"/>
                    </a:cubicBezTo>
                    <a:cubicBezTo>
                      <a:pt x="210" y="417"/>
                      <a:pt x="212" y="418"/>
                      <a:pt x="214" y="419"/>
                    </a:cubicBezTo>
                    <a:lnTo>
                      <a:pt x="210" y="424"/>
                    </a:lnTo>
                    <a:close/>
                    <a:moveTo>
                      <a:pt x="93" y="417"/>
                    </a:moveTo>
                    <a:cubicBezTo>
                      <a:pt x="90" y="416"/>
                      <a:pt x="90" y="416"/>
                      <a:pt x="90" y="416"/>
                    </a:cubicBezTo>
                    <a:cubicBezTo>
                      <a:pt x="88" y="414"/>
                      <a:pt x="88" y="414"/>
                      <a:pt x="88" y="414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89" y="412"/>
                      <a:pt x="91" y="411"/>
                      <a:pt x="94" y="410"/>
                    </a:cubicBezTo>
                    <a:cubicBezTo>
                      <a:pt x="96" y="415"/>
                      <a:pt x="96" y="415"/>
                      <a:pt x="96" y="415"/>
                    </a:cubicBezTo>
                    <a:cubicBezTo>
                      <a:pt x="94" y="416"/>
                      <a:pt x="93" y="416"/>
                      <a:pt x="93" y="417"/>
                    </a:cubicBezTo>
                    <a:close/>
                    <a:moveTo>
                      <a:pt x="107" y="407"/>
                    </a:moveTo>
                    <a:cubicBezTo>
                      <a:pt x="102" y="406"/>
                      <a:pt x="102" y="406"/>
                      <a:pt x="102" y="406"/>
                    </a:cubicBezTo>
                    <a:cubicBezTo>
                      <a:pt x="102" y="405"/>
                      <a:pt x="102" y="404"/>
                      <a:pt x="102" y="403"/>
                    </a:cubicBezTo>
                    <a:cubicBezTo>
                      <a:pt x="102" y="402"/>
                      <a:pt x="102" y="401"/>
                      <a:pt x="102" y="400"/>
                    </a:cubicBezTo>
                    <a:cubicBezTo>
                      <a:pt x="108" y="401"/>
                      <a:pt x="108" y="401"/>
                      <a:pt x="108" y="401"/>
                    </a:cubicBezTo>
                    <a:cubicBezTo>
                      <a:pt x="108" y="402"/>
                      <a:pt x="108" y="403"/>
                      <a:pt x="108" y="403"/>
                    </a:cubicBezTo>
                    <a:cubicBezTo>
                      <a:pt x="108" y="405"/>
                      <a:pt x="108" y="406"/>
                      <a:pt x="107" y="407"/>
                    </a:cubicBezTo>
                    <a:close/>
                    <a:moveTo>
                      <a:pt x="55" y="397"/>
                    </a:moveTo>
                    <a:cubicBezTo>
                      <a:pt x="53" y="392"/>
                      <a:pt x="53" y="392"/>
                      <a:pt x="53" y="392"/>
                    </a:cubicBezTo>
                    <a:cubicBezTo>
                      <a:pt x="54" y="391"/>
                      <a:pt x="54" y="391"/>
                      <a:pt x="55" y="390"/>
                    </a:cubicBezTo>
                    <a:cubicBezTo>
                      <a:pt x="55" y="389"/>
                      <a:pt x="56" y="389"/>
                      <a:pt x="57" y="388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59" y="395"/>
                      <a:pt x="57" y="396"/>
                      <a:pt x="55" y="397"/>
                    </a:cubicBezTo>
                    <a:close/>
                    <a:moveTo>
                      <a:pt x="74" y="394"/>
                    </a:moveTo>
                    <a:cubicBezTo>
                      <a:pt x="74" y="394"/>
                      <a:pt x="73" y="394"/>
                      <a:pt x="73" y="394"/>
                    </a:cubicBezTo>
                    <a:cubicBezTo>
                      <a:pt x="73" y="394"/>
                      <a:pt x="72" y="394"/>
                      <a:pt x="71" y="394"/>
                    </a:cubicBezTo>
                    <a:cubicBezTo>
                      <a:pt x="69" y="393"/>
                      <a:pt x="69" y="393"/>
                      <a:pt x="69" y="393"/>
                    </a:cubicBezTo>
                    <a:cubicBezTo>
                      <a:pt x="70" y="387"/>
                      <a:pt x="70" y="387"/>
                      <a:pt x="70" y="387"/>
                    </a:cubicBezTo>
                    <a:cubicBezTo>
                      <a:pt x="74" y="388"/>
                      <a:pt x="74" y="388"/>
                      <a:pt x="74" y="388"/>
                    </a:cubicBezTo>
                    <a:cubicBezTo>
                      <a:pt x="74" y="388"/>
                      <a:pt x="75" y="388"/>
                      <a:pt x="75" y="388"/>
                    </a:cubicBezTo>
                    <a:cubicBezTo>
                      <a:pt x="76" y="394"/>
                      <a:pt x="76" y="394"/>
                      <a:pt x="76" y="394"/>
                    </a:cubicBezTo>
                    <a:cubicBezTo>
                      <a:pt x="76" y="394"/>
                      <a:pt x="75" y="394"/>
                      <a:pt x="74" y="394"/>
                    </a:cubicBezTo>
                    <a:close/>
                    <a:moveTo>
                      <a:pt x="102" y="392"/>
                    </a:moveTo>
                    <a:cubicBezTo>
                      <a:pt x="101" y="391"/>
                      <a:pt x="99" y="390"/>
                      <a:pt x="98" y="388"/>
                    </a:cubicBezTo>
                    <a:cubicBezTo>
                      <a:pt x="101" y="384"/>
                      <a:pt x="101" y="384"/>
                      <a:pt x="101" y="384"/>
                    </a:cubicBezTo>
                    <a:cubicBezTo>
                      <a:pt x="103" y="385"/>
                      <a:pt x="104" y="386"/>
                      <a:pt x="106" y="388"/>
                    </a:cubicBezTo>
                    <a:lnTo>
                      <a:pt x="102" y="392"/>
                    </a:lnTo>
                    <a:close/>
                    <a:moveTo>
                      <a:pt x="47" y="388"/>
                    </a:moveTo>
                    <a:cubicBezTo>
                      <a:pt x="46" y="387"/>
                      <a:pt x="46" y="387"/>
                      <a:pt x="46" y="386"/>
                    </a:cubicBezTo>
                    <a:cubicBezTo>
                      <a:pt x="45" y="385"/>
                      <a:pt x="44" y="384"/>
                      <a:pt x="43" y="383"/>
                    </a:cubicBezTo>
                    <a:cubicBezTo>
                      <a:pt x="49" y="381"/>
                      <a:pt x="49" y="381"/>
                      <a:pt x="49" y="381"/>
                    </a:cubicBezTo>
                    <a:cubicBezTo>
                      <a:pt x="49" y="381"/>
                      <a:pt x="49" y="382"/>
                      <a:pt x="50" y="383"/>
                    </a:cubicBezTo>
                    <a:cubicBezTo>
                      <a:pt x="51" y="384"/>
                      <a:pt x="51" y="384"/>
                      <a:pt x="52" y="385"/>
                    </a:cubicBezTo>
                    <a:lnTo>
                      <a:pt x="47" y="388"/>
                    </a:lnTo>
                    <a:close/>
                    <a:moveTo>
                      <a:pt x="87" y="385"/>
                    </a:moveTo>
                    <a:cubicBezTo>
                      <a:pt x="82" y="382"/>
                      <a:pt x="82" y="382"/>
                      <a:pt x="82" y="382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4" y="379"/>
                      <a:pt x="86" y="378"/>
                      <a:pt x="88" y="378"/>
                    </a:cubicBezTo>
                    <a:cubicBezTo>
                      <a:pt x="89" y="378"/>
                      <a:pt x="89" y="378"/>
                      <a:pt x="90" y="378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7" y="385"/>
                    </a:cubicBezTo>
                    <a:close/>
                    <a:moveTo>
                      <a:pt x="42" y="371"/>
                    </a:moveTo>
                    <a:cubicBezTo>
                      <a:pt x="42" y="369"/>
                      <a:pt x="41" y="368"/>
                      <a:pt x="41" y="366"/>
                    </a:cubicBezTo>
                    <a:cubicBezTo>
                      <a:pt x="40" y="366"/>
                      <a:pt x="40" y="366"/>
                      <a:pt x="40" y="366"/>
                    </a:cubicBezTo>
                    <a:cubicBezTo>
                      <a:pt x="46" y="363"/>
                      <a:pt x="46" y="363"/>
                      <a:pt x="46" y="363"/>
                    </a:cubicBezTo>
                    <a:cubicBezTo>
                      <a:pt x="46" y="364"/>
                      <a:pt x="46" y="364"/>
                      <a:pt x="46" y="364"/>
                    </a:cubicBezTo>
                    <a:cubicBezTo>
                      <a:pt x="47" y="366"/>
                      <a:pt x="47" y="367"/>
                      <a:pt x="48" y="369"/>
                    </a:cubicBezTo>
                    <a:lnTo>
                      <a:pt x="42" y="371"/>
                    </a:lnTo>
                    <a:close/>
                    <a:moveTo>
                      <a:pt x="44" y="354"/>
                    </a:move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2"/>
                      <a:pt x="39" y="351"/>
                      <a:pt x="39" y="350"/>
                    </a:cubicBezTo>
                    <a:cubicBezTo>
                      <a:pt x="40" y="349"/>
                      <a:pt x="40" y="348"/>
                      <a:pt x="40" y="347"/>
                    </a:cubicBezTo>
                    <a:cubicBezTo>
                      <a:pt x="46" y="349"/>
                      <a:pt x="46" y="349"/>
                      <a:pt x="46" y="349"/>
                    </a:cubicBezTo>
                    <a:cubicBezTo>
                      <a:pt x="45" y="350"/>
                      <a:pt x="45" y="351"/>
                      <a:pt x="44" y="352"/>
                    </a:cubicBezTo>
                    <a:cubicBezTo>
                      <a:pt x="44" y="353"/>
                      <a:pt x="44" y="353"/>
                      <a:pt x="44" y="354"/>
                    </a:cubicBezTo>
                    <a:close/>
                    <a:moveTo>
                      <a:pt x="49" y="337"/>
                    </a:moveTo>
                    <a:cubicBezTo>
                      <a:pt x="43" y="336"/>
                      <a:pt x="43" y="336"/>
                      <a:pt x="43" y="336"/>
                    </a:cubicBezTo>
                    <a:cubicBezTo>
                      <a:pt x="43" y="335"/>
                      <a:pt x="43" y="335"/>
                      <a:pt x="43" y="334"/>
                    </a:cubicBezTo>
                    <a:cubicBezTo>
                      <a:pt x="44" y="332"/>
                      <a:pt x="44" y="331"/>
                      <a:pt x="45" y="330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50" y="333"/>
                      <a:pt x="49" y="334"/>
                      <a:pt x="49" y="335"/>
                    </a:cubicBezTo>
                    <a:cubicBezTo>
                      <a:pt x="49" y="336"/>
                      <a:pt x="49" y="336"/>
                      <a:pt x="49" y="337"/>
                    </a:cubicBezTo>
                    <a:close/>
                    <a:moveTo>
                      <a:pt x="56" y="325"/>
                    </a:moveTo>
                    <a:cubicBezTo>
                      <a:pt x="54" y="320"/>
                      <a:pt x="54" y="320"/>
                      <a:pt x="54" y="320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6" y="318"/>
                      <a:pt x="57" y="318"/>
                      <a:pt x="58" y="317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61" y="322"/>
                      <a:pt x="59" y="323"/>
                      <a:pt x="57" y="324"/>
                    </a:cubicBezTo>
                    <a:lnTo>
                      <a:pt x="56" y="325"/>
                    </a:lnTo>
                    <a:close/>
                    <a:moveTo>
                      <a:pt x="51" y="318"/>
                    </a:moveTo>
                    <a:cubicBezTo>
                      <a:pt x="49" y="313"/>
                      <a:pt x="49" y="313"/>
                      <a:pt x="49" y="313"/>
                    </a:cubicBezTo>
                    <a:cubicBezTo>
                      <a:pt x="50" y="312"/>
                      <a:pt x="50" y="312"/>
                      <a:pt x="50" y="312"/>
                    </a:cubicBezTo>
                    <a:cubicBezTo>
                      <a:pt x="51" y="312"/>
                      <a:pt x="52" y="311"/>
                      <a:pt x="53" y="311"/>
                    </a:cubicBezTo>
                    <a:cubicBezTo>
                      <a:pt x="54" y="311"/>
                      <a:pt x="54" y="311"/>
                      <a:pt x="55" y="310"/>
                    </a:cubicBezTo>
                    <a:cubicBezTo>
                      <a:pt x="56" y="316"/>
                      <a:pt x="56" y="316"/>
                      <a:pt x="56" y="316"/>
                    </a:cubicBezTo>
                    <a:cubicBezTo>
                      <a:pt x="56" y="316"/>
                      <a:pt x="56" y="316"/>
                      <a:pt x="55" y="316"/>
                    </a:cubicBezTo>
                    <a:cubicBezTo>
                      <a:pt x="54" y="317"/>
                      <a:pt x="53" y="317"/>
                      <a:pt x="52" y="318"/>
                    </a:cubicBezTo>
                    <a:lnTo>
                      <a:pt x="51" y="318"/>
                    </a:lnTo>
                    <a:close/>
                    <a:moveTo>
                      <a:pt x="45" y="313"/>
                    </a:moveTo>
                    <a:cubicBezTo>
                      <a:pt x="40" y="311"/>
                      <a:pt x="40" y="311"/>
                      <a:pt x="40" y="311"/>
                    </a:cubicBezTo>
                    <a:cubicBezTo>
                      <a:pt x="41" y="309"/>
                      <a:pt x="42" y="308"/>
                      <a:pt x="43" y="307"/>
                    </a:cubicBezTo>
                    <a:cubicBezTo>
                      <a:pt x="44" y="307"/>
                      <a:pt x="44" y="307"/>
                      <a:pt x="45" y="306"/>
                    </a:cubicBezTo>
                    <a:cubicBezTo>
                      <a:pt x="49" y="310"/>
                      <a:pt x="49" y="310"/>
                      <a:pt x="49" y="310"/>
                    </a:cubicBezTo>
                    <a:cubicBezTo>
                      <a:pt x="48" y="311"/>
                      <a:pt x="47" y="312"/>
                      <a:pt x="47" y="312"/>
                    </a:cubicBezTo>
                    <a:cubicBezTo>
                      <a:pt x="46" y="313"/>
                      <a:pt x="45" y="313"/>
                      <a:pt x="45" y="313"/>
                    </a:cubicBezTo>
                    <a:close/>
                    <a:moveTo>
                      <a:pt x="51" y="297"/>
                    </a:moveTo>
                    <a:cubicBezTo>
                      <a:pt x="45" y="296"/>
                      <a:pt x="45" y="296"/>
                      <a:pt x="45" y="296"/>
                    </a:cubicBezTo>
                    <a:cubicBezTo>
                      <a:pt x="45" y="295"/>
                      <a:pt x="46" y="294"/>
                      <a:pt x="47" y="293"/>
                    </a:cubicBezTo>
                    <a:cubicBezTo>
                      <a:pt x="47" y="292"/>
                      <a:pt x="47" y="292"/>
                      <a:pt x="48" y="291"/>
                    </a:cubicBezTo>
                    <a:cubicBezTo>
                      <a:pt x="48" y="291"/>
                      <a:pt x="48" y="291"/>
                      <a:pt x="49" y="290"/>
                    </a:cubicBezTo>
                    <a:cubicBezTo>
                      <a:pt x="53" y="294"/>
                      <a:pt x="53" y="294"/>
                      <a:pt x="53" y="294"/>
                    </a:cubicBezTo>
                    <a:cubicBezTo>
                      <a:pt x="53" y="294"/>
                      <a:pt x="52" y="295"/>
                      <a:pt x="52" y="295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6"/>
                      <a:pt x="51" y="296"/>
                      <a:pt x="51" y="296"/>
                    </a:cubicBezTo>
                    <a:cubicBezTo>
                      <a:pt x="51" y="296"/>
                      <a:pt x="51" y="297"/>
                      <a:pt x="51" y="297"/>
                    </a:cubicBezTo>
                    <a:close/>
                    <a:moveTo>
                      <a:pt x="48" y="283"/>
                    </a:moveTo>
                    <a:cubicBezTo>
                      <a:pt x="48" y="283"/>
                      <a:pt x="47" y="283"/>
                      <a:pt x="46" y="283"/>
                    </a:cubicBezTo>
                    <a:cubicBezTo>
                      <a:pt x="46" y="283"/>
                      <a:pt x="45" y="282"/>
                      <a:pt x="44" y="282"/>
                    </a:cubicBezTo>
                    <a:cubicBezTo>
                      <a:pt x="45" y="276"/>
                      <a:pt x="45" y="276"/>
                      <a:pt x="45" y="276"/>
                    </a:cubicBezTo>
                    <a:cubicBezTo>
                      <a:pt x="46" y="277"/>
                      <a:pt x="47" y="277"/>
                      <a:pt x="48" y="277"/>
                    </a:cubicBezTo>
                    <a:cubicBezTo>
                      <a:pt x="49" y="277"/>
                      <a:pt x="51" y="278"/>
                      <a:pt x="52" y="279"/>
                    </a:cubicBezTo>
                    <a:cubicBezTo>
                      <a:pt x="48" y="283"/>
                      <a:pt x="48" y="283"/>
                      <a:pt x="48" y="283"/>
                    </a:cubicBezTo>
                    <a:cubicBezTo>
                      <a:pt x="48" y="283"/>
                      <a:pt x="48" y="283"/>
                      <a:pt x="48" y="283"/>
                    </a:cubicBezTo>
                    <a:close/>
                    <a:moveTo>
                      <a:pt x="31" y="279"/>
                    </a:moveTo>
                    <a:cubicBezTo>
                      <a:pt x="29" y="277"/>
                      <a:pt x="28" y="275"/>
                      <a:pt x="27" y="272"/>
                    </a:cubicBezTo>
                    <a:cubicBezTo>
                      <a:pt x="33" y="271"/>
                      <a:pt x="33" y="271"/>
                      <a:pt x="33" y="271"/>
                    </a:cubicBezTo>
                    <a:cubicBezTo>
                      <a:pt x="33" y="272"/>
                      <a:pt x="34" y="273"/>
                      <a:pt x="35" y="274"/>
                    </a:cubicBezTo>
                    <a:lnTo>
                      <a:pt x="31" y="279"/>
                    </a:lnTo>
                    <a:close/>
                    <a:moveTo>
                      <a:pt x="34" y="261"/>
                    </a:moveTo>
                    <a:cubicBezTo>
                      <a:pt x="29" y="259"/>
                      <a:pt x="29" y="259"/>
                      <a:pt x="29" y="259"/>
                    </a:cubicBezTo>
                    <a:cubicBezTo>
                      <a:pt x="29" y="258"/>
                      <a:pt x="30" y="257"/>
                      <a:pt x="30" y="255"/>
                    </a:cubicBezTo>
                    <a:cubicBezTo>
                      <a:pt x="31" y="255"/>
                      <a:pt x="31" y="255"/>
                      <a:pt x="31" y="255"/>
                    </a:cubicBezTo>
                    <a:cubicBezTo>
                      <a:pt x="31" y="254"/>
                      <a:pt x="31" y="254"/>
                      <a:pt x="31" y="253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6" y="256"/>
                      <a:pt x="36" y="257"/>
                      <a:pt x="36" y="257"/>
                    </a:cubicBezTo>
                    <a:cubicBezTo>
                      <a:pt x="36" y="258"/>
                      <a:pt x="36" y="258"/>
                      <a:pt x="36" y="258"/>
                    </a:cubicBezTo>
                    <a:cubicBezTo>
                      <a:pt x="35" y="259"/>
                      <a:pt x="35" y="260"/>
                      <a:pt x="34" y="261"/>
                    </a:cubicBezTo>
                    <a:close/>
                    <a:moveTo>
                      <a:pt x="30" y="245"/>
                    </a:moveTo>
                    <a:cubicBezTo>
                      <a:pt x="30" y="245"/>
                      <a:pt x="30" y="244"/>
                      <a:pt x="29" y="244"/>
                    </a:cubicBezTo>
                    <a:cubicBezTo>
                      <a:pt x="28" y="243"/>
                      <a:pt x="28" y="243"/>
                      <a:pt x="28" y="243"/>
                    </a:cubicBezTo>
                    <a:cubicBezTo>
                      <a:pt x="28" y="242"/>
                      <a:pt x="27" y="241"/>
                      <a:pt x="27" y="241"/>
                    </a:cubicBezTo>
                    <a:cubicBezTo>
                      <a:pt x="31" y="237"/>
                      <a:pt x="31" y="237"/>
                      <a:pt x="31" y="237"/>
                    </a:cubicBezTo>
                    <a:cubicBezTo>
                      <a:pt x="32" y="238"/>
                      <a:pt x="32" y="238"/>
                      <a:pt x="33" y="239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4" y="241"/>
                      <a:pt x="35" y="241"/>
                      <a:pt x="35" y="242"/>
                    </a:cubicBezTo>
                    <a:lnTo>
                      <a:pt x="30" y="245"/>
                    </a:lnTo>
                    <a:close/>
                    <a:moveTo>
                      <a:pt x="31" y="228"/>
                    </a:moveTo>
                    <a:cubicBezTo>
                      <a:pt x="25" y="227"/>
                      <a:pt x="25" y="227"/>
                      <a:pt x="25" y="227"/>
                    </a:cubicBezTo>
                    <a:cubicBezTo>
                      <a:pt x="26" y="225"/>
                      <a:pt x="26" y="225"/>
                      <a:pt x="26" y="225"/>
                    </a:cubicBezTo>
                    <a:cubicBezTo>
                      <a:pt x="26" y="224"/>
                      <a:pt x="26" y="223"/>
                      <a:pt x="26" y="222"/>
                    </a:cubicBezTo>
                    <a:cubicBezTo>
                      <a:pt x="32" y="222"/>
                      <a:pt x="32" y="222"/>
                      <a:pt x="32" y="222"/>
                    </a:cubicBezTo>
                    <a:cubicBezTo>
                      <a:pt x="32" y="223"/>
                      <a:pt x="32" y="225"/>
                      <a:pt x="31" y="226"/>
                    </a:cubicBezTo>
                    <a:lnTo>
                      <a:pt x="31" y="228"/>
                    </a:lnTo>
                    <a:close/>
                    <a:moveTo>
                      <a:pt x="10" y="217"/>
                    </a:moveTo>
                    <a:cubicBezTo>
                      <a:pt x="10" y="216"/>
                      <a:pt x="10" y="216"/>
                      <a:pt x="10" y="216"/>
                    </a:cubicBezTo>
                    <a:cubicBezTo>
                      <a:pt x="10" y="215"/>
                      <a:pt x="9" y="215"/>
                      <a:pt x="9" y="214"/>
                    </a:cubicBezTo>
                    <a:cubicBezTo>
                      <a:pt x="9" y="213"/>
                      <a:pt x="8" y="212"/>
                      <a:pt x="8" y="211"/>
                    </a:cubicBezTo>
                    <a:cubicBezTo>
                      <a:pt x="13" y="209"/>
                      <a:pt x="13" y="209"/>
                      <a:pt x="13" y="209"/>
                    </a:cubicBezTo>
                    <a:cubicBezTo>
                      <a:pt x="14" y="210"/>
                      <a:pt x="14" y="210"/>
                      <a:pt x="14" y="211"/>
                    </a:cubicBezTo>
                    <a:cubicBezTo>
                      <a:pt x="15" y="212"/>
                      <a:pt x="15" y="213"/>
                      <a:pt x="16" y="214"/>
                    </a:cubicBezTo>
                    <a:lnTo>
                      <a:pt x="10" y="217"/>
                    </a:lnTo>
                    <a:close/>
                    <a:moveTo>
                      <a:pt x="25" y="215"/>
                    </a:moveTo>
                    <a:cubicBezTo>
                      <a:pt x="22" y="210"/>
                      <a:pt x="22" y="210"/>
                      <a:pt x="22" y="210"/>
                    </a:cubicBezTo>
                    <a:cubicBezTo>
                      <a:pt x="23" y="209"/>
                      <a:pt x="24" y="208"/>
                      <a:pt x="24" y="208"/>
                    </a:cubicBezTo>
                    <a:cubicBezTo>
                      <a:pt x="27" y="207"/>
                      <a:pt x="29" y="207"/>
                      <a:pt x="30" y="208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6" y="214"/>
                      <a:pt x="25" y="214"/>
                      <a:pt x="25" y="215"/>
                    </a:cubicBezTo>
                    <a:close/>
                    <a:moveTo>
                      <a:pt x="9" y="200"/>
                    </a:moveTo>
                    <a:cubicBezTo>
                      <a:pt x="7" y="199"/>
                      <a:pt x="6" y="198"/>
                      <a:pt x="5" y="196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4"/>
                      <a:pt x="11" y="195"/>
                      <a:pt x="11" y="195"/>
                    </a:cubicBezTo>
                    <a:cubicBezTo>
                      <a:pt x="13" y="196"/>
                      <a:pt x="14" y="197"/>
                      <a:pt x="14" y="199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8" y="199"/>
                      <a:pt x="8" y="200"/>
                      <a:pt x="9" y="200"/>
                    </a:cubicBezTo>
                    <a:close/>
                    <a:moveTo>
                      <a:pt x="14" y="187"/>
                    </a:moveTo>
                    <a:cubicBezTo>
                      <a:pt x="10" y="183"/>
                      <a:pt x="10" y="183"/>
                      <a:pt x="10" y="183"/>
                    </a:cubicBezTo>
                    <a:cubicBezTo>
                      <a:pt x="11" y="182"/>
                      <a:pt x="12" y="181"/>
                      <a:pt x="13" y="179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7" y="184"/>
                      <a:pt x="16" y="185"/>
                      <a:pt x="14" y="187"/>
                    </a:cubicBezTo>
                    <a:close/>
                    <a:moveTo>
                      <a:pt x="21" y="169"/>
                    </a:moveTo>
                    <a:cubicBezTo>
                      <a:pt x="15" y="169"/>
                      <a:pt x="15" y="169"/>
                      <a:pt x="15" y="169"/>
                    </a:cubicBezTo>
                    <a:cubicBezTo>
                      <a:pt x="15" y="168"/>
                      <a:pt x="15" y="168"/>
                      <a:pt x="15" y="168"/>
                    </a:cubicBezTo>
                    <a:cubicBezTo>
                      <a:pt x="15" y="166"/>
                      <a:pt x="15" y="165"/>
                      <a:pt x="15" y="164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1" y="164"/>
                      <a:pt x="21" y="166"/>
                      <a:pt x="21" y="168"/>
                    </a:cubicBezTo>
                    <a:lnTo>
                      <a:pt x="21" y="169"/>
                    </a:lnTo>
                    <a:close/>
                    <a:moveTo>
                      <a:pt x="25" y="157"/>
                    </a:move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4" y="151"/>
                      <a:pt x="26" y="150"/>
                      <a:pt x="29" y="150"/>
                    </a:cubicBezTo>
                    <a:cubicBezTo>
                      <a:pt x="30" y="156"/>
                      <a:pt x="30" y="156"/>
                      <a:pt x="30" y="156"/>
                    </a:cubicBezTo>
                    <a:cubicBezTo>
                      <a:pt x="29" y="156"/>
                      <a:pt x="26" y="156"/>
                      <a:pt x="25" y="157"/>
                    </a:cubicBezTo>
                    <a:close/>
                    <a:moveTo>
                      <a:pt x="42" y="151"/>
                    </a:moveTo>
                    <a:cubicBezTo>
                      <a:pt x="38" y="147"/>
                      <a:pt x="38" y="147"/>
                      <a:pt x="38" y="147"/>
                    </a:cubicBezTo>
                    <a:cubicBezTo>
                      <a:pt x="38" y="146"/>
                      <a:pt x="37" y="146"/>
                      <a:pt x="37" y="145"/>
                    </a:cubicBezTo>
                    <a:cubicBezTo>
                      <a:pt x="42" y="142"/>
                      <a:pt x="42" y="142"/>
                      <a:pt x="42" y="142"/>
                    </a:cubicBezTo>
                    <a:cubicBezTo>
                      <a:pt x="43" y="144"/>
                      <a:pt x="43" y="145"/>
                      <a:pt x="43" y="147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3" y="148"/>
                      <a:pt x="43" y="150"/>
                      <a:pt x="42" y="151"/>
                    </a:cubicBezTo>
                    <a:close/>
                    <a:moveTo>
                      <a:pt x="42" y="139"/>
                    </a:moveTo>
                    <a:cubicBezTo>
                      <a:pt x="42" y="133"/>
                      <a:pt x="42" y="133"/>
                      <a:pt x="42" y="133"/>
                    </a:cubicBezTo>
                    <a:cubicBezTo>
                      <a:pt x="42" y="133"/>
                      <a:pt x="43" y="133"/>
                      <a:pt x="43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5" y="133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8" y="138"/>
                      <a:pt x="47" y="139"/>
                      <a:pt x="44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2" y="139"/>
                    </a:cubicBezTo>
                    <a:close/>
                    <a:moveTo>
                      <a:pt x="56" y="126"/>
                    </a:moveTo>
                    <a:cubicBezTo>
                      <a:pt x="51" y="123"/>
                      <a:pt x="51" y="123"/>
                      <a:pt x="51" y="123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59" y="119"/>
                      <a:pt x="59" y="119"/>
                      <a:pt x="59" y="120"/>
                    </a:cubicBezTo>
                    <a:cubicBezTo>
                      <a:pt x="59" y="122"/>
                      <a:pt x="57" y="124"/>
                      <a:pt x="56" y="126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7" y="109"/>
                      <a:pt x="47" y="109"/>
                    </a:cubicBezTo>
                    <a:cubicBezTo>
                      <a:pt x="46" y="109"/>
                      <a:pt x="45" y="108"/>
                      <a:pt x="45" y="108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4"/>
                      <a:pt x="50" y="104"/>
                    </a:cubicBezTo>
                    <a:cubicBezTo>
                      <a:pt x="51" y="105"/>
                      <a:pt x="53" y="106"/>
                      <a:pt x="54" y="108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1" y="109"/>
                      <a:pt x="51" y="109"/>
                      <a:pt x="51" y="109"/>
                    </a:cubicBezTo>
                    <a:lnTo>
                      <a:pt x="48" y="110"/>
                    </a:lnTo>
                    <a:close/>
                    <a:moveTo>
                      <a:pt x="48" y="95"/>
                    </a:moveTo>
                    <a:cubicBezTo>
                      <a:pt x="42" y="94"/>
                      <a:pt x="42" y="94"/>
                      <a:pt x="42" y="94"/>
                    </a:cubicBezTo>
                    <a:cubicBezTo>
                      <a:pt x="43" y="92"/>
                      <a:pt x="43" y="90"/>
                      <a:pt x="43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91"/>
                      <a:pt x="49" y="93"/>
                      <a:pt x="48" y="95"/>
                    </a:cubicBezTo>
                    <a:close/>
                    <a:moveTo>
                      <a:pt x="42" y="81"/>
                    </a:moveTo>
                    <a:cubicBezTo>
                      <a:pt x="40" y="81"/>
                      <a:pt x="37" y="80"/>
                      <a:pt x="35" y="78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40" y="75"/>
                      <a:pt x="42" y="76"/>
                      <a:pt x="42" y="76"/>
                    </a:cubicBezTo>
                    <a:lnTo>
                      <a:pt x="42" y="81"/>
                    </a:lnTo>
                    <a:close/>
                    <a:moveTo>
                      <a:pt x="28" y="69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5" y="67"/>
                      <a:pt x="23" y="66"/>
                      <a:pt x="23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3"/>
                      <a:pt x="30" y="63"/>
                      <a:pt x="30" y="64"/>
                    </a:cubicBezTo>
                    <a:cubicBezTo>
                      <a:pt x="31" y="65"/>
                      <a:pt x="31" y="65"/>
                      <a:pt x="31" y="65"/>
                    </a:cubicBezTo>
                    <a:lnTo>
                      <a:pt x="28" y="69"/>
                    </a:lnTo>
                    <a:close/>
                    <a:moveTo>
                      <a:pt x="12" y="63"/>
                    </a:moveTo>
                    <a:cubicBezTo>
                      <a:pt x="11" y="63"/>
                      <a:pt x="10" y="63"/>
                      <a:pt x="9" y="62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7"/>
                      <a:pt x="14" y="56"/>
                      <a:pt x="15" y="56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5" y="62"/>
                      <a:pt x="14" y="63"/>
                      <a:pt x="12" y="63"/>
                    </a:cubicBezTo>
                    <a:close/>
                    <a:moveTo>
                      <a:pt x="5" y="50"/>
                    </a:moveTo>
                    <a:cubicBezTo>
                      <a:pt x="5" y="49"/>
                      <a:pt x="5" y="49"/>
                      <a:pt x="4" y="49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6" y="43"/>
                      <a:pt x="6" y="43"/>
                    </a:cubicBezTo>
                    <a:cubicBezTo>
                      <a:pt x="8" y="44"/>
                      <a:pt x="9" y="46"/>
                      <a:pt x="10" y="47"/>
                    </a:cubicBezTo>
                    <a:lnTo>
                      <a:pt x="5" y="50"/>
                    </a:lnTo>
                    <a:close/>
                    <a:moveTo>
                      <a:pt x="6" y="37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4" y="31"/>
                      <a:pt x="5" y="30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9" y="35"/>
                      <a:pt x="8" y="35"/>
                      <a:pt x="6" y="37"/>
                    </a:cubicBezTo>
                    <a:close/>
                    <a:moveTo>
                      <a:pt x="7" y="23"/>
                    </a:moveTo>
                    <a:cubicBezTo>
                      <a:pt x="7" y="23"/>
                      <a:pt x="6" y="23"/>
                      <a:pt x="6" y="23"/>
                    </a:cubicBezTo>
                    <a:cubicBezTo>
                      <a:pt x="3" y="22"/>
                      <a:pt x="2" y="20"/>
                      <a:pt x="2" y="18"/>
                    </a:cubicBezTo>
                    <a:cubicBezTo>
                      <a:pt x="2" y="18"/>
                      <a:pt x="3" y="17"/>
                      <a:pt x="3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7" y="23"/>
                    </a:lnTo>
                    <a:close/>
                    <a:moveTo>
                      <a:pt x="4" y="8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iśļîdê">
                <a:extLst>
                  <a:ext uri="{FF2B5EF4-FFF2-40B4-BE49-F238E27FC236}">
                    <a16:creationId xmlns:a16="http://schemas.microsoft.com/office/drawing/2014/main" id="{8ABA7247-D212-4768-960A-E5B0DA3207A1}"/>
                  </a:ext>
                </a:extLst>
              </p:cNvPr>
              <p:cNvSpPr/>
              <p:nvPr/>
            </p:nvSpPr>
            <p:spPr bwMode="auto">
              <a:xfrm>
                <a:off x="6657975" y="4583113"/>
                <a:ext cx="658813" cy="198438"/>
              </a:xfrm>
              <a:custGeom>
                <a:avLst/>
                <a:gdLst>
                  <a:gd name="T0" fmla="*/ 5 w 307"/>
                  <a:gd name="T1" fmla="*/ 86 h 93"/>
                  <a:gd name="T2" fmla="*/ 12 w 307"/>
                  <a:gd name="T3" fmla="*/ 82 h 93"/>
                  <a:gd name="T4" fmla="*/ 14 w 307"/>
                  <a:gd name="T5" fmla="*/ 75 h 93"/>
                  <a:gd name="T6" fmla="*/ 12 w 307"/>
                  <a:gd name="T7" fmla="*/ 82 h 93"/>
                  <a:gd name="T8" fmla="*/ 17 w 307"/>
                  <a:gd name="T9" fmla="*/ 62 h 93"/>
                  <a:gd name="T10" fmla="*/ 23 w 307"/>
                  <a:gd name="T11" fmla="*/ 61 h 93"/>
                  <a:gd name="T12" fmla="*/ 22 w 307"/>
                  <a:gd name="T13" fmla="*/ 66 h 93"/>
                  <a:gd name="T14" fmla="*/ 241 w 307"/>
                  <a:gd name="T15" fmla="*/ 58 h 93"/>
                  <a:gd name="T16" fmla="*/ 246 w 307"/>
                  <a:gd name="T17" fmla="*/ 51 h 93"/>
                  <a:gd name="T18" fmla="*/ 31 w 307"/>
                  <a:gd name="T19" fmla="*/ 56 h 93"/>
                  <a:gd name="T20" fmla="*/ 29 w 307"/>
                  <a:gd name="T21" fmla="*/ 46 h 93"/>
                  <a:gd name="T22" fmla="*/ 31 w 307"/>
                  <a:gd name="T23" fmla="*/ 56 h 93"/>
                  <a:gd name="T24" fmla="*/ 299 w 307"/>
                  <a:gd name="T25" fmla="*/ 48 h 93"/>
                  <a:gd name="T26" fmla="*/ 303 w 307"/>
                  <a:gd name="T27" fmla="*/ 48 h 93"/>
                  <a:gd name="T28" fmla="*/ 256 w 307"/>
                  <a:gd name="T29" fmla="*/ 45 h 93"/>
                  <a:gd name="T30" fmla="*/ 263 w 307"/>
                  <a:gd name="T31" fmla="*/ 50 h 93"/>
                  <a:gd name="T32" fmla="*/ 44 w 307"/>
                  <a:gd name="T33" fmla="*/ 50 h 93"/>
                  <a:gd name="T34" fmla="*/ 42 w 307"/>
                  <a:gd name="T35" fmla="*/ 42 h 93"/>
                  <a:gd name="T36" fmla="*/ 47 w 307"/>
                  <a:gd name="T37" fmla="*/ 46 h 93"/>
                  <a:gd name="T38" fmla="*/ 101 w 307"/>
                  <a:gd name="T39" fmla="*/ 48 h 93"/>
                  <a:gd name="T40" fmla="*/ 102 w 307"/>
                  <a:gd name="T41" fmla="*/ 39 h 93"/>
                  <a:gd name="T42" fmla="*/ 101 w 307"/>
                  <a:gd name="T43" fmla="*/ 48 h 93"/>
                  <a:gd name="T44" fmla="*/ 232 w 307"/>
                  <a:gd name="T45" fmla="*/ 43 h 93"/>
                  <a:gd name="T46" fmla="*/ 236 w 307"/>
                  <a:gd name="T47" fmla="*/ 46 h 93"/>
                  <a:gd name="T48" fmla="*/ 236 w 307"/>
                  <a:gd name="T49" fmla="*/ 48 h 93"/>
                  <a:gd name="T50" fmla="*/ 83 w 307"/>
                  <a:gd name="T51" fmla="*/ 42 h 93"/>
                  <a:gd name="T52" fmla="*/ 91 w 307"/>
                  <a:gd name="T53" fmla="*/ 43 h 93"/>
                  <a:gd name="T54" fmla="*/ 270 w 307"/>
                  <a:gd name="T55" fmla="*/ 42 h 93"/>
                  <a:gd name="T56" fmla="*/ 274 w 307"/>
                  <a:gd name="T57" fmla="*/ 46 h 93"/>
                  <a:gd name="T58" fmla="*/ 225 w 307"/>
                  <a:gd name="T59" fmla="*/ 36 h 93"/>
                  <a:gd name="T60" fmla="*/ 117 w 307"/>
                  <a:gd name="T61" fmla="*/ 38 h 93"/>
                  <a:gd name="T62" fmla="*/ 110 w 307"/>
                  <a:gd name="T63" fmla="*/ 33 h 93"/>
                  <a:gd name="T64" fmla="*/ 117 w 307"/>
                  <a:gd name="T65" fmla="*/ 38 h 93"/>
                  <a:gd name="T66" fmla="*/ 53 w 307"/>
                  <a:gd name="T67" fmla="*/ 32 h 93"/>
                  <a:gd name="T68" fmla="*/ 71 w 307"/>
                  <a:gd name="T69" fmla="*/ 37 h 93"/>
                  <a:gd name="T70" fmla="*/ 77 w 307"/>
                  <a:gd name="T71" fmla="*/ 30 h 93"/>
                  <a:gd name="T72" fmla="*/ 71 w 307"/>
                  <a:gd name="T73" fmla="*/ 37 h 93"/>
                  <a:gd name="T74" fmla="*/ 290 w 307"/>
                  <a:gd name="T75" fmla="*/ 29 h 93"/>
                  <a:gd name="T76" fmla="*/ 307 w 307"/>
                  <a:gd name="T77" fmla="*/ 36 h 93"/>
                  <a:gd name="T78" fmla="*/ 301 w 307"/>
                  <a:gd name="T79" fmla="*/ 33 h 93"/>
                  <a:gd name="T80" fmla="*/ 307 w 307"/>
                  <a:gd name="T81" fmla="*/ 35 h 93"/>
                  <a:gd name="T82" fmla="*/ 208 w 307"/>
                  <a:gd name="T83" fmla="*/ 29 h 93"/>
                  <a:gd name="T84" fmla="*/ 213 w 307"/>
                  <a:gd name="T85" fmla="*/ 32 h 93"/>
                  <a:gd name="T86" fmla="*/ 101 w 307"/>
                  <a:gd name="T87" fmla="*/ 17 h 93"/>
                  <a:gd name="T88" fmla="*/ 103 w 307"/>
                  <a:gd name="T89" fmla="*/ 26 h 93"/>
                  <a:gd name="T90" fmla="*/ 177 w 307"/>
                  <a:gd name="T91" fmla="*/ 21 h 93"/>
                  <a:gd name="T92" fmla="*/ 181 w 307"/>
                  <a:gd name="T93" fmla="*/ 25 h 93"/>
                  <a:gd name="T94" fmla="*/ 200 w 307"/>
                  <a:gd name="T95" fmla="*/ 18 h 93"/>
                  <a:gd name="T96" fmla="*/ 167 w 307"/>
                  <a:gd name="T97" fmla="*/ 21 h 93"/>
                  <a:gd name="T98" fmla="*/ 169 w 307"/>
                  <a:gd name="T99" fmla="*/ 15 h 93"/>
                  <a:gd name="T100" fmla="*/ 156 w 307"/>
                  <a:gd name="T101" fmla="*/ 11 h 93"/>
                  <a:gd name="T102" fmla="*/ 150 w 307"/>
                  <a:gd name="T103" fmla="*/ 5 h 93"/>
                  <a:gd name="T104" fmla="*/ 156 w 307"/>
                  <a:gd name="T105" fmla="*/ 11 h 93"/>
                  <a:gd name="T106" fmla="*/ 132 w 307"/>
                  <a:gd name="T107" fmla="*/ 4 h 93"/>
                  <a:gd name="T108" fmla="*/ 139 w 307"/>
                  <a:gd name="T109" fmla="*/ 5 h 93"/>
                  <a:gd name="T110" fmla="*/ 138 w 307"/>
                  <a:gd name="T111" fmla="*/ 5 h 93"/>
                  <a:gd name="T112" fmla="*/ 138 w 307"/>
                  <a:gd name="T113" fmla="*/ 4 h 93"/>
                  <a:gd name="T114" fmla="*/ 121 w 307"/>
                  <a:gd name="T115" fmla="*/ 4 h 93"/>
                  <a:gd name="T116" fmla="*/ 126 w 307"/>
                  <a:gd name="T117" fmla="*/ 5 h 93"/>
                  <a:gd name="T118" fmla="*/ 109 w 307"/>
                  <a:gd name="T119" fmla="*/ 8 h 93"/>
                  <a:gd name="T120" fmla="*/ 110 w 307"/>
                  <a:gd name="T121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93">
                    <a:moveTo>
                      <a:pt x="0" y="93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" y="87"/>
                      <a:pt x="3" y="86"/>
                      <a:pt x="5" y="86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5" y="92"/>
                      <a:pt x="3" y="93"/>
                      <a:pt x="0" y="93"/>
                    </a:cubicBezTo>
                    <a:close/>
                    <a:moveTo>
                      <a:pt x="12" y="82"/>
                    </a:moveTo>
                    <a:cubicBezTo>
                      <a:pt x="9" y="77"/>
                      <a:pt x="9" y="77"/>
                      <a:pt x="9" y="77"/>
                    </a:cubicBezTo>
                    <a:cubicBezTo>
                      <a:pt x="10" y="76"/>
                      <a:pt x="11" y="76"/>
                      <a:pt x="12" y="76"/>
                    </a:cubicBezTo>
                    <a:cubicBezTo>
                      <a:pt x="13" y="76"/>
                      <a:pt x="14" y="75"/>
                      <a:pt x="14" y="75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7" y="80"/>
                      <a:pt x="15" y="81"/>
                      <a:pt x="13" y="81"/>
                    </a:cubicBezTo>
                    <a:cubicBezTo>
                      <a:pt x="13" y="82"/>
                      <a:pt x="13" y="82"/>
                      <a:pt x="12" y="82"/>
                    </a:cubicBezTo>
                    <a:close/>
                    <a:moveTo>
                      <a:pt x="16" y="66"/>
                    </a:move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3"/>
                      <a:pt x="17" y="62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0"/>
                      <a:pt x="17" y="60"/>
                      <a:pt x="17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2"/>
                      <a:pt x="22" y="62"/>
                      <a:pt x="22" y="62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65"/>
                      <a:pt x="22" y="65"/>
                      <a:pt x="22" y="66"/>
                    </a:cubicBezTo>
                    <a:lnTo>
                      <a:pt x="16" y="66"/>
                    </a:lnTo>
                    <a:close/>
                    <a:moveTo>
                      <a:pt x="243" y="58"/>
                    </a:moveTo>
                    <a:cubicBezTo>
                      <a:pt x="242" y="58"/>
                      <a:pt x="242" y="58"/>
                      <a:pt x="241" y="58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4" y="52"/>
                      <a:pt x="246" y="51"/>
                    </a:cubicBezTo>
                    <a:cubicBezTo>
                      <a:pt x="249" y="57"/>
                      <a:pt x="249" y="57"/>
                      <a:pt x="249" y="57"/>
                    </a:cubicBezTo>
                    <a:cubicBezTo>
                      <a:pt x="247" y="57"/>
                      <a:pt x="245" y="58"/>
                      <a:pt x="243" y="58"/>
                    </a:cubicBezTo>
                    <a:close/>
                    <a:moveTo>
                      <a:pt x="31" y="56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48"/>
                      <a:pt x="28" y="46"/>
                      <a:pt x="29" y="46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3" y="50"/>
                      <a:pt x="33" y="50"/>
                    </a:cubicBezTo>
                    <a:cubicBezTo>
                      <a:pt x="33" y="52"/>
                      <a:pt x="32" y="54"/>
                      <a:pt x="31" y="56"/>
                    </a:cubicBezTo>
                    <a:close/>
                    <a:moveTo>
                      <a:pt x="300" y="51"/>
                    </a:moveTo>
                    <a:cubicBezTo>
                      <a:pt x="298" y="45"/>
                      <a:pt x="298" y="45"/>
                      <a:pt x="298" y="45"/>
                    </a:cubicBezTo>
                    <a:cubicBezTo>
                      <a:pt x="299" y="48"/>
                      <a:pt x="299" y="48"/>
                      <a:pt x="299" y="48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303" y="48"/>
                      <a:pt x="303" y="48"/>
                      <a:pt x="303" y="48"/>
                    </a:cubicBezTo>
                    <a:cubicBezTo>
                      <a:pt x="302" y="50"/>
                      <a:pt x="301" y="51"/>
                      <a:pt x="300" y="51"/>
                    </a:cubicBezTo>
                    <a:close/>
                    <a:moveTo>
                      <a:pt x="258" y="50"/>
                    </a:moveTo>
                    <a:cubicBezTo>
                      <a:pt x="256" y="45"/>
                      <a:pt x="256" y="45"/>
                      <a:pt x="256" y="45"/>
                    </a:cubicBezTo>
                    <a:cubicBezTo>
                      <a:pt x="258" y="44"/>
                      <a:pt x="260" y="44"/>
                      <a:pt x="261" y="44"/>
                    </a:cubicBezTo>
                    <a:cubicBezTo>
                      <a:pt x="262" y="44"/>
                      <a:pt x="263" y="44"/>
                      <a:pt x="264" y="44"/>
                    </a:cubicBezTo>
                    <a:cubicBezTo>
                      <a:pt x="263" y="50"/>
                      <a:pt x="263" y="50"/>
                      <a:pt x="263" y="50"/>
                    </a:cubicBezTo>
                    <a:cubicBezTo>
                      <a:pt x="262" y="50"/>
                      <a:pt x="262" y="50"/>
                      <a:pt x="261" y="50"/>
                    </a:cubicBezTo>
                    <a:cubicBezTo>
                      <a:pt x="260" y="50"/>
                      <a:pt x="259" y="50"/>
                      <a:pt x="258" y="50"/>
                    </a:cubicBezTo>
                    <a:close/>
                    <a:moveTo>
                      <a:pt x="44" y="50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4"/>
                      <a:pt x="41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3" y="42"/>
                      <a:pt x="43" y="41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5"/>
                      <a:pt x="47" y="45"/>
                      <a:pt x="47" y="46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9"/>
                      <a:pt x="44" y="50"/>
                    </a:cubicBezTo>
                    <a:close/>
                    <a:moveTo>
                      <a:pt x="101" y="48"/>
                    </a:move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2"/>
                      <a:pt x="99" y="42"/>
                      <a:pt x="100" y="41"/>
                    </a:cubicBezTo>
                    <a:cubicBezTo>
                      <a:pt x="100" y="40"/>
                      <a:pt x="101" y="40"/>
                      <a:pt x="102" y="39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4" y="45"/>
                      <a:pt x="104" y="45"/>
                    </a:cubicBezTo>
                    <a:cubicBezTo>
                      <a:pt x="103" y="46"/>
                      <a:pt x="102" y="47"/>
                      <a:pt x="101" y="48"/>
                    </a:cubicBezTo>
                    <a:close/>
                    <a:moveTo>
                      <a:pt x="236" y="48"/>
                    </a:move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3"/>
                      <a:pt x="232" y="43"/>
                      <a:pt x="232" y="43"/>
                    </a:cubicBezTo>
                    <a:cubicBezTo>
                      <a:pt x="233" y="41"/>
                      <a:pt x="235" y="41"/>
                      <a:pt x="236" y="41"/>
                    </a:cubicBezTo>
                    <a:cubicBezTo>
                      <a:pt x="237" y="41"/>
                      <a:pt x="239" y="41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7" y="47"/>
                      <a:pt x="237" y="46"/>
                    </a:cubicBezTo>
                    <a:cubicBezTo>
                      <a:pt x="237" y="46"/>
                      <a:pt x="237" y="47"/>
                      <a:pt x="236" y="47"/>
                    </a:cubicBezTo>
                    <a:cubicBezTo>
                      <a:pt x="236" y="47"/>
                      <a:pt x="236" y="47"/>
                      <a:pt x="236" y="48"/>
                    </a:cubicBezTo>
                    <a:close/>
                    <a:moveTo>
                      <a:pt x="86" y="47"/>
                    </a:moveTo>
                    <a:cubicBezTo>
                      <a:pt x="86" y="47"/>
                      <a:pt x="86" y="46"/>
                      <a:pt x="85" y="46"/>
                    </a:cubicBezTo>
                    <a:cubicBezTo>
                      <a:pt x="85" y="44"/>
                      <a:pt x="84" y="43"/>
                      <a:pt x="83" y="42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9" y="40"/>
                      <a:pt x="90" y="41"/>
                      <a:pt x="90" y="43"/>
                    </a:cubicBezTo>
                    <a:cubicBezTo>
                      <a:pt x="91" y="43"/>
                      <a:pt x="91" y="43"/>
                      <a:pt x="91" y="43"/>
                    </a:cubicBezTo>
                    <a:lnTo>
                      <a:pt x="86" y="47"/>
                    </a:lnTo>
                    <a:close/>
                    <a:moveTo>
                      <a:pt x="274" y="46"/>
                    </a:moveTo>
                    <a:cubicBezTo>
                      <a:pt x="270" y="42"/>
                      <a:pt x="270" y="42"/>
                      <a:pt x="270" y="42"/>
                    </a:cubicBezTo>
                    <a:cubicBezTo>
                      <a:pt x="270" y="41"/>
                      <a:pt x="272" y="40"/>
                      <a:pt x="275" y="38"/>
                    </a:cubicBezTo>
                    <a:cubicBezTo>
                      <a:pt x="278" y="43"/>
                      <a:pt x="278" y="43"/>
                      <a:pt x="278" y="43"/>
                    </a:cubicBezTo>
                    <a:cubicBezTo>
                      <a:pt x="275" y="45"/>
                      <a:pt x="274" y="46"/>
                      <a:pt x="274" y="46"/>
                    </a:cubicBezTo>
                    <a:close/>
                    <a:moveTo>
                      <a:pt x="223" y="44"/>
                    </a:moveTo>
                    <a:cubicBezTo>
                      <a:pt x="222" y="42"/>
                      <a:pt x="222" y="41"/>
                      <a:pt x="221" y="40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6" y="38"/>
                      <a:pt x="228" y="39"/>
                      <a:pt x="228" y="42"/>
                    </a:cubicBezTo>
                    <a:lnTo>
                      <a:pt x="223" y="44"/>
                    </a:lnTo>
                    <a:close/>
                    <a:moveTo>
                      <a:pt x="117" y="38"/>
                    </a:move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6"/>
                      <a:pt x="110" y="33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6" y="32"/>
                      <a:pt x="117" y="35"/>
                      <a:pt x="117" y="37"/>
                    </a:cubicBezTo>
                    <a:cubicBezTo>
                      <a:pt x="117" y="37"/>
                      <a:pt x="117" y="38"/>
                      <a:pt x="117" y="38"/>
                    </a:cubicBezTo>
                    <a:close/>
                    <a:moveTo>
                      <a:pt x="59" y="38"/>
                    </a:moveTo>
                    <a:cubicBezTo>
                      <a:pt x="57" y="38"/>
                      <a:pt x="54" y="38"/>
                      <a:pt x="53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2"/>
                      <a:pt x="57" y="32"/>
                      <a:pt x="59" y="32"/>
                    </a:cubicBezTo>
                    <a:lnTo>
                      <a:pt x="59" y="38"/>
                    </a:lnTo>
                    <a:close/>
                    <a:moveTo>
                      <a:pt x="71" y="37"/>
                    </a:move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1"/>
                      <a:pt x="72" y="31"/>
                      <a:pt x="72" y="31"/>
                    </a:cubicBezTo>
                    <a:cubicBezTo>
                      <a:pt x="74" y="30"/>
                      <a:pt x="75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4" y="37"/>
                      <a:pt x="73" y="37"/>
                      <a:pt x="71" y="37"/>
                    </a:cubicBezTo>
                    <a:close/>
                    <a:moveTo>
                      <a:pt x="288" y="37"/>
                    </a:moveTo>
                    <a:cubicBezTo>
                      <a:pt x="285" y="32"/>
                      <a:pt x="285" y="32"/>
                      <a:pt x="285" y="32"/>
                    </a:cubicBezTo>
                    <a:cubicBezTo>
                      <a:pt x="287" y="31"/>
                      <a:pt x="289" y="30"/>
                      <a:pt x="290" y="29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291" y="35"/>
                      <a:pt x="289" y="36"/>
                      <a:pt x="288" y="37"/>
                    </a:cubicBezTo>
                    <a:close/>
                    <a:moveTo>
                      <a:pt x="307" y="36"/>
                    </a:moveTo>
                    <a:cubicBezTo>
                      <a:pt x="301" y="36"/>
                      <a:pt x="301" y="36"/>
                      <a:pt x="301" y="36"/>
                    </a:cubicBezTo>
                    <a:cubicBezTo>
                      <a:pt x="301" y="35"/>
                      <a:pt x="301" y="35"/>
                      <a:pt x="301" y="35"/>
                    </a:cubicBezTo>
                    <a:cubicBezTo>
                      <a:pt x="301" y="34"/>
                      <a:pt x="301" y="33"/>
                      <a:pt x="301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5" y="28"/>
                      <a:pt x="305" y="28"/>
                      <a:pt x="305" y="28"/>
                    </a:cubicBezTo>
                    <a:cubicBezTo>
                      <a:pt x="306" y="30"/>
                      <a:pt x="307" y="32"/>
                      <a:pt x="307" y="35"/>
                    </a:cubicBezTo>
                    <a:lnTo>
                      <a:pt x="307" y="36"/>
                    </a:lnTo>
                    <a:close/>
                    <a:moveTo>
                      <a:pt x="213" y="32"/>
                    </a:moveTo>
                    <a:cubicBezTo>
                      <a:pt x="211" y="31"/>
                      <a:pt x="209" y="30"/>
                      <a:pt x="208" y="29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13" y="25"/>
                      <a:pt x="214" y="26"/>
                      <a:pt x="216" y="27"/>
                    </a:cubicBezTo>
                    <a:lnTo>
                      <a:pt x="213" y="32"/>
                    </a:lnTo>
                    <a:close/>
                    <a:moveTo>
                      <a:pt x="103" y="26"/>
                    </a:moveTo>
                    <a:cubicBezTo>
                      <a:pt x="100" y="24"/>
                      <a:pt x="100" y="22"/>
                      <a:pt x="100" y="20"/>
                    </a:cubicBezTo>
                    <a:cubicBezTo>
                      <a:pt x="100" y="19"/>
                      <a:pt x="100" y="18"/>
                      <a:pt x="101" y="17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1"/>
                      <a:pt x="107" y="22"/>
                    </a:cubicBezTo>
                    <a:lnTo>
                      <a:pt x="103" y="26"/>
                    </a:lnTo>
                    <a:close/>
                    <a:moveTo>
                      <a:pt x="181" y="25"/>
                    </a:moveTo>
                    <a:cubicBezTo>
                      <a:pt x="180" y="25"/>
                      <a:pt x="180" y="24"/>
                      <a:pt x="179" y="23"/>
                    </a:cubicBezTo>
                    <a:cubicBezTo>
                      <a:pt x="178" y="22"/>
                      <a:pt x="177" y="21"/>
                      <a:pt x="177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1" y="17"/>
                      <a:pt x="182" y="18"/>
                      <a:pt x="184" y="20"/>
                    </a:cubicBezTo>
                    <a:lnTo>
                      <a:pt x="181" y="25"/>
                    </a:lnTo>
                    <a:close/>
                    <a:moveTo>
                      <a:pt x="194" y="24"/>
                    </a:moveTo>
                    <a:cubicBezTo>
                      <a:pt x="193" y="18"/>
                      <a:pt x="193" y="18"/>
                      <a:pt x="193" y="18"/>
                    </a:cubicBezTo>
                    <a:cubicBezTo>
                      <a:pt x="196" y="18"/>
                      <a:pt x="198" y="18"/>
                      <a:pt x="200" y="18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8" y="23"/>
                      <a:pt x="196" y="24"/>
                      <a:pt x="194" y="24"/>
                    </a:cubicBezTo>
                    <a:close/>
                    <a:moveTo>
                      <a:pt x="167" y="21"/>
                    </a:moveTo>
                    <a:cubicBezTo>
                      <a:pt x="166" y="20"/>
                      <a:pt x="163" y="18"/>
                      <a:pt x="163" y="15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69" y="13"/>
                      <a:pt x="169" y="14"/>
                      <a:pt x="169" y="15"/>
                    </a:cubicBezTo>
                    <a:cubicBezTo>
                      <a:pt x="169" y="15"/>
                      <a:pt x="169" y="15"/>
                      <a:pt x="170" y="16"/>
                    </a:cubicBezTo>
                    <a:lnTo>
                      <a:pt x="167" y="21"/>
                    </a:lnTo>
                    <a:close/>
                    <a:moveTo>
                      <a:pt x="156" y="11"/>
                    </a:moveTo>
                    <a:cubicBezTo>
                      <a:pt x="155" y="11"/>
                      <a:pt x="154" y="11"/>
                      <a:pt x="154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5" y="5"/>
                      <a:pt x="155" y="5"/>
                      <a:pt x="156" y="6"/>
                    </a:cubicBezTo>
                    <a:lnTo>
                      <a:pt x="156" y="11"/>
                    </a:lnTo>
                    <a:close/>
                    <a:moveTo>
                      <a:pt x="138" y="10"/>
                    </a:moveTo>
                    <a:cubicBezTo>
                      <a:pt x="134" y="9"/>
                      <a:pt x="133" y="7"/>
                      <a:pt x="133" y="5"/>
                    </a:cubicBezTo>
                    <a:cubicBezTo>
                      <a:pt x="133" y="5"/>
                      <a:pt x="133" y="4"/>
                      <a:pt x="132" y="4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3"/>
                      <a:pt x="138" y="4"/>
                      <a:pt x="138" y="4"/>
                    </a:cubicBezTo>
                    <a:cubicBezTo>
                      <a:pt x="139" y="4"/>
                      <a:pt x="139" y="5"/>
                      <a:pt x="139" y="5"/>
                    </a:cubicBezTo>
                    <a:lnTo>
                      <a:pt x="138" y="10"/>
                    </a:ln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8" y="4"/>
                    </a:moveTo>
                    <a:cubicBezTo>
                      <a:pt x="138" y="4"/>
                      <a:pt x="138" y="4"/>
                      <a:pt x="138" y="4"/>
                    </a:cubicBezTo>
                    <a:close/>
                    <a:moveTo>
                      <a:pt x="123" y="10"/>
                    </a:moveTo>
                    <a:cubicBezTo>
                      <a:pt x="120" y="5"/>
                      <a:pt x="120" y="5"/>
                      <a:pt x="120" y="5"/>
                    </a:cubicBezTo>
                    <a:cubicBezTo>
                      <a:pt x="120" y="5"/>
                      <a:pt x="120" y="5"/>
                      <a:pt x="121" y="4"/>
                    </a:cubicBezTo>
                    <a:cubicBezTo>
                      <a:pt x="121" y="2"/>
                      <a:pt x="122" y="1"/>
                      <a:pt x="123" y="0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4"/>
                      <a:pt x="127" y="5"/>
                      <a:pt x="126" y="5"/>
                    </a:cubicBezTo>
                    <a:cubicBezTo>
                      <a:pt x="126" y="8"/>
                      <a:pt x="124" y="9"/>
                      <a:pt x="123" y="10"/>
                    </a:cubicBezTo>
                    <a:close/>
                    <a:moveTo>
                      <a:pt x="109" y="9"/>
                    </a:moveTo>
                    <a:cubicBezTo>
                      <a:pt x="109" y="9"/>
                      <a:pt x="109" y="8"/>
                      <a:pt x="109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7"/>
                      <a:pt x="104" y="3"/>
                      <a:pt x="110" y="3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7" name="ïŝľïďé">
                <a:extLst>
                  <a:ext uri="{FF2B5EF4-FFF2-40B4-BE49-F238E27FC236}">
                    <a16:creationId xmlns:a16="http://schemas.microsoft.com/office/drawing/2014/main" id="{8F32C7E5-150E-44D0-A0BE-21D506B039BA}"/>
                  </a:ext>
                </a:extLst>
              </p:cNvPr>
              <p:cNvSpPr/>
              <p:nvPr/>
            </p:nvSpPr>
            <p:spPr bwMode="auto">
              <a:xfrm>
                <a:off x="7804150" y="4876800"/>
                <a:ext cx="396875" cy="674688"/>
              </a:xfrm>
              <a:custGeom>
                <a:avLst/>
                <a:gdLst>
                  <a:gd name="T0" fmla="*/ 8 w 185"/>
                  <a:gd name="T1" fmla="*/ 313 h 315"/>
                  <a:gd name="T2" fmla="*/ 0 w 185"/>
                  <a:gd name="T3" fmla="*/ 296 h 315"/>
                  <a:gd name="T4" fmla="*/ 5 w 185"/>
                  <a:gd name="T5" fmla="*/ 301 h 315"/>
                  <a:gd name="T6" fmla="*/ 8 w 185"/>
                  <a:gd name="T7" fmla="*/ 279 h 315"/>
                  <a:gd name="T8" fmla="*/ 9 w 185"/>
                  <a:gd name="T9" fmla="*/ 268 h 315"/>
                  <a:gd name="T10" fmla="*/ 16 w 185"/>
                  <a:gd name="T11" fmla="*/ 265 h 315"/>
                  <a:gd name="T12" fmla="*/ 14 w 185"/>
                  <a:gd name="T13" fmla="*/ 245 h 315"/>
                  <a:gd name="T14" fmla="*/ 23 w 185"/>
                  <a:gd name="T15" fmla="*/ 236 h 315"/>
                  <a:gd name="T16" fmla="*/ 22 w 185"/>
                  <a:gd name="T17" fmla="*/ 236 h 315"/>
                  <a:gd name="T18" fmla="*/ 26 w 185"/>
                  <a:gd name="T19" fmla="*/ 241 h 315"/>
                  <a:gd name="T20" fmla="*/ 28 w 185"/>
                  <a:gd name="T21" fmla="*/ 222 h 315"/>
                  <a:gd name="T22" fmla="*/ 40 w 185"/>
                  <a:gd name="T23" fmla="*/ 216 h 315"/>
                  <a:gd name="T24" fmla="*/ 38 w 185"/>
                  <a:gd name="T25" fmla="*/ 209 h 315"/>
                  <a:gd name="T26" fmla="*/ 40 w 185"/>
                  <a:gd name="T27" fmla="*/ 204 h 315"/>
                  <a:gd name="T28" fmla="*/ 44 w 185"/>
                  <a:gd name="T29" fmla="*/ 197 h 315"/>
                  <a:gd name="T30" fmla="*/ 43 w 185"/>
                  <a:gd name="T31" fmla="*/ 203 h 315"/>
                  <a:gd name="T32" fmla="*/ 39 w 185"/>
                  <a:gd name="T33" fmla="*/ 185 h 315"/>
                  <a:gd name="T34" fmla="*/ 46 w 185"/>
                  <a:gd name="T35" fmla="*/ 181 h 315"/>
                  <a:gd name="T36" fmla="*/ 55 w 185"/>
                  <a:gd name="T37" fmla="*/ 182 h 315"/>
                  <a:gd name="T38" fmla="*/ 48 w 185"/>
                  <a:gd name="T39" fmla="*/ 165 h 315"/>
                  <a:gd name="T40" fmla="*/ 50 w 185"/>
                  <a:gd name="T41" fmla="*/ 170 h 315"/>
                  <a:gd name="T42" fmla="*/ 43 w 185"/>
                  <a:gd name="T43" fmla="*/ 147 h 315"/>
                  <a:gd name="T44" fmla="*/ 48 w 185"/>
                  <a:gd name="T45" fmla="*/ 153 h 315"/>
                  <a:gd name="T46" fmla="*/ 50 w 185"/>
                  <a:gd name="T47" fmla="*/ 130 h 315"/>
                  <a:gd name="T48" fmla="*/ 61 w 185"/>
                  <a:gd name="T49" fmla="*/ 122 h 315"/>
                  <a:gd name="T50" fmla="*/ 65 w 185"/>
                  <a:gd name="T51" fmla="*/ 127 h 315"/>
                  <a:gd name="T52" fmla="*/ 81 w 185"/>
                  <a:gd name="T53" fmla="*/ 115 h 315"/>
                  <a:gd name="T54" fmla="*/ 87 w 185"/>
                  <a:gd name="T55" fmla="*/ 106 h 315"/>
                  <a:gd name="T56" fmla="*/ 94 w 185"/>
                  <a:gd name="T57" fmla="*/ 106 h 315"/>
                  <a:gd name="T58" fmla="*/ 86 w 185"/>
                  <a:gd name="T59" fmla="*/ 87 h 315"/>
                  <a:gd name="T60" fmla="*/ 92 w 185"/>
                  <a:gd name="T61" fmla="*/ 90 h 315"/>
                  <a:gd name="T62" fmla="*/ 86 w 185"/>
                  <a:gd name="T63" fmla="*/ 78 h 315"/>
                  <a:gd name="T64" fmla="*/ 85 w 185"/>
                  <a:gd name="T65" fmla="*/ 72 h 315"/>
                  <a:gd name="T66" fmla="*/ 85 w 185"/>
                  <a:gd name="T67" fmla="*/ 68 h 315"/>
                  <a:gd name="T68" fmla="*/ 91 w 185"/>
                  <a:gd name="T69" fmla="*/ 66 h 315"/>
                  <a:gd name="T70" fmla="*/ 97 w 185"/>
                  <a:gd name="T71" fmla="*/ 52 h 315"/>
                  <a:gd name="T72" fmla="*/ 100 w 185"/>
                  <a:gd name="T73" fmla="*/ 57 h 315"/>
                  <a:gd name="T74" fmla="*/ 137 w 185"/>
                  <a:gd name="T75" fmla="*/ 42 h 315"/>
                  <a:gd name="T76" fmla="*/ 111 w 185"/>
                  <a:gd name="T77" fmla="*/ 43 h 315"/>
                  <a:gd name="T78" fmla="*/ 111 w 185"/>
                  <a:gd name="T79" fmla="*/ 43 h 315"/>
                  <a:gd name="T80" fmla="*/ 129 w 185"/>
                  <a:gd name="T81" fmla="*/ 40 h 315"/>
                  <a:gd name="T82" fmla="*/ 147 w 185"/>
                  <a:gd name="T83" fmla="*/ 30 h 315"/>
                  <a:gd name="T84" fmla="*/ 147 w 185"/>
                  <a:gd name="T85" fmla="*/ 36 h 315"/>
                  <a:gd name="T86" fmla="*/ 162 w 185"/>
                  <a:gd name="T87" fmla="*/ 27 h 315"/>
                  <a:gd name="T88" fmla="*/ 168 w 185"/>
                  <a:gd name="T89" fmla="*/ 27 h 315"/>
                  <a:gd name="T90" fmla="*/ 177 w 185"/>
                  <a:gd name="T91" fmla="*/ 24 h 315"/>
                  <a:gd name="T92" fmla="*/ 177 w 185"/>
                  <a:gd name="T93" fmla="*/ 24 h 315"/>
                  <a:gd name="T94" fmla="*/ 182 w 185"/>
                  <a:gd name="T95" fmla="*/ 0 h 315"/>
                  <a:gd name="T96" fmla="*/ 177 w 185"/>
                  <a:gd name="T97" fmla="*/ 7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315">
                    <a:moveTo>
                      <a:pt x="3" y="315"/>
                    </a:moveTo>
                    <a:cubicBezTo>
                      <a:pt x="3" y="315"/>
                      <a:pt x="1" y="312"/>
                      <a:pt x="1" y="309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7" y="310"/>
                      <a:pt x="8" y="313"/>
                      <a:pt x="8" y="313"/>
                    </a:cubicBezTo>
                    <a:lnTo>
                      <a:pt x="3" y="315"/>
                    </a:lnTo>
                    <a:close/>
                    <a:moveTo>
                      <a:pt x="5" y="301"/>
                    </a:moveTo>
                    <a:cubicBezTo>
                      <a:pt x="4" y="301"/>
                      <a:pt x="4" y="301"/>
                      <a:pt x="4" y="301"/>
                    </a:cubicBezTo>
                    <a:cubicBezTo>
                      <a:pt x="3" y="299"/>
                      <a:pt x="1" y="297"/>
                      <a:pt x="0" y="296"/>
                    </a:cubicBezTo>
                    <a:cubicBezTo>
                      <a:pt x="6" y="293"/>
                      <a:pt x="6" y="293"/>
                      <a:pt x="6" y="293"/>
                    </a:cubicBezTo>
                    <a:cubicBezTo>
                      <a:pt x="6" y="294"/>
                      <a:pt x="7" y="295"/>
                      <a:pt x="8" y="296"/>
                    </a:cubicBezTo>
                    <a:cubicBezTo>
                      <a:pt x="9" y="297"/>
                      <a:pt x="9" y="297"/>
                      <a:pt x="9" y="297"/>
                    </a:cubicBezTo>
                    <a:lnTo>
                      <a:pt x="5" y="301"/>
                    </a:lnTo>
                    <a:close/>
                    <a:moveTo>
                      <a:pt x="9" y="286"/>
                    </a:moveTo>
                    <a:cubicBezTo>
                      <a:pt x="5" y="282"/>
                      <a:pt x="5" y="282"/>
                      <a:pt x="5" y="282"/>
                    </a:cubicBezTo>
                    <a:cubicBezTo>
                      <a:pt x="5" y="282"/>
                      <a:pt x="5" y="282"/>
                      <a:pt x="5" y="282"/>
                    </a:cubicBezTo>
                    <a:cubicBezTo>
                      <a:pt x="6" y="281"/>
                      <a:pt x="7" y="280"/>
                      <a:pt x="8" y="279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12" y="284"/>
                      <a:pt x="10" y="285"/>
                      <a:pt x="9" y="286"/>
                    </a:cubicBezTo>
                    <a:close/>
                    <a:moveTo>
                      <a:pt x="15" y="269"/>
                    </a:moveTo>
                    <a:cubicBezTo>
                      <a:pt x="9" y="268"/>
                      <a:pt x="9" y="268"/>
                      <a:pt x="9" y="268"/>
                    </a:cubicBezTo>
                    <a:cubicBezTo>
                      <a:pt x="9" y="267"/>
                      <a:pt x="10" y="265"/>
                      <a:pt x="10" y="263"/>
                    </a:cubicBezTo>
                    <a:cubicBezTo>
                      <a:pt x="10" y="262"/>
                      <a:pt x="11" y="262"/>
                      <a:pt x="11" y="261"/>
                    </a:cubicBezTo>
                    <a:cubicBezTo>
                      <a:pt x="16" y="264"/>
                      <a:pt x="16" y="264"/>
                      <a:pt x="16" y="264"/>
                    </a:cubicBezTo>
                    <a:cubicBezTo>
                      <a:pt x="16" y="264"/>
                      <a:pt x="16" y="265"/>
                      <a:pt x="16" y="265"/>
                    </a:cubicBezTo>
                    <a:cubicBezTo>
                      <a:pt x="15" y="266"/>
                      <a:pt x="15" y="267"/>
                      <a:pt x="15" y="269"/>
                    </a:cubicBezTo>
                    <a:close/>
                    <a:moveTo>
                      <a:pt x="19" y="252"/>
                    </a:moveTo>
                    <a:cubicBezTo>
                      <a:pt x="13" y="252"/>
                      <a:pt x="13" y="252"/>
                      <a:pt x="13" y="252"/>
                    </a:cubicBezTo>
                    <a:cubicBezTo>
                      <a:pt x="14" y="249"/>
                      <a:pt x="14" y="247"/>
                      <a:pt x="14" y="245"/>
                    </a:cubicBezTo>
                    <a:cubicBezTo>
                      <a:pt x="20" y="247"/>
                      <a:pt x="20" y="247"/>
                      <a:pt x="20" y="247"/>
                    </a:cubicBezTo>
                    <a:cubicBezTo>
                      <a:pt x="20" y="248"/>
                      <a:pt x="19" y="250"/>
                      <a:pt x="19" y="252"/>
                    </a:cubicBezTo>
                    <a:close/>
                    <a:moveTo>
                      <a:pt x="26" y="241"/>
                    </a:moveTo>
                    <a:cubicBezTo>
                      <a:pt x="23" y="236"/>
                      <a:pt x="23" y="236"/>
                      <a:pt x="23" y="236"/>
                    </a:cubicBezTo>
                    <a:cubicBezTo>
                      <a:pt x="23" y="236"/>
                      <a:pt x="23" y="236"/>
                      <a:pt x="23" y="237"/>
                    </a:cubicBezTo>
                    <a:cubicBezTo>
                      <a:pt x="23" y="237"/>
                      <a:pt x="23" y="238"/>
                      <a:pt x="23" y="238"/>
                    </a:cubicBezTo>
                    <a:cubicBezTo>
                      <a:pt x="23" y="238"/>
                      <a:pt x="23" y="237"/>
                      <a:pt x="23" y="237"/>
                    </a:cubicBezTo>
                    <a:cubicBezTo>
                      <a:pt x="22" y="237"/>
                      <a:pt x="22" y="236"/>
                      <a:pt x="22" y="236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6" y="232"/>
                      <a:pt x="27" y="233"/>
                      <a:pt x="27" y="233"/>
                    </a:cubicBezTo>
                    <a:cubicBezTo>
                      <a:pt x="27" y="234"/>
                      <a:pt x="29" y="235"/>
                      <a:pt x="29" y="237"/>
                    </a:cubicBezTo>
                    <a:cubicBezTo>
                      <a:pt x="29" y="239"/>
                      <a:pt x="28" y="240"/>
                      <a:pt x="26" y="241"/>
                    </a:cubicBezTo>
                    <a:close/>
                    <a:moveTo>
                      <a:pt x="24" y="228"/>
                    </a:moveTo>
                    <a:cubicBezTo>
                      <a:pt x="23" y="222"/>
                      <a:pt x="23" y="222"/>
                      <a:pt x="23" y="222"/>
                    </a:cubicBezTo>
                    <a:cubicBezTo>
                      <a:pt x="24" y="222"/>
                      <a:pt x="25" y="222"/>
                      <a:pt x="25" y="222"/>
                    </a:cubicBezTo>
                    <a:cubicBezTo>
                      <a:pt x="26" y="222"/>
                      <a:pt x="27" y="222"/>
                      <a:pt x="28" y="222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29" y="228"/>
                      <a:pt x="27" y="228"/>
                      <a:pt x="25" y="228"/>
                    </a:cubicBezTo>
                    <a:cubicBezTo>
                      <a:pt x="25" y="228"/>
                      <a:pt x="24" y="228"/>
                      <a:pt x="24" y="228"/>
                    </a:cubicBezTo>
                    <a:close/>
                    <a:moveTo>
                      <a:pt x="40" y="216"/>
                    </a:move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2"/>
                      <a:pt x="36" y="211"/>
                      <a:pt x="37" y="210"/>
                    </a:cubicBezTo>
                    <a:cubicBezTo>
                      <a:pt x="37" y="210"/>
                      <a:pt x="38" y="209"/>
                      <a:pt x="38" y="209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42" y="214"/>
                      <a:pt x="41" y="214"/>
                      <a:pt x="41" y="214"/>
                    </a:cubicBezTo>
                    <a:cubicBezTo>
                      <a:pt x="40" y="215"/>
                      <a:pt x="40" y="215"/>
                      <a:pt x="40" y="216"/>
                    </a:cubicBezTo>
                    <a:close/>
                    <a:moveTo>
                      <a:pt x="40" y="204"/>
                    </a:moveTo>
                    <a:cubicBezTo>
                      <a:pt x="40" y="198"/>
                      <a:pt x="40" y="198"/>
                      <a:pt x="40" y="198"/>
                    </a:cubicBezTo>
                    <a:cubicBezTo>
                      <a:pt x="40" y="198"/>
                      <a:pt x="41" y="198"/>
                      <a:pt x="41" y="198"/>
                    </a:cubicBezTo>
                    <a:cubicBezTo>
                      <a:pt x="42" y="198"/>
                      <a:pt x="42" y="197"/>
                      <a:pt x="43" y="197"/>
                    </a:cubicBezTo>
                    <a:cubicBezTo>
                      <a:pt x="43" y="197"/>
                      <a:pt x="44" y="197"/>
                      <a:pt x="44" y="197"/>
                    </a:cubicBezTo>
                    <a:cubicBezTo>
                      <a:pt x="46" y="197"/>
                      <a:pt x="48" y="199"/>
                      <a:pt x="48" y="201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42" y="202"/>
                      <a:pt x="43" y="203"/>
                      <a:pt x="44" y="203"/>
                    </a:cubicBezTo>
                    <a:cubicBezTo>
                      <a:pt x="44" y="203"/>
                      <a:pt x="43" y="203"/>
                      <a:pt x="43" y="203"/>
                    </a:cubicBezTo>
                    <a:cubicBezTo>
                      <a:pt x="42" y="204"/>
                      <a:pt x="41" y="204"/>
                      <a:pt x="40" y="204"/>
                    </a:cubicBezTo>
                    <a:close/>
                    <a:moveTo>
                      <a:pt x="42" y="193"/>
                    </a:moveTo>
                    <a:cubicBezTo>
                      <a:pt x="37" y="191"/>
                      <a:pt x="37" y="191"/>
                      <a:pt x="37" y="191"/>
                    </a:cubicBezTo>
                    <a:cubicBezTo>
                      <a:pt x="38" y="189"/>
                      <a:pt x="38" y="187"/>
                      <a:pt x="39" y="185"/>
                    </a:cubicBezTo>
                    <a:cubicBezTo>
                      <a:pt x="44" y="187"/>
                      <a:pt x="44" y="187"/>
                      <a:pt x="44" y="187"/>
                    </a:cubicBezTo>
                    <a:cubicBezTo>
                      <a:pt x="44" y="189"/>
                      <a:pt x="43" y="191"/>
                      <a:pt x="42" y="193"/>
                    </a:cubicBezTo>
                    <a:close/>
                    <a:moveTo>
                      <a:pt x="51" y="184"/>
                    </a:moveTo>
                    <a:cubicBezTo>
                      <a:pt x="49" y="184"/>
                      <a:pt x="48" y="183"/>
                      <a:pt x="46" y="181"/>
                    </a:cubicBezTo>
                    <a:cubicBezTo>
                      <a:pt x="50" y="177"/>
                      <a:pt x="50" y="177"/>
                      <a:pt x="50" y="177"/>
                    </a:cubicBezTo>
                    <a:cubicBezTo>
                      <a:pt x="50" y="177"/>
                      <a:pt x="51" y="178"/>
                      <a:pt x="52" y="178"/>
                    </a:cubicBezTo>
                    <a:cubicBezTo>
                      <a:pt x="51" y="178"/>
                      <a:pt x="50" y="178"/>
                      <a:pt x="50" y="178"/>
                    </a:cubicBezTo>
                    <a:cubicBezTo>
                      <a:pt x="55" y="182"/>
                      <a:pt x="55" y="182"/>
                      <a:pt x="55" y="182"/>
                    </a:cubicBezTo>
                    <a:cubicBezTo>
                      <a:pt x="54" y="183"/>
                      <a:pt x="52" y="184"/>
                      <a:pt x="51" y="184"/>
                    </a:cubicBezTo>
                    <a:close/>
                    <a:moveTo>
                      <a:pt x="50" y="170"/>
                    </a:moveTo>
                    <a:cubicBezTo>
                      <a:pt x="50" y="169"/>
                      <a:pt x="49" y="168"/>
                      <a:pt x="48" y="166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53" y="162"/>
                      <a:pt x="53" y="162"/>
                      <a:pt x="53" y="162"/>
                    </a:cubicBezTo>
                    <a:cubicBezTo>
                      <a:pt x="53" y="163"/>
                      <a:pt x="53" y="163"/>
                      <a:pt x="53" y="163"/>
                    </a:cubicBezTo>
                    <a:cubicBezTo>
                      <a:pt x="54" y="165"/>
                      <a:pt x="55" y="166"/>
                      <a:pt x="56" y="168"/>
                    </a:cubicBezTo>
                    <a:lnTo>
                      <a:pt x="50" y="170"/>
                    </a:lnTo>
                    <a:close/>
                    <a:moveTo>
                      <a:pt x="42" y="154"/>
                    </a:move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51"/>
                      <a:pt x="43" y="150"/>
                      <a:pt x="43" y="148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8" y="151"/>
                      <a:pt x="48" y="152"/>
                      <a:pt x="48" y="153"/>
                    </a:cubicBezTo>
                    <a:cubicBezTo>
                      <a:pt x="48" y="153"/>
                      <a:pt x="48" y="153"/>
                      <a:pt x="48" y="153"/>
                    </a:cubicBezTo>
                    <a:lnTo>
                      <a:pt x="42" y="154"/>
                    </a:lnTo>
                    <a:close/>
                    <a:moveTo>
                      <a:pt x="52" y="138"/>
                    </a:moveTo>
                    <a:cubicBezTo>
                      <a:pt x="46" y="135"/>
                      <a:pt x="46" y="135"/>
                      <a:pt x="46" y="135"/>
                    </a:cubicBezTo>
                    <a:cubicBezTo>
                      <a:pt x="47" y="133"/>
                      <a:pt x="49" y="131"/>
                      <a:pt x="50" y="130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3" y="135"/>
                      <a:pt x="52" y="136"/>
                      <a:pt x="52" y="138"/>
                    </a:cubicBezTo>
                    <a:close/>
                    <a:moveTo>
                      <a:pt x="63" y="128"/>
                    </a:moveTo>
                    <a:cubicBezTo>
                      <a:pt x="61" y="122"/>
                      <a:pt x="61" y="122"/>
                      <a:pt x="61" y="122"/>
                    </a:cubicBezTo>
                    <a:cubicBezTo>
                      <a:pt x="62" y="122"/>
                      <a:pt x="62" y="122"/>
                      <a:pt x="63" y="122"/>
                    </a:cubicBezTo>
                    <a:cubicBezTo>
                      <a:pt x="64" y="121"/>
                      <a:pt x="66" y="121"/>
                      <a:pt x="67" y="121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7" y="127"/>
                      <a:pt x="66" y="127"/>
                      <a:pt x="65" y="127"/>
                    </a:cubicBezTo>
                    <a:cubicBezTo>
                      <a:pt x="64" y="128"/>
                      <a:pt x="63" y="128"/>
                      <a:pt x="63" y="128"/>
                    </a:cubicBezTo>
                    <a:close/>
                    <a:moveTo>
                      <a:pt x="80" y="124"/>
                    </a:moveTo>
                    <a:cubicBezTo>
                      <a:pt x="78" y="118"/>
                      <a:pt x="78" y="118"/>
                      <a:pt x="78" y="118"/>
                    </a:cubicBezTo>
                    <a:cubicBezTo>
                      <a:pt x="79" y="118"/>
                      <a:pt x="79" y="117"/>
                      <a:pt x="81" y="115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4" y="121"/>
                      <a:pt x="82" y="123"/>
                      <a:pt x="80" y="124"/>
                    </a:cubicBezTo>
                    <a:close/>
                    <a:moveTo>
                      <a:pt x="92" y="109"/>
                    </a:moveTo>
                    <a:cubicBezTo>
                      <a:pt x="87" y="106"/>
                      <a:pt x="87" y="106"/>
                      <a:pt x="87" y="106"/>
                    </a:cubicBezTo>
                    <a:cubicBezTo>
                      <a:pt x="88" y="105"/>
                      <a:pt x="89" y="104"/>
                      <a:pt x="90" y="102"/>
                    </a:cubicBezTo>
                    <a:cubicBezTo>
                      <a:pt x="90" y="102"/>
                      <a:pt x="90" y="102"/>
                      <a:pt x="91" y="101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5" y="105"/>
                      <a:pt x="95" y="106"/>
                      <a:pt x="94" y="106"/>
                    </a:cubicBezTo>
                    <a:cubicBezTo>
                      <a:pt x="93" y="107"/>
                      <a:pt x="92" y="108"/>
                      <a:pt x="92" y="109"/>
                    </a:cubicBezTo>
                    <a:close/>
                    <a:moveTo>
                      <a:pt x="87" y="94"/>
                    </a:moveTo>
                    <a:cubicBezTo>
                      <a:pt x="86" y="92"/>
                      <a:pt x="86" y="91"/>
                      <a:pt x="86" y="90"/>
                    </a:cubicBezTo>
                    <a:cubicBezTo>
                      <a:pt x="86" y="89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6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2" y="88"/>
                      <a:pt x="92" y="89"/>
                      <a:pt x="92" y="89"/>
                    </a:cubicBezTo>
                    <a:cubicBezTo>
                      <a:pt x="92" y="89"/>
                      <a:pt x="92" y="89"/>
                      <a:pt x="92" y="90"/>
                    </a:cubicBezTo>
                    <a:cubicBezTo>
                      <a:pt x="92" y="90"/>
                      <a:pt x="92" y="91"/>
                      <a:pt x="92" y="91"/>
                    </a:cubicBezTo>
                    <a:lnTo>
                      <a:pt x="87" y="94"/>
                    </a:lnTo>
                    <a:close/>
                    <a:moveTo>
                      <a:pt x="87" y="78"/>
                    </a:moveTo>
                    <a:cubicBezTo>
                      <a:pt x="87" y="78"/>
                      <a:pt x="87" y="78"/>
                      <a:pt x="86" y="78"/>
                    </a:cubicBezTo>
                    <a:cubicBezTo>
                      <a:pt x="86" y="78"/>
                      <a:pt x="85" y="78"/>
                      <a:pt x="85" y="78"/>
                    </a:cubicBezTo>
                    <a:cubicBezTo>
                      <a:pt x="83" y="78"/>
                      <a:pt x="82" y="78"/>
                      <a:pt x="82" y="77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5" y="72"/>
                      <a:pt x="85" y="72"/>
                    </a:cubicBezTo>
                    <a:cubicBezTo>
                      <a:pt x="86" y="72"/>
                      <a:pt x="87" y="72"/>
                      <a:pt x="87" y="72"/>
                    </a:cubicBezTo>
                    <a:cubicBezTo>
                      <a:pt x="88" y="73"/>
                      <a:pt x="89" y="73"/>
                      <a:pt x="90" y="73"/>
                    </a:cubicBezTo>
                    <a:lnTo>
                      <a:pt x="87" y="78"/>
                    </a:lnTo>
                    <a:close/>
                    <a:moveTo>
                      <a:pt x="85" y="68"/>
                    </a:move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5" y="62"/>
                      <a:pt x="87" y="61"/>
                      <a:pt x="89" y="61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9" y="67"/>
                      <a:pt x="87" y="67"/>
                      <a:pt x="85" y="68"/>
                    </a:cubicBezTo>
                    <a:close/>
                    <a:moveTo>
                      <a:pt x="100" y="57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8" y="51"/>
                      <a:pt x="99" y="50"/>
                      <a:pt x="100" y="49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3" y="54"/>
                      <a:pt x="102" y="55"/>
                      <a:pt x="101" y="56"/>
                    </a:cubicBezTo>
                    <a:lnTo>
                      <a:pt x="100" y="57"/>
                    </a:lnTo>
                    <a:close/>
                    <a:moveTo>
                      <a:pt x="137" y="50"/>
                    </a:move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4"/>
                      <a:pt x="136" y="43"/>
                    </a:cubicBezTo>
                    <a:cubicBezTo>
                      <a:pt x="137" y="43"/>
                      <a:pt x="137" y="42"/>
                      <a:pt x="137" y="42"/>
                    </a:cubicBezTo>
                    <a:cubicBezTo>
                      <a:pt x="143" y="44"/>
                      <a:pt x="143" y="44"/>
                      <a:pt x="143" y="44"/>
                    </a:cubicBezTo>
                    <a:cubicBezTo>
                      <a:pt x="142" y="45"/>
                      <a:pt x="141" y="47"/>
                      <a:pt x="140" y="47"/>
                    </a:cubicBezTo>
                    <a:cubicBezTo>
                      <a:pt x="139" y="48"/>
                      <a:pt x="138" y="49"/>
                      <a:pt x="137" y="50"/>
                    </a:cubicBezTo>
                    <a:close/>
                    <a:moveTo>
                      <a:pt x="111" y="43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8" y="38"/>
                      <a:pt x="109" y="36"/>
                      <a:pt x="111" y="35"/>
                    </a:cubicBezTo>
                    <a:cubicBezTo>
                      <a:pt x="115" y="40"/>
                      <a:pt x="115" y="40"/>
                      <a:pt x="115" y="40"/>
                    </a:cubicBezTo>
                    <a:cubicBezTo>
                      <a:pt x="113" y="41"/>
                      <a:pt x="112" y="42"/>
                      <a:pt x="111" y="43"/>
                    </a:cubicBezTo>
                    <a:close/>
                    <a:moveTo>
                      <a:pt x="124" y="43"/>
                    </a:moveTo>
                    <a:cubicBezTo>
                      <a:pt x="124" y="42"/>
                      <a:pt x="123" y="40"/>
                      <a:pt x="122" y="39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8"/>
                      <a:pt x="129" y="40"/>
                    </a:cubicBezTo>
                    <a:lnTo>
                      <a:pt x="124" y="43"/>
                    </a:lnTo>
                    <a:close/>
                    <a:moveTo>
                      <a:pt x="147" y="36"/>
                    </a:move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6" y="30"/>
                      <a:pt x="147" y="30"/>
                    </a:cubicBezTo>
                    <a:cubicBezTo>
                      <a:pt x="151" y="29"/>
                      <a:pt x="151" y="29"/>
                      <a:pt x="151" y="29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35"/>
                      <a:pt x="147" y="35"/>
                      <a:pt x="147" y="36"/>
                    </a:cubicBezTo>
                    <a:close/>
                    <a:moveTo>
                      <a:pt x="164" y="33"/>
                    </a:move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5"/>
                      <a:pt x="162" y="24"/>
                      <a:pt x="163" y="23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7" y="30"/>
                      <a:pt x="167" y="32"/>
                      <a:pt x="164" y="33"/>
                    </a:cubicBezTo>
                    <a:close/>
                    <a:moveTo>
                      <a:pt x="177" y="24"/>
                    </a:move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9" y="17"/>
                      <a:pt x="179" y="16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2" y="22"/>
                      <a:pt x="180" y="23"/>
                      <a:pt x="177" y="24"/>
                    </a:cubicBezTo>
                    <a:close/>
                    <a:moveTo>
                      <a:pt x="177" y="7"/>
                    </a:moveTo>
                    <a:cubicBezTo>
                      <a:pt x="177" y="7"/>
                      <a:pt x="177" y="6"/>
                      <a:pt x="177" y="6"/>
                    </a:cubicBezTo>
                    <a:cubicBezTo>
                      <a:pt x="177" y="5"/>
                      <a:pt x="178" y="4"/>
                      <a:pt x="178" y="3"/>
                    </a:cubicBezTo>
                    <a:cubicBezTo>
                      <a:pt x="179" y="2"/>
                      <a:pt x="180" y="1"/>
                      <a:pt x="182" y="0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3" y="6"/>
                      <a:pt x="183" y="7"/>
                      <a:pt x="183" y="7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7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ïṡ1îḓè">
                <a:extLst>
                  <a:ext uri="{FF2B5EF4-FFF2-40B4-BE49-F238E27FC236}">
                    <a16:creationId xmlns:a16="http://schemas.microsoft.com/office/drawing/2014/main" id="{8C8F6176-DC17-450A-98B9-11B16E1ED898}"/>
                  </a:ext>
                </a:extLst>
              </p:cNvPr>
              <p:cNvSpPr/>
              <p:nvPr/>
            </p:nvSpPr>
            <p:spPr bwMode="auto">
              <a:xfrm>
                <a:off x="8115300" y="4332288"/>
                <a:ext cx="495300" cy="758825"/>
              </a:xfrm>
              <a:custGeom>
                <a:avLst/>
                <a:gdLst>
                  <a:gd name="T0" fmla="*/ 229 w 231"/>
                  <a:gd name="T1" fmla="*/ 354 h 354"/>
                  <a:gd name="T2" fmla="*/ 213 w 231"/>
                  <a:gd name="T3" fmla="*/ 348 h 354"/>
                  <a:gd name="T4" fmla="*/ 166 w 231"/>
                  <a:gd name="T5" fmla="*/ 335 h 354"/>
                  <a:gd name="T6" fmla="*/ 198 w 231"/>
                  <a:gd name="T7" fmla="*/ 329 h 354"/>
                  <a:gd name="T8" fmla="*/ 112 w 231"/>
                  <a:gd name="T9" fmla="*/ 325 h 354"/>
                  <a:gd name="T10" fmla="*/ 150 w 231"/>
                  <a:gd name="T11" fmla="*/ 329 h 354"/>
                  <a:gd name="T12" fmla="*/ 151 w 231"/>
                  <a:gd name="T13" fmla="*/ 330 h 354"/>
                  <a:gd name="T14" fmla="*/ 173 w 231"/>
                  <a:gd name="T15" fmla="*/ 321 h 354"/>
                  <a:gd name="T16" fmla="*/ 178 w 231"/>
                  <a:gd name="T17" fmla="*/ 329 h 354"/>
                  <a:gd name="T18" fmla="*/ 86 w 231"/>
                  <a:gd name="T19" fmla="*/ 321 h 354"/>
                  <a:gd name="T20" fmla="*/ 98 w 231"/>
                  <a:gd name="T21" fmla="*/ 319 h 354"/>
                  <a:gd name="T22" fmla="*/ 186 w 231"/>
                  <a:gd name="T23" fmla="*/ 322 h 354"/>
                  <a:gd name="T24" fmla="*/ 127 w 231"/>
                  <a:gd name="T25" fmla="*/ 319 h 354"/>
                  <a:gd name="T26" fmla="*/ 133 w 231"/>
                  <a:gd name="T27" fmla="*/ 315 h 354"/>
                  <a:gd name="T28" fmla="*/ 147 w 231"/>
                  <a:gd name="T29" fmla="*/ 312 h 354"/>
                  <a:gd name="T30" fmla="*/ 86 w 231"/>
                  <a:gd name="T31" fmla="*/ 309 h 354"/>
                  <a:gd name="T32" fmla="*/ 136 w 231"/>
                  <a:gd name="T33" fmla="*/ 299 h 354"/>
                  <a:gd name="T34" fmla="*/ 134 w 231"/>
                  <a:gd name="T35" fmla="*/ 305 h 354"/>
                  <a:gd name="T36" fmla="*/ 75 w 231"/>
                  <a:gd name="T37" fmla="*/ 294 h 354"/>
                  <a:gd name="T38" fmla="*/ 69 w 231"/>
                  <a:gd name="T39" fmla="*/ 276 h 354"/>
                  <a:gd name="T40" fmla="*/ 71 w 231"/>
                  <a:gd name="T41" fmla="*/ 264 h 354"/>
                  <a:gd name="T42" fmla="*/ 73 w 231"/>
                  <a:gd name="T43" fmla="*/ 259 h 354"/>
                  <a:gd name="T44" fmla="*/ 40 w 231"/>
                  <a:gd name="T45" fmla="*/ 254 h 354"/>
                  <a:gd name="T46" fmla="*/ 57 w 231"/>
                  <a:gd name="T47" fmla="*/ 259 h 354"/>
                  <a:gd name="T48" fmla="*/ 62 w 231"/>
                  <a:gd name="T49" fmla="*/ 256 h 354"/>
                  <a:gd name="T50" fmla="*/ 44 w 231"/>
                  <a:gd name="T51" fmla="*/ 235 h 354"/>
                  <a:gd name="T52" fmla="*/ 37 w 231"/>
                  <a:gd name="T53" fmla="*/ 221 h 354"/>
                  <a:gd name="T54" fmla="*/ 26 w 231"/>
                  <a:gd name="T55" fmla="*/ 208 h 354"/>
                  <a:gd name="T56" fmla="*/ 13 w 231"/>
                  <a:gd name="T57" fmla="*/ 198 h 354"/>
                  <a:gd name="T58" fmla="*/ 0 w 231"/>
                  <a:gd name="T59" fmla="*/ 183 h 354"/>
                  <a:gd name="T60" fmla="*/ 8 w 231"/>
                  <a:gd name="T61" fmla="*/ 172 h 354"/>
                  <a:gd name="T62" fmla="*/ 7 w 231"/>
                  <a:gd name="T63" fmla="*/ 172 h 354"/>
                  <a:gd name="T64" fmla="*/ 18 w 231"/>
                  <a:gd name="T65" fmla="*/ 160 h 354"/>
                  <a:gd name="T66" fmla="*/ 31 w 231"/>
                  <a:gd name="T67" fmla="*/ 148 h 354"/>
                  <a:gd name="T68" fmla="*/ 37 w 231"/>
                  <a:gd name="T69" fmla="*/ 136 h 354"/>
                  <a:gd name="T70" fmla="*/ 52 w 231"/>
                  <a:gd name="T71" fmla="*/ 130 h 354"/>
                  <a:gd name="T72" fmla="*/ 52 w 231"/>
                  <a:gd name="T73" fmla="*/ 130 h 354"/>
                  <a:gd name="T74" fmla="*/ 61 w 231"/>
                  <a:gd name="T75" fmla="*/ 109 h 354"/>
                  <a:gd name="T76" fmla="*/ 58 w 231"/>
                  <a:gd name="T77" fmla="*/ 94 h 354"/>
                  <a:gd name="T78" fmla="*/ 64 w 231"/>
                  <a:gd name="T79" fmla="*/ 82 h 354"/>
                  <a:gd name="T80" fmla="*/ 64 w 231"/>
                  <a:gd name="T81" fmla="*/ 80 h 354"/>
                  <a:gd name="T82" fmla="*/ 84 w 231"/>
                  <a:gd name="T83" fmla="*/ 69 h 354"/>
                  <a:gd name="T84" fmla="*/ 63 w 231"/>
                  <a:gd name="T85" fmla="*/ 64 h 354"/>
                  <a:gd name="T86" fmla="*/ 93 w 231"/>
                  <a:gd name="T87" fmla="*/ 61 h 354"/>
                  <a:gd name="T88" fmla="*/ 86 w 231"/>
                  <a:gd name="T89" fmla="*/ 49 h 354"/>
                  <a:gd name="T90" fmla="*/ 85 w 231"/>
                  <a:gd name="T91" fmla="*/ 39 h 354"/>
                  <a:gd name="T92" fmla="*/ 87 w 231"/>
                  <a:gd name="T93" fmla="*/ 45 h 354"/>
                  <a:gd name="T94" fmla="*/ 100 w 231"/>
                  <a:gd name="T95" fmla="*/ 35 h 354"/>
                  <a:gd name="T96" fmla="*/ 109 w 231"/>
                  <a:gd name="T97" fmla="*/ 24 h 354"/>
                  <a:gd name="T98" fmla="*/ 109 w 231"/>
                  <a:gd name="T99" fmla="*/ 21 h 354"/>
                  <a:gd name="T100" fmla="*/ 112 w 231"/>
                  <a:gd name="T101" fmla="*/ 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1" h="354">
                    <a:moveTo>
                      <a:pt x="229" y="354"/>
                    </a:moveTo>
                    <a:cubicBezTo>
                      <a:pt x="229" y="354"/>
                      <a:pt x="227" y="354"/>
                      <a:pt x="224" y="352"/>
                    </a:cubicBezTo>
                    <a:cubicBezTo>
                      <a:pt x="226" y="347"/>
                      <a:pt x="226" y="347"/>
                      <a:pt x="226" y="347"/>
                    </a:cubicBezTo>
                    <a:cubicBezTo>
                      <a:pt x="229" y="348"/>
                      <a:pt x="231" y="349"/>
                      <a:pt x="231" y="349"/>
                    </a:cubicBezTo>
                    <a:lnTo>
                      <a:pt x="229" y="354"/>
                    </a:lnTo>
                    <a:close/>
                    <a:moveTo>
                      <a:pt x="213" y="348"/>
                    </a:moveTo>
                    <a:cubicBezTo>
                      <a:pt x="211" y="347"/>
                      <a:pt x="209" y="346"/>
                      <a:pt x="207" y="344"/>
                    </a:cubicBezTo>
                    <a:cubicBezTo>
                      <a:pt x="211" y="340"/>
                      <a:pt x="211" y="340"/>
                      <a:pt x="211" y="340"/>
                    </a:cubicBezTo>
                    <a:cubicBezTo>
                      <a:pt x="212" y="341"/>
                      <a:pt x="214" y="342"/>
                      <a:pt x="215" y="343"/>
                    </a:cubicBezTo>
                    <a:lnTo>
                      <a:pt x="213" y="348"/>
                    </a:lnTo>
                    <a:close/>
                    <a:moveTo>
                      <a:pt x="162" y="336"/>
                    </a:moveTo>
                    <a:cubicBezTo>
                      <a:pt x="159" y="330"/>
                      <a:pt x="159" y="330"/>
                      <a:pt x="159" y="330"/>
                    </a:cubicBezTo>
                    <a:cubicBezTo>
                      <a:pt x="161" y="330"/>
                      <a:pt x="163" y="329"/>
                      <a:pt x="164" y="329"/>
                    </a:cubicBezTo>
                    <a:cubicBezTo>
                      <a:pt x="165" y="329"/>
                      <a:pt x="165" y="329"/>
                      <a:pt x="166" y="329"/>
                    </a:cubicBezTo>
                    <a:cubicBezTo>
                      <a:pt x="166" y="335"/>
                      <a:pt x="166" y="335"/>
                      <a:pt x="166" y="335"/>
                    </a:cubicBezTo>
                    <a:cubicBezTo>
                      <a:pt x="166" y="335"/>
                      <a:pt x="165" y="335"/>
                      <a:pt x="164" y="335"/>
                    </a:cubicBezTo>
                    <a:cubicBezTo>
                      <a:pt x="164" y="335"/>
                      <a:pt x="162" y="335"/>
                      <a:pt x="162" y="336"/>
                    </a:cubicBezTo>
                    <a:close/>
                    <a:moveTo>
                      <a:pt x="199" y="334"/>
                    </a:moveTo>
                    <a:cubicBezTo>
                      <a:pt x="199" y="333"/>
                      <a:pt x="199" y="333"/>
                      <a:pt x="199" y="333"/>
                    </a:cubicBezTo>
                    <a:cubicBezTo>
                      <a:pt x="198" y="332"/>
                      <a:pt x="198" y="330"/>
                      <a:pt x="198" y="329"/>
                    </a:cubicBezTo>
                    <a:cubicBezTo>
                      <a:pt x="203" y="327"/>
                      <a:pt x="203" y="327"/>
                      <a:pt x="203" y="327"/>
                    </a:cubicBezTo>
                    <a:cubicBezTo>
                      <a:pt x="204" y="329"/>
                      <a:pt x="204" y="331"/>
                      <a:pt x="204" y="333"/>
                    </a:cubicBezTo>
                    <a:lnTo>
                      <a:pt x="199" y="334"/>
                    </a:lnTo>
                    <a:close/>
                    <a:moveTo>
                      <a:pt x="114" y="330"/>
                    </a:move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13" y="324"/>
                      <a:pt x="115" y="323"/>
                      <a:pt x="116" y="322"/>
                    </a:cubicBezTo>
                    <a:cubicBezTo>
                      <a:pt x="120" y="327"/>
                      <a:pt x="120" y="327"/>
                      <a:pt x="120" y="327"/>
                    </a:cubicBezTo>
                    <a:cubicBezTo>
                      <a:pt x="118" y="328"/>
                      <a:pt x="116" y="329"/>
                      <a:pt x="114" y="330"/>
                    </a:cubicBezTo>
                    <a:close/>
                    <a:moveTo>
                      <a:pt x="151" y="330"/>
                    </a:moveTo>
                    <a:cubicBezTo>
                      <a:pt x="150" y="329"/>
                      <a:pt x="150" y="329"/>
                      <a:pt x="150" y="329"/>
                    </a:cubicBezTo>
                    <a:cubicBezTo>
                      <a:pt x="148" y="328"/>
                      <a:pt x="147" y="326"/>
                      <a:pt x="146" y="325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52" y="323"/>
                      <a:pt x="153" y="324"/>
                      <a:pt x="154" y="325"/>
                    </a:cubicBezTo>
                    <a:cubicBezTo>
                      <a:pt x="155" y="326"/>
                      <a:pt x="155" y="326"/>
                      <a:pt x="155" y="326"/>
                    </a:cubicBezTo>
                    <a:lnTo>
                      <a:pt x="151" y="330"/>
                    </a:lnTo>
                    <a:close/>
                    <a:moveTo>
                      <a:pt x="178" y="329"/>
                    </a:moveTo>
                    <a:cubicBezTo>
                      <a:pt x="177" y="329"/>
                      <a:pt x="177" y="329"/>
                      <a:pt x="176" y="329"/>
                    </a:cubicBezTo>
                    <a:cubicBezTo>
                      <a:pt x="175" y="328"/>
                      <a:pt x="174" y="328"/>
                      <a:pt x="173" y="328"/>
                    </a:cubicBezTo>
                    <a:cubicBezTo>
                      <a:pt x="173" y="327"/>
                      <a:pt x="172" y="327"/>
                      <a:pt x="172" y="327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4" y="321"/>
                      <a:pt x="175" y="322"/>
                      <a:pt x="176" y="322"/>
                    </a:cubicBezTo>
                    <a:cubicBezTo>
                      <a:pt x="176" y="323"/>
                      <a:pt x="177" y="323"/>
                      <a:pt x="178" y="323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lose/>
                    <a:moveTo>
                      <a:pt x="87" y="327"/>
                    </a:moveTo>
                    <a:cubicBezTo>
                      <a:pt x="81" y="327"/>
                      <a:pt x="81" y="324"/>
                      <a:pt x="81" y="322"/>
                    </a:cubicBezTo>
                    <a:cubicBezTo>
                      <a:pt x="81" y="322"/>
                      <a:pt x="81" y="321"/>
                      <a:pt x="81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7" y="321"/>
                    </a:cubicBezTo>
                    <a:cubicBezTo>
                      <a:pt x="87" y="327"/>
                      <a:pt x="87" y="327"/>
                      <a:pt x="87" y="327"/>
                    </a:cubicBezTo>
                    <a:close/>
                    <a:moveTo>
                      <a:pt x="102" y="325"/>
                    </a:moveTo>
                    <a:cubicBezTo>
                      <a:pt x="101" y="325"/>
                      <a:pt x="101" y="324"/>
                      <a:pt x="100" y="325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101" y="318"/>
                      <a:pt x="104" y="319"/>
                      <a:pt x="106" y="321"/>
                    </a:cubicBezTo>
                    <a:lnTo>
                      <a:pt x="102" y="325"/>
                    </a:lnTo>
                    <a:close/>
                    <a:moveTo>
                      <a:pt x="190" y="323"/>
                    </a:moveTo>
                    <a:cubicBezTo>
                      <a:pt x="189" y="323"/>
                      <a:pt x="187" y="322"/>
                      <a:pt x="186" y="322"/>
                    </a:cubicBezTo>
                    <a:cubicBezTo>
                      <a:pt x="186" y="316"/>
                      <a:pt x="186" y="316"/>
                      <a:pt x="186" y="316"/>
                    </a:cubicBezTo>
                    <a:cubicBezTo>
                      <a:pt x="188" y="316"/>
                      <a:pt x="191" y="317"/>
                      <a:pt x="193" y="318"/>
                    </a:cubicBezTo>
                    <a:lnTo>
                      <a:pt x="190" y="323"/>
                    </a:lnTo>
                    <a:close/>
                    <a:moveTo>
                      <a:pt x="128" y="319"/>
                    </a:move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6" y="313"/>
                      <a:pt x="127" y="313"/>
                      <a:pt x="128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33" y="315"/>
                      <a:pt x="133" y="315"/>
                      <a:pt x="133" y="315"/>
                    </a:cubicBezTo>
                    <a:cubicBezTo>
                      <a:pt x="132" y="318"/>
                      <a:pt x="130" y="319"/>
                      <a:pt x="128" y="319"/>
                    </a:cubicBezTo>
                    <a:close/>
                    <a:moveTo>
                      <a:pt x="145" y="317"/>
                    </a:moveTo>
                    <a:cubicBezTo>
                      <a:pt x="143" y="316"/>
                      <a:pt x="140" y="315"/>
                      <a:pt x="139" y="311"/>
                    </a:cubicBezTo>
                    <a:cubicBezTo>
                      <a:pt x="145" y="309"/>
                      <a:pt x="145" y="309"/>
                      <a:pt x="145" y="309"/>
                    </a:cubicBezTo>
                    <a:cubicBezTo>
                      <a:pt x="145" y="311"/>
                      <a:pt x="146" y="311"/>
                      <a:pt x="147" y="312"/>
                    </a:cubicBezTo>
                    <a:lnTo>
                      <a:pt x="145" y="317"/>
                    </a:lnTo>
                    <a:close/>
                    <a:moveTo>
                      <a:pt x="81" y="310"/>
                    </a:moveTo>
                    <a:cubicBezTo>
                      <a:pt x="80" y="308"/>
                      <a:pt x="80" y="306"/>
                      <a:pt x="79" y="305"/>
                    </a:cubicBezTo>
                    <a:cubicBezTo>
                      <a:pt x="85" y="303"/>
                      <a:pt x="85" y="303"/>
                      <a:pt x="85" y="303"/>
                    </a:cubicBezTo>
                    <a:cubicBezTo>
                      <a:pt x="85" y="305"/>
                      <a:pt x="86" y="306"/>
                      <a:pt x="86" y="309"/>
                    </a:cubicBezTo>
                    <a:lnTo>
                      <a:pt x="81" y="310"/>
                    </a:lnTo>
                    <a:close/>
                    <a:moveTo>
                      <a:pt x="134" y="305"/>
                    </a:move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2" y="300"/>
                      <a:pt x="133" y="300"/>
                      <a:pt x="133" y="299"/>
                    </a:cubicBezTo>
                    <a:cubicBezTo>
                      <a:pt x="134" y="299"/>
                      <a:pt x="135" y="299"/>
                      <a:pt x="136" y="299"/>
                    </a:cubicBezTo>
                    <a:cubicBezTo>
                      <a:pt x="136" y="299"/>
                      <a:pt x="136" y="298"/>
                      <a:pt x="137" y="298"/>
                    </a:cubicBezTo>
                    <a:cubicBezTo>
                      <a:pt x="139" y="304"/>
                      <a:pt x="139" y="304"/>
                      <a:pt x="139" y="304"/>
                    </a:cubicBezTo>
                    <a:cubicBezTo>
                      <a:pt x="138" y="304"/>
                      <a:pt x="138" y="304"/>
                      <a:pt x="138" y="304"/>
                    </a:cubicBezTo>
                    <a:cubicBezTo>
                      <a:pt x="137" y="305"/>
                      <a:pt x="136" y="305"/>
                      <a:pt x="135" y="305"/>
                    </a:cubicBezTo>
                    <a:cubicBezTo>
                      <a:pt x="134" y="305"/>
                      <a:pt x="134" y="305"/>
                      <a:pt x="134" y="305"/>
                    </a:cubicBezTo>
                    <a:close/>
                    <a:moveTo>
                      <a:pt x="75" y="294"/>
                    </a:moveTo>
                    <a:cubicBezTo>
                      <a:pt x="74" y="292"/>
                      <a:pt x="73" y="291"/>
                      <a:pt x="72" y="290"/>
                    </a:cubicBezTo>
                    <a:cubicBezTo>
                      <a:pt x="77" y="286"/>
                      <a:pt x="77" y="286"/>
                      <a:pt x="77" y="286"/>
                    </a:cubicBezTo>
                    <a:cubicBezTo>
                      <a:pt x="78" y="288"/>
                      <a:pt x="79" y="290"/>
                      <a:pt x="80" y="292"/>
                    </a:cubicBezTo>
                    <a:lnTo>
                      <a:pt x="75" y="294"/>
                    </a:lnTo>
                    <a:close/>
                    <a:moveTo>
                      <a:pt x="64" y="282"/>
                    </a:moveTo>
                    <a:cubicBezTo>
                      <a:pt x="63" y="280"/>
                      <a:pt x="62" y="279"/>
                      <a:pt x="62" y="277"/>
                    </a:cubicBezTo>
                    <a:cubicBezTo>
                      <a:pt x="62" y="277"/>
                      <a:pt x="63" y="276"/>
                      <a:pt x="63" y="275"/>
                    </a:cubicBezTo>
                    <a:cubicBezTo>
                      <a:pt x="63" y="274"/>
                      <a:pt x="63" y="274"/>
                      <a:pt x="64" y="273"/>
                    </a:cubicBezTo>
                    <a:cubicBezTo>
                      <a:pt x="69" y="276"/>
                      <a:pt x="69" y="276"/>
                      <a:pt x="69" y="276"/>
                    </a:cubicBezTo>
                    <a:cubicBezTo>
                      <a:pt x="69" y="276"/>
                      <a:pt x="68" y="277"/>
                      <a:pt x="68" y="277"/>
                    </a:cubicBezTo>
                    <a:cubicBezTo>
                      <a:pt x="68" y="278"/>
                      <a:pt x="68" y="278"/>
                      <a:pt x="69" y="278"/>
                    </a:cubicBezTo>
                    <a:lnTo>
                      <a:pt x="64" y="282"/>
                    </a:lnTo>
                    <a:close/>
                    <a:moveTo>
                      <a:pt x="68" y="265"/>
                    </a:moveTo>
                    <a:cubicBezTo>
                      <a:pt x="71" y="264"/>
                      <a:pt x="71" y="264"/>
                      <a:pt x="71" y="264"/>
                    </a:cubicBezTo>
                    <a:cubicBezTo>
                      <a:pt x="68" y="265"/>
                      <a:pt x="68" y="265"/>
                      <a:pt x="68" y="265"/>
                    </a:cubicBezTo>
                    <a:cubicBezTo>
                      <a:pt x="68" y="263"/>
                      <a:pt x="67" y="262"/>
                      <a:pt x="67" y="259"/>
                    </a:cubicBezTo>
                    <a:cubicBezTo>
                      <a:pt x="67" y="259"/>
                      <a:pt x="67" y="259"/>
                      <a:pt x="67" y="259"/>
                    </a:cubicBezTo>
                    <a:cubicBezTo>
                      <a:pt x="73" y="258"/>
                      <a:pt x="73" y="258"/>
                      <a:pt x="73" y="258"/>
                    </a:cubicBezTo>
                    <a:cubicBezTo>
                      <a:pt x="73" y="258"/>
                      <a:pt x="73" y="259"/>
                      <a:pt x="73" y="259"/>
                    </a:cubicBezTo>
                    <a:cubicBezTo>
                      <a:pt x="73" y="261"/>
                      <a:pt x="73" y="262"/>
                      <a:pt x="74" y="263"/>
                    </a:cubicBezTo>
                    <a:cubicBezTo>
                      <a:pt x="71" y="264"/>
                      <a:pt x="71" y="264"/>
                      <a:pt x="71" y="264"/>
                    </a:cubicBezTo>
                    <a:lnTo>
                      <a:pt x="68" y="265"/>
                    </a:lnTo>
                    <a:close/>
                    <a:moveTo>
                      <a:pt x="46" y="260"/>
                    </a:moveTo>
                    <a:cubicBezTo>
                      <a:pt x="42" y="260"/>
                      <a:pt x="41" y="256"/>
                      <a:pt x="40" y="254"/>
                    </a:cubicBezTo>
                    <a:cubicBezTo>
                      <a:pt x="46" y="252"/>
                      <a:pt x="46" y="252"/>
                      <a:pt x="46" y="252"/>
                    </a:cubicBezTo>
                    <a:cubicBezTo>
                      <a:pt x="46" y="254"/>
                      <a:pt x="47" y="255"/>
                      <a:pt x="47" y="255"/>
                    </a:cubicBezTo>
                    <a:cubicBezTo>
                      <a:pt x="47" y="255"/>
                      <a:pt x="47" y="254"/>
                      <a:pt x="46" y="254"/>
                    </a:cubicBezTo>
                    <a:lnTo>
                      <a:pt x="46" y="260"/>
                    </a:lnTo>
                    <a:close/>
                    <a:moveTo>
                      <a:pt x="57" y="259"/>
                    </a:moveTo>
                    <a:cubicBezTo>
                      <a:pt x="55" y="254"/>
                      <a:pt x="55" y="254"/>
                      <a:pt x="55" y="254"/>
                    </a:cubicBezTo>
                    <a:cubicBezTo>
                      <a:pt x="56" y="253"/>
                      <a:pt x="58" y="252"/>
                      <a:pt x="59" y="251"/>
                    </a:cubicBezTo>
                    <a:cubicBezTo>
                      <a:pt x="60" y="251"/>
                      <a:pt x="60" y="251"/>
                      <a:pt x="60" y="251"/>
                    </a:cubicBezTo>
                    <a:cubicBezTo>
                      <a:pt x="63" y="256"/>
                      <a:pt x="63" y="256"/>
                      <a:pt x="63" y="256"/>
                    </a:cubicBezTo>
                    <a:cubicBezTo>
                      <a:pt x="62" y="256"/>
                      <a:pt x="62" y="256"/>
                      <a:pt x="62" y="256"/>
                    </a:cubicBezTo>
                    <a:cubicBezTo>
                      <a:pt x="61" y="257"/>
                      <a:pt x="59" y="258"/>
                      <a:pt x="57" y="259"/>
                    </a:cubicBezTo>
                    <a:close/>
                    <a:moveTo>
                      <a:pt x="40" y="242"/>
                    </a:moveTo>
                    <a:cubicBezTo>
                      <a:pt x="40" y="241"/>
                      <a:pt x="40" y="241"/>
                      <a:pt x="39" y="240"/>
                    </a:cubicBezTo>
                    <a:cubicBezTo>
                      <a:pt x="39" y="238"/>
                      <a:pt x="38" y="237"/>
                      <a:pt x="38" y="236"/>
                    </a:cubicBezTo>
                    <a:cubicBezTo>
                      <a:pt x="44" y="235"/>
                      <a:pt x="44" y="235"/>
                      <a:pt x="44" y="235"/>
                    </a:cubicBezTo>
                    <a:cubicBezTo>
                      <a:pt x="44" y="236"/>
                      <a:pt x="44" y="237"/>
                      <a:pt x="45" y="238"/>
                    </a:cubicBezTo>
                    <a:cubicBezTo>
                      <a:pt x="45" y="239"/>
                      <a:pt x="45" y="240"/>
                      <a:pt x="46" y="241"/>
                    </a:cubicBezTo>
                    <a:lnTo>
                      <a:pt x="40" y="242"/>
                    </a:lnTo>
                    <a:close/>
                    <a:moveTo>
                      <a:pt x="39" y="225"/>
                    </a:moveTo>
                    <a:cubicBezTo>
                      <a:pt x="39" y="224"/>
                      <a:pt x="38" y="222"/>
                      <a:pt x="37" y="221"/>
                    </a:cubicBezTo>
                    <a:cubicBezTo>
                      <a:pt x="42" y="217"/>
                      <a:pt x="42" y="217"/>
                      <a:pt x="42" y="217"/>
                    </a:cubicBezTo>
                    <a:cubicBezTo>
                      <a:pt x="43" y="220"/>
                      <a:pt x="44" y="222"/>
                      <a:pt x="45" y="224"/>
                    </a:cubicBezTo>
                    <a:lnTo>
                      <a:pt x="39" y="225"/>
                    </a:lnTo>
                    <a:close/>
                    <a:moveTo>
                      <a:pt x="30" y="212"/>
                    </a:moveTo>
                    <a:cubicBezTo>
                      <a:pt x="26" y="208"/>
                      <a:pt x="26" y="208"/>
                      <a:pt x="26" y="208"/>
                    </a:cubicBezTo>
                    <a:cubicBezTo>
                      <a:pt x="31" y="204"/>
                      <a:pt x="31" y="204"/>
                      <a:pt x="31" y="204"/>
                    </a:cubicBezTo>
                    <a:cubicBezTo>
                      <a:pt x="35" y="208"/>
                      <a:pt x="35" y="208"/>
                      <a:pt x="35" y="208"/>
                    </a:cubicBezTo>
                    <a:lnTo>
                      <a:pt x="30" y="212"/>
                    </a:lnTo>
                    <a:close/>
                    <a:moveTo>
                      <a:pt x="18" y="201"/>
                    </a:moveTo>
                    <a:cubicBezTo>
                      <a:pt x="17" y="200"/>
                      <a:pt x="15" y="199"/>
                      <a:pt x="13" y="198"/>
                    </a:cubicBezTo>
                    <a:cubicBezTo>
                      <a:pt x="16" y="193"/>
                      <a:pt x="16" y="193"/>
                      <a:pt x="16" y="193"/>
                    </a:cubicBezTo>
                    <a:cubicBezTo>
                      <a:pt x="17" y="194"/>
                      <a:pt x="19" y="195"/>
                      <a:pt x="21" y="196"/>
                    </a:cubicBezTo>
                    <a:lnTo>
                      <a:pt x="18" y="201"/>
                    </a:lnTo>
                    <a:close/>
                    <a:moveTo>
                      <a:pt x="3" y="190"/>
                    </a:moveTo>
                    <a:cubicBezTo>
                      <a:pt x="1" y="188"/>
                      <a:pt x="1" y="186"/>
                      <a:pt x="0" y="183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4"/>
                      <a:pt x="7" y="185"/>
                      <a:pt x="8" y="187"/>
                    </a:cubicBezTo>
                    <a:lnTo>
                      <a:pt x="3" y="190"/>
                    </a:lnTo>
                    <a:close/>
                    <a:moveTo>
                      <a:pt x="7" y="172"/>
                    </a:moveTo>
                    <a:cubicBezTo>
                      <a:pt x="7" y="172"/>
                      <a:pt x="8" y="172"/>
                      <a:pt x="8" y="172"/>
                    </a:cubicBezTo>
                    <a:cubicBezTo>
                      <a:pt x="2" y="170"/>
                      <a:pt x="2" y="170"/>
                      <a:pt x="2" y="170"/>
                    </a:cubicBezTo>
                    <a:cubicBezTo>
                      <a:pt x="3" y="167"/>
                      <a:pt x="5" y="167"/>
                      <a:pt x="7" y="167"/>
                    </a:cubicBezTo>
                    <a:cubicBezTo>
                      <a:pt x="8" y="167"/>
                      <a:pt x="8" y="166"/>
                      <a:pt x="9" y="166"/>
                    </a:cubicBezTo>
                    <a:cubicBezTo>
                      <a:pt x="11" y="172"/>
                      <a:pt x="11" y="172"/>
                      <a:pt x="11" y="172"/>
                    </a:cubicBezTo>
                    <a:cubicBezTo>
                      <a:pt x="10" y="172"/>
                      <a:pt x="8" y="172"/>
                      <a:pt x="7" y="172"/>
                    </a:cubicBezTo>
                    <a:close/>
                    <a:moveTo>
                      <a:pt x="18" y="160"/>
                    </a:move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157"/>
                      <a:pt x="14" y="155"/>
                      <a:pt x="16" y="153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19" y="158"/>
                      <a:pt x="19" y="159"/>
                      <a:pt x="18" y="160"/>
                    </a:cubicBezTo>
                    <a:close/>
                    <a:moveTo>
                      <a:pt x="26" y="149"/>
                    </a:moveTo>
                    <a:cubicBezTo>
                      <a:pt x="24" y="143"/>
                      <a:pt x="24" y="143"/>
                      <a:pt x="24" y="143"/>
                    </a:cubicBezTo>
                    <a:cubicBezTo>
                      <a:pt x="25" y="143"/>
                      <a:pt x="26" y="143"/>
                      <a:pt x="27" y="143"/>
                    </a:cubicBezTo>
                    <a:cubicBezTo>
                      <a:pt x="28" y="143"/>
                      <a:pt x="30" y="142"/>
                      <a:pt x="31" y="142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30" y="148"/>
                      <a:pt x="29" y="148"/>
                      <a:pt x="27" y="149"/>
                    </a:cubicBezTo>
                    <a:cubicBezTo>
                      <a:pt x="27" y="149"/>
                      <a:pt x="26" y="149"/>
                      <a:pt x="26" y="149"/>
                    </a:cubicBezTo>
                    <a:close/>
                    <a:moveTo>
                      <a:pt x="42" y="140"/>
                    </a:moveTo>
                    <a:cubicBezTo>
                      <a:pt x="36" y="138"/>
                      <a:pt x="36" y="138"/>
                      <a:pt x="36" y="138"/>
                    </a:cubicBezTo>
                    <a:cubicBezTo>
                      <a:pt x="36" y="137"/>
                      <a:pt x="37" y="137"/>
                      <a:pt x="37" y="136"/>
                    </a:cubicBezTo>
                    <a:cubicBezTo>
                      <a:pt x="37" y="135"/>
                      <a:pt x="37" y="133"/>
                      <a:pt x="38" y="132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6"/>
                      <a:pt x="42" y="136"/>
                      <a:pt x="42" y="136"/>
                    </a:cubicBezTo>
                    <a:cubicBezTo>
                      <a:pt x="42" y="137"/>
                      <a:pt x="42" y="138"/>
                      <a:pt x="42" y="140"/>
                    </a:cubicBezTo>
                    <a:close/>
                    <a:moveTo>
                      <a:pt x="52" y="130"/>
                    </a:moveTo>
                    <a:cubicBezTo>
                      <a:pt x="49" y="125"/>
                      <a:pt x="49" y="125"/>
                      <a:pt x="49" y="125"/>
                    </a:cubicBezTo>
                    <a:cubicBezTo>
                      <a:pt x="50" y="124"/>
                      <a:pt x="50" y="123"/>
                      <a:pt x="51" y="123"/>
                    </a:cubicBezTo>
                    <a:cubicBezTo>
                      <a:pt x="57" y="124"/>
                      <a:pt x="57" y="124"/>
                      <a:pt x="57" y="124"/>
                    </a:cubicBezTo>
                    <a:cubicBezTo>
                      <a:pt x="57" y="125"/>
                      <a:pt x="56" y="126"/>
                      <a:pt x="55" y="127"/>
                    </a:cubicBezTo>
                    <a:cubicBezTo>
                      <a:pt x="54" y="128"/>
                      <a:pt x="53" y="129"/>
                      <a:pt x="52" y="130"/>
                    </a:cubicBezTo>
                    <a:close/>
                    <a:moveTo>
                      <a:pt x="58" y="113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4" y="109"/>
                    </a:cubicBezTo>
                    <a:cubicBezTo>
                      <a:pt x="55" y="108"/>
                      <a:pt x="56" y="106"/>
                      <a:pt x="58" y="105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0" y="110"/>
                      <a:pt x="59" y="111"/>
                      <a:pt x="58" y="113"/>
                    </a:cubicBezTo>
                    <a:cubicBezTo>
                      <a:pt x="58" y="113"/>
                      <a:pt x="58" y="113"/>
                      <a:pt x="58" y="113"/>
                    </a:cubicBezTo>
                    <a:close/>
                    <a:moveTo>
                      <a:pt x="61" y="99"/>
                    </a:moveTo>
                    <a:cubicBezTo>
                      <a:pt x="60" y="98"/>
                      <a:pt x="59" y="97"/>
                      <a:pt x="59" y="96"/>
                    </a:cubicBezTo>
                    <a:cubicBezTo>
                      <a:pt x="58" y="96"/>
                      <a:pt x="58" y="95"/>
                      <a:pt x="58" y="9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2"/>
                      <a:pt x="63" y="93"/>
                      <a:pt x="64" y="93"/>
                    </a:cubicBezTo>
                    <a:cubicBezTo>
                      <a:pt x="64" y="94"/>
                      <a:pt x="65" y="95"/>
                      <a:pt x="66" y="96"/>
                    </a:cubicBezTo>
                    <a:lnTo>
                      <a:pt x="61" y="99"/>
                    </a:lnTo>
                    <a:close/>
                    <a:moveTo>
                      <a:pt x="64" y="82"/>
                    </a:move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1"/>
                      <a:pt x="58" y="80"/>
                      <a:pt x="58" y="80"/>
                    </a:cubicBezTo>
                    <a:cubicBezTo>
                      <a:pt x="58" y="78"/>
                      <a:pt x="58" y="78"/>
                      <a:pt x="57" y="77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5"/>
                      <a:pt x="64" y="77"/>
                      <a:pt x="64" y="80"/>
                    </a:cubicBezTo>
                    <a:cubicBezTo>
                      <a:pt x="64" y="80"/>
                      <a:pt x="64" y="81"/>
                      <a:pt x="64" y="82"/>
                    </a:cubicBezTo>
                    <a:close/>
                    <a:moveTo>
                      <a:pt x="82" y="76"/>
                    </a:moveTo>
                    <a:cubicBezTo>
                      <a:pt x="81" y="76"/>
                      <a:pt x="80" y="75"/>
                      <a:pt x="79" y="7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2" y="70"/>
                      <a:pt x="83" y="70"/>
                      <a:pt x="84" y="69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5"/>
                      <a:pt x="84" y="76"/>
                      <a:pt x="82" y="76"/>
                    </a:cubicBezTo>
                    <a:close/>
                    <a:moveTo>
                      <a:pt x="68" y="71"/>
                    </a:moveTo>
                    <a:cubicBezTo>
                      <a:pt x="67" y="70"/>
                      <a:pt x="65" y="70"/>
                      <a:pt x="63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5" y="65"/>
                      <a:pt x="67" y="65"/>
                      <a:pt x="69" y="65"/>
                    </a:cubicBezTo>
                    <a:lnTo>
                      <a:pt x="68" y="71"/>
                    </a:lnTo>
                    <a:close/>
                    <a:moveTo>
                      <a:pt x="92" y="67"/>
                    </a:move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3" y="61"/>
                      <a:pt x="93" y="6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62"/>
                      <a:pt x="98" y="66"/>
                      <a:pt x="92" y="67"/>
                    </a:cubicBezTo>
                    <a:close/>
                    <a:moveTo>
                      <a:pt x="89" y="55"/>
                    </a:moveTo>
                    <a:cubicBezTo>
                      <a:pt x="87" y="55"/>
                      <a:pt x="85" y="55"/>
                      <a:pt x="84" y="5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9"/>
                      <a:pt x="89" y="49"/>
                      <a:pt x="90" y="49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0" y="55"/>
                      <a:pt x="90" y="55"/>
                      <a:pt x="89" y="55"/>
                    </a:cubicBezTo>
                    <a:close/>
                    <a:moveTo>
                      <a:pt x="87" y="45"/>
                    </a:move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38"/>
                      <a:pt x="88" y="38"/>
                      <a:pt x="88" y="3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43"/>
                      <a:pt x="91" y="43"/>
                      <a:pt x="88" y="44"/>
                    </a:cubicBezTo>
                    <a:lnTo>
                      <a:pt x="87" y="45"/>
                    </a:lnTo>
                    <a:close/>
                    <a:moveTo>
                      <a:pt x="100" y="41"/>
                    </a:moveTo>
                    <a:cubicBezTo>
                      <a:pt x="100" y="41"/>
                      <a:pt x="100" y="41"/>
                      <a:pt x="99" y="41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5"/>
                      <a:pt x="106" y="36"/>
                      <a:pt x="105" y="37"/>
                    </a:cubicBezTo>
                    <a:cubicBezTo>
                      <a:pt x="104" y="40"/>
                      <a:pt x="102" y="41"/>
                      <a:pt x="100" y="41"/>
                    </a:cubicBezTo>
                    <a:close/>
                    <a:moveTo>
                      <a:pt x="109" y="24"/>
                    </a:moveTo>
                    <a:cubicBezTo>
                      <a:pt x="103" y="23"/>
                      <a:pt x="103" y="23"/>
                      <a:pt x="103" y="23"/>
                    </a:cubicBezTo>
                    <a:cubicBezTo>
                      <a:pt x="104" y="22"/>
                      <a:pt x="104" y="22"/>
                      <a:pt x="104" y="21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3"/>
                      <a:pt x="109" y="24"/>
                    </a:cubicBezTo>
                    <a:close/>
                    <a:moveTo>
                      <a:pt x="110" y="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4"/>
                      <a:pt x="106" y="2"/>
                      <a:pt x="106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4"/>
                      <a:pt x="111" y="6"/>
                      <a:pt x="1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iṩḻïďe">
                <a:extLst>
                  <a:ext uri="{FF2B5EF4-FFF2-40B4-BE49-F238E27FC236}">
                    <a16:creationId xmlns:a16="http://schemas.microsoft.com/office/drawing/2014/main" id="{07323445-DA66-4D05-8877-EDCA86DC7045}"/>
                  </a:ext>
                </a:extLst>
              </p:cNvPr>
              <p:cNvSpPr/>
              <p:nvPr/>
            </p:nvSpPr>
            <p:spPr bwMode="auto">
              <a:xfrm>
                <a:off x="7432675" y="4613275"/>
                <a:ext cx="268288" cy="165100"/>
              </a:xfrm>
              <a:custGeom>
                <a:avLst/>
                <a:gdLst>
                  <a:gd name="T0" fmla="*/ 0 w 125"/>
                  <a:gd name="T1" fmla="*/ 73 h 77"/>
                  <a:gd name="T2" fmla="*/ 8 w 125"/>
                  <a:gd name="T3" fmla="*/ 74 h 77"/>
                  <a:gd name="T4" fmla="*/ 19 w 125"/>
                  <a:gd name="T5" fmla="*/ 69 h 77"/>
                  <a:gd name="T6" fmla="*/ 20 w 125"/>
                  <a:gd name="T7" fmla="*/ 61 h 77"/>
                  <a:gd name="T8" fmla="*/ 19 w 125"/>
                  <a:gd name="T9" fmla="*/ 69 h 77"/>
                  <a:gd name="T10" fmla="*/ 27 w 125"/>
                  <a:gd name="T11" fmla="*/ 59 h 77"/>
                  <a:gd name="T12" fmla="*/ 27 w 125"/>
                  <a:gd name="T13" fmla="*/ 55 h 77"/>
                  <a:gd name="T14" fmla="*/ 33 w 125"/>
                  <a:gd name="T15" fmla="*/ 54 h 77"/>
                  <a:gd name="T16" fmla="*/ 33 w 125"/>
                  <a:gd name="T17" fmla="*/ 57 h 77"/>
                  <a:gd name="T18" fmla="*/ 27 w 125"/>
                  <a:gd name="T19" fmla="*/ 59 h 77"/>
                  <a:gd name="T20" fmla="*/ 41 w 125"/>
                  <a:gd name="T21" fmla="*/ 55 h 77"/>
                  <a:gd name="T22" fmla="*/ 39 w 125"/>
                  <a:gd name="T23" fmla="*/ 49 h 77"/>
                  <a:gd name="T24" fmla="*/ 45 w 125"/>
                  <a:gd name="T25" fmla="*/ 49 h 77"/>
                  <a:gd name="T26" fmla="*/ 57 w 125"/>
                  <a:gd name="T27" fmla="*/ 51 h 77"/>
                  <a:gd name="T28" fmla="*/ 53 w 125"/>
                  <a:gd name="T29" fmla="*/ 47 h 77"/>
                  <a:gd name="T30" fmla="*/ 60 w 125"/>
                  <a:gd name="T31" fmla="*/ 49 h 77"/>
                  <a:gd name="T32" fmla="*/ 57 w 125"/>
                  <a:gd name="T33" fmla="*/ 51 h 77"/>
                  <a:gd name="T34" fmla="*/ 71 w 125"/>
                  <a:gd name="T35" fmla="*/ 43 h 77"/>
                  <a:gd name="T36" fmla="*/ 78 w 125"/>
                  <a:gd name="T37" fmla="*/ 45 h 77"/>
                  <a:gd name="T38" fmla="*/ 86 w 125"/>
                  <a:gd name="T39" fmla="*/ 35 h 77"/>
                  <a:gd name="T40" fmla="*/ 82 w 125"/>
                  <a:gd name="T41" fmla="*/ 32 h 77"/>
                  <a:gd name="T42" fmla="*/ 84 w 125"/>
                  <a:gd name="T43" fmla="*/ 27 h 77"/>
                  <a:gd name="T44" fmla="*/ 88 w 125"/>
                  <a:gd name="T45" fmla="*/ 31 h 77"/>
                  <a:gd name="T46" fmla="*/ 86 w 125"/>
                  <a:gd name="T47" fmla="*/ 35 h 77"/>
                  <a:gd name="T48" fmla="*/ 95 w 125"/>
                  <a:gd name="T49" fmla="*/ 30 h 77"/>
                  <a:gd name="T50" fmla="*/ 94 w 125"/>
                  <a:gd name="T51" fmla="*/ 29 h 77"/>
                  <a:gd name="T52" fmla="*/ 100 w 125"/>
                  <a:gd name="T53" fmla="*/ 26 h 77"/>
                  <a:gd name="T54" fmla="*/ 100 w 125"/>
                  <a:gd name="T55" fmla="*/ 32 h 77"/>
                  <a:gd name="T56" fmla="*/ 113 w 125"/>
                  <a:gd name="T57" fmla="*/ 23 h 77"/>
                  <a:gd name="T58" fmla="*/ 111 w 125"/>
                  <a:gd name="T59" fmla="*/ 17 h 77"/>
                  <a:gd name="T60" fmla="*/ 118 w 125"/>
                  <a:gd name="T61" fmla="*/ 17 h 77"/>
                  <a:gd name="T62" fmla="*/ 113 w 125"/>
                  <a:gd name="T63" fmla="*/ 23 h 77"/>
                  <a:gd name="T64" fmla="*/ 97 w 125"/>
                  <a:gd name="T65" fmla="*/ 19 h 77"/>
                  <a:gd name="T66" fmla="*/ 94 w 125"/>
                  <a:gd name="T67" fmla="*/ 13 h 77"/>
                  <a:gd name="T68" fmla="*/ 102 w 125"/>
                  <a:gd name="T69" fmla="*/ 15 h 77"/>
                  <a:gd name="T70" fmla="*/ 123 w 125"/>
                  <a:gd name="T71" fmla="*/ 7 h 77"/>
                  <a:gd name="T72" fmla="*/ 122 w 125"/>
                  <a:gd name="T73" fmla="*/ 0 h 77"/>
                  <a:gd name="T74" fmla="*/ 123 w 125"/>
                  <a:gd name="T7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5" h="77">
                    <a:moveTo>
                      <a:pt x="4" y="77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2" y="71"/>
                      <a:pt x="5" y="6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6" y="76"/>
                      <a:pt x="4" y="77"/>
                      <a:pt x="4" y="77"/>
                    </a:cubicBezTo>
                    <a:close/>
                    <a:moveTo>
                      <a:pt x="19" y="69"/>
                    </a:moveTo>
                    <a:cubicBezTo>
                      <a:pt x="14" y="66"/>
                      <a:pt x="14" y="66"/>
                      <a:pt x="14" y="66"/>
                    </a:cubicBezTo>
                    <a:cubicBezTo>
                      <a:pt x="16" y="63"/>
                      <a:pt x="18" y="62"/>
                      <a:pt x="20" y="61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0" y="67"/>
                      <a:pt x="19" y="68"/>
                      <a:pt x="19" y="69"/>
                    </a:cubicBezTo>
                    <a:close/>
                    <a:moveTo>
                      <a:pt x="27" y="59"/>
                    </a:move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7" y="56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3" y="56"/>
                      <a:pt x="33" y="57"/>
                    </a:cubicBezTo>
                    <a:cubicBezTo>
                      <a:pt x="33" y="57"/>
                      <a:pt x="33" y="58"/>
                      <a:pt x="33" y="59"/>
                    </a:cubicBezTo>
                    <a:lnTo>
                      <a:pt x="27" y="59"/>
                    </a:lnTo>
                    <a:close/>
                    <a:moveTo>
                      <a:pt x="44" y="55"/>
                    </a:moveTo>
                    <a:cubicBezTo>
                      <a:pt x="43" y="55"/>
                      <a:pt x="42" y="55"/>
                      <a:pt x="41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49"/>
                      <a:pt x="44" y="49"/>
                      <a:pt x="45" y="49"/>
                    </a:cubicBezTo>
                    <a:lnTo>
                      <a:pt x="44" y="55"/>
                    </a:lnTo>
                    <a:close/>
                    <a:moveTo>
                      <a:pt x="57" y="51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5" y="45"/>
                      <a:pt x="56" y="44"/>
                      <a:pt x="59" y="43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9"/>
                      <a:pt x="59" y="49"/>
                      <a:pt x="58" y="51"/>
                    </a:cubicBezTo>
                    <a:lnTo>
                      <a:pt x="57" y="51"/>
                    </a:lnTo>
                    <a:close/>
                    <a:moveTo>
                      <a:pt x="72" y="48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2" y="42"/>
                      <a:pt x="74" y="42"/>
                      <a:pt x="75" y="41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7" y="47"/>
                      <a:pt x="75" y="48"/>
                      <a:pt x="72" y="48"/>
                    </a:cubicBezTo>
                    <a:close/>
                    <a:moveTo>
                      <a:pt x="86" y="35"/>
                    </a:moveTo>
                    <a:cubicBezTo>
                      <a:pt x="81" y="32"/>
                      <a:pt x="81" y="32"/>
                      <a:pt x="81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2" y="31"/>
                      <a:pt x="83" y="30"/>
                      <a:pt x="83" y="29"/>
                    </a:cubicBezTo>
                    <a:cubicBezTo>
                      <a:pt x="83" y="28"/>
                      <a:pt x="83" y="28"/>
                      <a:pt x="84" y="2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1"/>
                      <a:pt x="88" y="31"/>
                    </a:cubicBezTo>
                    <a:cubicBezTo>
                      <a:pt x="88" y="32"/>
                      <a:pt x="87" y="33"/>
                      <a:pt x="87" y="35"/>
                    </a:cubicBezTo>
                    <a:lnTo>
                      <a:pt x="86" y="35"/>
                    </a:lnTo>
                    <a:close/>
                    <a:moveTo>
                      <a:pt x="97" y="35"/>
                    </a:moveTo>
                    <a:cubicBezTo>
                      <a:pt x="95" y="30"/>
                      <a:pt x="95" y="30"/>
                      <a:pt x="95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8"/>
                      <a:pt x="100" y="29"/>
                    </a:cubicBezTo>
                    <a:cubicBezTo>
                      <a:pt x="100" y="30"/>
                      <a:pt x="100" y="31"/>
                      <a:pt x="100" y="32"/>
                    </a:cubicBezTo>
                    <a:cubicBezTo>
                      <a:pt x="99" y="34"/>
                      <a:pt x="98" y="35"/>
                      <a:pt x="97" y="35"/>
                    </a:cubicBezTo>
                    <a:close/>
                    <a:moveTo>
                      <a:pt x="113" y="23"/>
                    </a:move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8"/>
                      <a:pt x="111" y="17"/>
                      <a:pt x="111" y="17"/>
                    </a:cubicBezTo>
                    <a:cubicBezTo>
                      <a:pt x="112" y="17"/>
                      <a:pt x="112" y="16"/>
                      <a:pt x="113" y="15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9"/>
                      <a:pt x="117" y="20"/>
                      <a:pt x="116" y="21"/>
                    </a:cubicBezTo>
                    <a:cubicBezTo>
                      <a:pt x="115" y="22"/>
                      <a:pt x="114" y="23"/>
                      <a:pt x="113" y="23"/>
                    </a:cubicBezTo>
                    <a:close/>
                    <a:moveTo>
                      <a:pt x="100" y="20"/>
                    </a:moveTo>
                    <a:cubicBezTo>
                      <a:pt x="99" y="20"/>
                      <a:pt x="98" y="19"/>
                      <a:pt x="97" y="19"/>
                    </a:cubicBezTo>
                    <a:cubicBezTo>
                      <a:pt x="97" y="19"/>
                      <a:pt x="96" y="19"/>
                      <a:pt x="96" y="19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6" y="13"/>
                      <a:pt x="97" y="13"/>
                      <a:pt x="99" y="14"/>
                    </a:cubicBezTo>
                    <a:cubicBezTo>
                      <a:pt x="100" y="14"/>
                      <a:pt x="101" y="14"/>
                      <a:pt x="102" y="15"/>
                    </a:cubicBezTo>
                    <a:lnTo>
                      <a:pt x="100" y="20"/>
                    </a:lnTo>
                    <a:close/>
                    <a:moveTo>
                      <a:pt x="123" y="7"/>
                    </a:move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2"/>
                      <a:pt x="120" y="1"/>
                      <a:pt x="122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5"/>
                      <a:pt x="124" y="6"/>
                      <a:pt x="123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ïṣ1îḍe">
                <a:extLst>
                  <a:ext uri="{FF2B5EF4-FFF2-40B4-BE49-F238E27FC236}">
                    <a16:creationId xmlns:a16="http://schemas.microsoft.com/office/drawing/2014/main" id="{21A27FA2-AB36-4155-9681-F8179AB886F7}"/>
                  </a:ext>
                </a:extLst>
              </p:cNvPr>
              <p:cNvSpPr/>
              <p:nvPr/>
            </p:nvSpPr>
            <p:spPr bwMode="auto">
              <a:xfrm>
                <a:off x="7861300" y="4537075"/>
                <a:ext cx="285750" cy="134938"/>
              </a:xfrm>
              <a:custGeom>
                <a:avLst/>
                <a:gdLst>
                  <a:gd name="T0" fmla="*/ 126 w 133"/>
                  <a:gd name="T1" fmla="*/ 57 h 63"/>
                  <a:gd name="T2" fmla="*/ 133 w 133"/>
                  <a:gd name="T3" fmla="*/ 58 h 63"/>
                  <a:gd name="T4" fmla="*/ 16 w 133"/>
                  <a:gd name="T5" fmla="*/ 57 h 63"/>
                  <a:gd name="T6" fmla="*/ 13 w 133"/>
                  <a:gd name="T7" fmla="*/ 50 h 63"/>
                  <a:gd name="T8" fmla="*/ 16 w 133"/>
                  <a:gd name="T9" fmla="*/ 57 h 63"/>
                  <a:gd name="T10" fmla="*/ 26 w 133"/>
                  <a:gd name="T11" fmla="*/ 51 h 63"/>
                  <a:gd name="T12" fmla="*/ 34 w 133"/>
                  <a:gd name="T13" fmla="*/ 52 h 63"/>
                  <a:gd name="T14" fmla="*/ 100 w 133"/>
                  <a:gd name="T15" fmla="*/ 55 h 63"/>
                  <a:gd name="T16" fmla="*/ 99 w 133"/>
                  <a:gd name="T17" fmla="*/ 49 h 63"/>
                  <a:gd name="T18" fmla="*/ 105 w 133"/>
                  <a:gd name="T19" fmla="*/ 53 h 63"/>
                  <a:gd name="T20" fmla="*/ 100 w 133"/>
                  <a:gd name="T21" fmla="*/ 55 h 63"/>
                  <a:gd name="T22" fmla="*/ 83 w 133"/>
                  <a:gd name="T23" fmla="*/ 45 h 63"/>
                  <a:gd name="T24" fmla="*/ 86 w 133"/>
                  <a:gd name="T25" fmla="*/ 45 h 63"/>
                  <a:gd name="T26" fmla="*/ 88 w 133"/>
                  <a:gd name="T27" fmla="*/ 51 h 63"/>
                  <a:gd name="T28" fmla="*/ 86 w 133"/>
                  <a:gd name="T29" fmla="*/ 51 h 63"/>
                  <a:gd name="T30" fmla="*/ 121 w 133"/>
                  <a:gd name="T31" fmla="*/ 51 h 63"/>
                  <a:gd name="T32" fmla="*/ 116 w 133"/>
                  <a:gd name="T33" fmla="*/ 45 h 63"/>
                  <a:gd name="T34" fmla="*/ 121 w 133"/>
                  <a:gd name="T35" fmla="*/ 51 h 63"/>
                  <a:gd name="T36" fmla="*/ 9 w 133"/>
                  <a:gd name="T37" fmla="*/ 40 h 63"/>
                  <a:gd name="T38" fmla="*/ 16 w 133"/>
                  <a:gd name="T39" fmla="*/ 38 h 63"/>
                  <a:gd name="T40" fmla="*/ 74 w 133"/>
                  <a:gd name="T41" fmla="*/ 41 h 63"/>
                  <a:gd name="T42" fmla="*/ 75 w 133"/>
                  <a:gd name="T43" fmla="*/ 33 h 63"/>
                  <a:gd name="T44" fmla="*/ 74 w 133"/>
                  <a:gd name="T45" fmla="*/ 41 h 63"/>
                  <a:gd name="T46" fmla="*/ 37 w 133"/>
                  <a:gd name="T47" fmla="*/ 39 h 63"/>
                  <a:gd name="T48" fmla="*/ 44 w 133"/>
                  <a:gd name="T49" fmla="*/ 36 h 63"/>
                  <a:gd name="T50" fmla="*/ 61 w 133"/>
                  <a:gd name="T51" fmla="*/ 33 h 63"/>
                  <a:gd name="T52" fmla="*/ 56 w 133"/>
                  <a:gd name="T53" fmla="*/ 28 h 63"/>
                  <a:gd name="T54" fmla="*/ 62 w 133"/>
                  <a:gd name="T55" fmla="*/ 25 h 63"/>
                  <a:gd name="T56" fmla="*/ 61 w 133"/>
                  <a:gd name="T57" fmla="*/ 33 h 63"/>
                  <a:gd name="T58" fmla="*/ 22 w 133"/>
                  <a:gd name="T59" fmla="*/ 27 h 63"/>
                  <a:gd name="T60" fmla="*/ 30 w 133"/>
                  <a:gd name="T61" fmla="*/ 25 h 63"/>
                  <a:gd name="T62" fmla="*/ 26 w 133"/>
                  <a:gd name="T63" fmla="*/ 31 h 63"/>
                  <a:gd name="T64" fmla="*/ 42 w 133"/>
                  <a:gd name="T65" fmla="*/ 22 h 63"/>
                  <a:gd name="T66" fmla="*/ 51 w 133"/>
                  <a:gd name="T67" fmla="*/ 23 h 63"/>
                  <a:gd name="T68" fmla="*/ 5 w 133"/>
                  <a:gd name="T69" fmla="*/ 22 h 63"/>
                  <a:gd name="T70" fmla="*/ 1 w 133"/>
                  <a:gd name="T71" fmla="*/ 14 h 63"/>
                  <a:gd name="T72" fmla="*/ 5 w 133"/>
                  <a:gd name="T73" fmla="*/ 22 h 63"/>
                  <a:gd name="T74" fmla="*/ 22 w 133"/>
                  <a:gd name="T75" fmla="*/ 8 h 63"/>
                  <a:gd name="T76" fmla="*/ 29 w 133"/>
                  <a:gd name="T77" fmla="*/ 12 h 63"/>
                  <a:gd name="T78" fmla="*/ 12 w 133"/>
                  <a:gd name="T79" fmla="*/ 8 h 63"/>
                  <a:gd name="T80" fmla="*/ 14 w 133"/>
                  <a:gd name="T81" fmla="*/ 0 h 63"/>
                  <a:gd name="T82" fmla="*/ 12 w 133"/>
                  <a:gd name="T8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3" h="63">
                    <a:moveTo>
                      <a:pt x="133" y="63"/>
                    </a:moveTo>
                    <a:cubicBezTo>
                      <a:pt x="131" y="63"/>
                      <a:pt x="127" y="62"/>
                      <a:pt x="126" y="57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2" y="57"/>
                      <a:pt x="132" y="57"/>
                      <a:pt x="133" y="58"/>
                    </a:cubicBezTo>
                    <a:lnTo>
                      <a:pt x="133" y="63"/>
                    </a:lnTo>
                    <a:close/>
                    <a:moveTo>
                      <a:pt x="16" y="57"/>
                    </a:moveTo>
                    <a:cubicBezTo>
                      <a:pt x="13" y="57"/>
                      <a:pt x="11" y="56"/>
                      <a:pt x="9" y="54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1"/>
                      <a:pt x="15" y="51"/>
                      <a:pt x="17" y="52"/>
                    </a:cubicBezTo>
                    <a:lnTo>
                      <a:pt x="16" y="57"/>
                    </a:lnTo>
                    <a:close/>
                    <a:moveTo>
                      <a:pt x="29" y="56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0"/>
                      <a:pt x="29" y="49"/>
                      <a:pt x="30" y="47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1" y="55"/>
                      <a:pt x="29" y="56"/>
                    </a:cubicBezTo>
                    <a:close/>
                    <a:moveTo>
                      <a:pt x="100" y="55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48"/>
                      <a:pt x="102" y="48"/>
                      <a:pt x="104" y="47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3" y="53"/>
                      <a:pt x="102" y="54"/>
                      <a:pt x="102" y="54"/>
                    </a:cubicBezTo>
                    <a:cubicBezTo>
                      <a:pt x="101" y="54"/>
                      <a:pt x="101" y="54"/>
                      <a:pt x="100" y="55"/>
                    </a:cubicBezTo>
                    <a:close/>
                    <a:moveTo>
                      <a:pt x="83" y="51"/>
                    </a:move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4" y="45"/>
                      <a:pt x="85" y="45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7" y="45"/>
                      <a:pt x="88" y="45"/>
                      <a:pt x="89" y="4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87" y="51"/>
                      <a:pt x="87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5" y="51"/>
                      <a:pt x="84" y="51"/>
                      <a:pt x="83" y="51"/>
                    </a:cubicBezTo>
                    <a:close/>
                    <a:moveTo>
                      <a:pt x="121" y="51"/>
                    </a:moveTo>
                    <a:cubicBezTo>
                      <a:pt x="120" y="50"/>
                      <a:pt x="118" y="50"/>
                      <a:pt x="117" y="50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8" y="44"/>
                      <a:pt x="121" y="45"/>
                      <a:pt x="123" y="45"/>
                    </a:cubicBezTo>
                    <a:lnTo>
                      <a:pt x="121" y="51"/>
                    </a:lnTo>
                    <a:close/>
                    <a:moveTo>
                      <a:pt x="14" y="42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9" y="38"/>
                      <a:pt x="11" y="36"/>
                      <a:pt x="12" y="34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9"/>
                      <a:pt x="15" y="41"/>
                      <a:pt x="14" y="42"/>
                    </a:cubicBezTo>
                    <a:close/>
                    <a:moveTo>
                      <a:pt x="74" y="41"/>
                    </a:moveTo>
                    <a:cubicBezTo>
                      <a:pt x="73" y="40"/>
                      <a:pt x="72" y="38"/>
                      <a:pt x="71" y="37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5"/>
                      <a:pt x="78" y="37"/>
                      <a:pt x="79" y="39"/>
                    </a:cubicBezTo>
                    <a:lnTo>
                      <a:pt x="74" y="41"/>
                    </a:lnTo>
                    <a:close/>
                    <a:moveTo>
                      <a:pt x="42" y="41"/>
                    </a:move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7"/>
                      <a:pt x="38" y="36"/>
                      <a:pt x="39" y="34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8"/>
                      <a:pt x="43" y="40"/>
                      <a:pt x="42" y="41"/>
                    </a:cubicBezTo>
                    <a:close/>
                    <a:moveTo>
                      <a:pt x="61" y="33"/>
                    </a:moveTo>
                    <a:cubicBezTo>
                      <a:pt x="59" y="31"/>
                      <a:pt x="57" y="30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2" y="25"/>
                      <a:pt x="62" y="25"/>
                    </a:cubicBezTo>
                    <a:cubicBezTo>
                      <a:pt x="62" y="26"/>
                      <a:pt x="63" y="27"/>
                      <a:pt x="64" y="28"/>
                    </a:cubicBezTo>
                    <a:lnTo>
                      <a:pt x="61" y="33"/>
                    </a:lnTo>
                    <a:close/>
                    <a:moveTo>
                      <a:pt x="26" y="31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6"/>
                      <a:pt x="23" y="25"/>
                      <a:pt x="24" y="23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8" y="28"/>
                      <a:pt x="27" y="29"/>
                      <a:pt x="26" y="31"/>
                    </a:cubicBezTo>
                    <a:close/>
                    <a:moveTo>
                      <a:pt x="47" y="25"/>
                    </a:moveTo>
                    <a:cubicBezTo>
                      <a:pt x="42" y="22"/>
                      <a:pt x="42" y="22"/>
                      <a:pt x="42" y="22"/>
                    </a:cubicBezTo>
                    <a:cubicBezTo>
                      <a:pt x="44" y="20"/>
                      <a:pt x="47" y="19"/>
                      <a:pt x="49" y="18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49" y="24"/>
                      <a:pt x="48" y="25"/>
                      <a:pt x="47" y="25"/>
                    </a:cubicBezTo>
                    <a:close/>
                    <a:moveTo>
                      <a:pt x="5" y="22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7" y="16"/>
                      <a:pt x="7" y="16"/>
                      <a:pt x="7" y="16"/>
                    </a:cubicBezTo>
                    <a:lnTo>
                      <a:pt x="5" y="22"/>
                    </a:lnTo>
                    <a:close/>
                    <a:moveTo>
                      <a:pt x="24" y="13"/>
                    </a:moveTo>
                    <a:cubicBezTo>
                      <a:pt x="23" y="11"/>
                      <a:pt x="23" y="10"/>
                      <a:pt x="22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8"/>
                      <a:pt x="29" y="10"/>
                      <a:pt x="29" y="12"/>
                    </a:cubicBezTo>
                    <a:lnTo>
                      <a:pt x="24" y="13"/>
                    </a:lnTo>
                    <a:close/>
                    <a:moveTo>
                      <a:pt x="12" y="8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6"/>
                      <a:pt x="14" y="7"/>
                      <a:pt x="12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iṥľiḓé">
                <a:extLst>
                  <a:ext uri="{FF2B5EF4-FFF2-40B4-BE49-F238E27FC236}">
                    <a16:creationId xmlns:a16="http://schemas.microsoft.com/office/drawing/2014/main" id="{9B7A08B5-0878-46FB-A5DE-D134FA0329BC}"/>
                  </a:ext>
                </a:extLst>
              </p:cNvPr>
              <p:cNvSpPr/>
              <p:nvPr/>
            </p:nvSpPr>
            <p:spPr bwMode="auto">
              <a:xfrm>
                <a:off x="7661275" y="4322763"/>
                <a:ext cx="142875" cy="312738"/>
              </a:xfrm>
              <a:custGeom>
                <a:avLst/>
                <a:gdLst>
                  <a:gd name="T0" fmla="*/ 59 w 66"/>
                  <a:gd name="T1" fmla="*/ 140 h 146"/>
                  <a:gd name="T2" fmla="*/ 66 w 66"/>
                  <a:gd name="T3" fmla="*/ 144 h 146"/>
                  <a:gd name="T4" fmla="*/ 55 w 66"/>
                  <a:gd name="T5" fmla="*/ 129 h 146"/>
                  <a:gd name="T6" fmla="*/ 59 w 66"/>
                  <a:gd name="T7" fmla="*/ 122 h 146"/>
                  <a:gd name="T8" fmla="*/ 55 w 66"/>
                  <a:gd name="T9" fmla="*/ 129 h 146"/>
                  <a:gd name="T10" fmla="*/ 52 w 66"/>
                  <a:gd name="T11" fmla="*/ 110 h 146"/>
                  <a:gd name="T12" fmla="*/ 52 w 66"/>
                  <a:gd name="T13" fmla="*/ 105 h 146"/>
                  <a:gd name="T14" fmla="*/ 58 w 66"/>
                  <a:gd name="T15" fmla="*/ 107 h 146"/>
                  <a:gd name="T16" fmla="*/ 58 w 66"/>
                  <a:gd name="T17" fmla="*/ 111 h 146"/>
                  <a:gd name="T18" fmla="*/ 47 w 66"/>
                  <a:gd name="T19" fmla="*/ 98 h 146"/>
                  <a:gd name="T20" fmla="*/ 42 w 66"/>
                  <a:gd name="T21" fmla="*/ 94 h 146"/>
                  <a:gd name="T22" fmla="*/ 50 w 66"/>
                  <a:gd name="T23" fmla="*/ 93 h 146"/>
                  <a:gd name="T24" fmla="*/ 47 w 66"/>
                  <a:gd name="T25" fmla="*/ 98 h 146"/>
                  <a:gd name="T26" fmla="*/ 40 w 66"/>
                  <a:gd name="T27" fmla="*/ 80 h 146"/>
                  <a:gd name="T28" fmla="*/ 40 w 66"/>
                  <a:gd name="T29" fmla="*/ 79 h 146"/>
                  <a:gd name="T30" fmla="*/ 47 w 66"/>
                  <a:gd name="T31" fmla="*/ 80 h 146"/>
                  <a:gd name="T32" fmla="*/ 36 w 66"/>
                  <a:gd name="T33" fmla="*/ 69 h 146"/>
                  <a:gd name="T34" fmla="*/ 31 w 66"/>
                  <a:gd name="T35" fmla="*/ 66 h 146"/>
                  <a:gd name="T36" fmla="*/ 38 w 66"/>
                  <a:gd name="T37" fmla="*/ 63 h 146"/>
                  <a:gd name="T38" fmla="*/ 36 w 66"/>
                  <a:gd name="T39" fmla="*/ 69 h 146"/>
                  <a:gd name="T40" fmla="*/ 29 w 66"/>
                  <a:gd name="T41" fmla="*/ 51 h 146"/>
                  <a:gd name="T42" fmla="*/ 33 w 66"/>
                  <a:gd name="T43" fmla="*/ 48 h 146"/>
                  <a:gd name="T44" fmla="*/ 36 w 66"/>
                  <a:gd name="T45" fmla="*/ 53 h 146"/>
                  <a:gd name="T46" fmla="*/ 34 w 66"/>
                  <a:gd name="T47" fmla="*/ 55 h 146"/>
                  <a:gd name="T48" fmla="*/ 39 w 66"/>
                  <a:gd name="T49" fmla="*/ 37 h 146"/>
                  <a:gd name="T50" fmla="*/ 48 w 66"/>
                  <a:gd name="T51" fmla="*/ 38 h 146"/>
                  <a:gd name="T52" fmla="*/ 45 w 66"/>
                  <a:gd name="T53" fmla="*/ 31 h 146"/>
                  <a:gd name="T54" fmla="*/ 45 w 66"/>
                  <a:gd name="T55" fmla="*/ 31 h 146"/>
                  <a:gd name="T56" fmla="*/ 39 w 66"/>
                  <a:gd name="T57" fmla="*/ 27 h 146"/>
                  <a:gd name="T58" fmla="*/ 44 w 66"/>
                  <a:gd name="T59" fmla="*/ 24 h 146"/>
                  <a:gd name="T60" fmla="*/ 46 w 66"/>
                  <a:gd name="T61" fmla="*/ 28 h 146"/>
                  <a:gd name="T62" fmla="*/ 30 w 66"/>
                  <a:gd name="T63" fmla="*/ 22 h 146"/>
                  <a:gd name="T64" fmla="*/ 29 w 66"/>
                  <a:gd name="T65" fmla="*/ 16 h 146"/>
                  <a:gd name="T66" fmla="*/ 33 w 66"/>
                  <a:gd name="T67" fmla="*/ 22 h 146"/>
                  <a:gd name="T68" fmla="*/ 13 w 66"/>
                  <a:gd name="T69" fmla="*/ 20 h 146"/>
                  <a:gd name="T70" fmla="*/ 10 w 66"/>
                  <a:gd name="T71" fmla="*/ 19 h 146"/>
                  <a:gd name="T72" fmla="*/ 15 w 66"/>
                  <a:gd name="T73" fmla="*/ 13 h 146"/>
                  <a:gd name="T74" fmla="*/ 18 w 66"/>
                  <a:gd name="T75" fmla="*/ 18 h 146"/>
                  <a:gd name="T76" fmla="*/ 13 w 66"/>
                  <a:gd name="T77" fmla="*/ 20 h 146"/>
                  <a:gd name="T78" fmla="*/ 0 w 66"/>
                  <a:gd name="T79" fmla="*/ 5 h 146"/>
                  <a:gd name="T80" fmla="*/ 8 w 66"/>
                  <a:gd name="T81" fmla="*/ 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146">
                    <a:moveTo>
                      <a:pt x="61" y="146"/>
                    </a:moveTo>
                    <a:cubicBezTo>
                      <a:pt x="61" y="146"/>
                      <a:pt x="60" y="144"/>
                      <a:pt x="59" y="140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5" y="141"/>
                      <a:pt x="66" y="143"/>
                      <a:pt x="66" y="144"/>
                    </a:cubicBezTo>
                    <a:lnTo>
                      <a:pt x="61" y="146"/>
                    </a:lnTo>
                    <a:close/>
                    <a:moveTo>
                      <a:pt x="55" y="129"/>
                    </a:moveTo>
                    <a:cubicBezTo>
                      <a:pt x="54" y="127"/>
                      <a:pt x="54" y="125"/>
                      <a:pt x="54" y="123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4"/>
                      <a:pt x="60" y="126"/>
                      <a:pt x="61" y="127"/>
                    </a:cubicBezTo>
                    <a:lnTo>
                      <a:pt x="55" y="129"/>
                    </a:lnTo>
                    <a:close/>
                    <a:moveTo>
                      <a:pt x="52" y="111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2" y="109"/>
                      <a:pt x="52" y="108"/>
                      <a:pt x="52" y="107"/>
                    </a:cubicBezTo>
                    <a:cubicBezTo>
                      <a:pt x="52" y="106"/>
                      <a:pt x="52" y="106"/>
                      <a:pt x="52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6"/>
                      <a:pt x="58" y="106"/>
                      <a:pt x="58" y="107"/>
                    </a:cubicBezTo>
                    <a:cubicBezTo>
                      <a:pt x="58" y="108"/>
                      <a:pt x="58" y="109"/>
                      <a:pt x="58" y="110"/>
                    </a:cubicBezTo>
                    <a:cubicBezTo>
                      <a:pt x="58" y="111"/>
                      <a:pt x="58" y="111"/>
                      <a:pt x="58" y="111"/>
                    </a:cubicBezTo>
                    <a:lnTo>
                      <a:pt x="52" y="111"/>
                    </a:lnTo>
                    <a:close/>
                    <a:moveTo>
                      <a:pt x="47" y="98"/>
                    </a:moveTo>
                    <a:cubicBezTo>
                      <a:pt x="46" y="97"/>
                      <a:pt x="46" y="97"/>
                      <a:pt x="46" y="97"/>
                    </a:cubicBezTo>
                    <a:cubicBezTo>
                      <a:pt x="45" y="96"/>
                      <a:pt x="43" y="95"/>
                      <a:pt x="42" y="94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91"/>
                      <a:pt x="48" y="92"/>
                      <a:pt x="50" y="93"/>
                    </a:cubicBezTo>
                    <a:cubicBezTo>
                      <a:pt x="51" y="93"/>
                      <a:pt x="51" y="93"/>
                      <a:pt x="51" y="93"/>
                    </a:cubicBezTo>
                    <a:lnTo>
                      <a:pt x="47" y="98"/>
                    </a:lnTo>
                    <a:close/>
                    <a:moveTo>
                      <a:pt x="45" y="84"/>
                    </a:moveTo>
                    <a:cubicBezTo>
                      <a:pt x="40" y="80"/>
                      <a:pt x="40" y="80"/>
                      <a:pt x="40" y="80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79"/>
                      <a:pt x="40" y="79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6" y="77"/>
                      <a:pt x="47" y="78"/>
                      <a:pt x="47" y="80"/>
                    </a:cubicBezTo>
                    <a:cubicBezTo>
                      <a:pt x="47" y="82"/>
                      <a:pt x="46" y="83"/>
                      <a:pt x="45" y="84"/>
                    </a:cubicBezTo>
                    <a:close/>
                    <a:moveTo>
                      <a:pt x="36" y="69"/>
                    </a:moveTo>
                    <a:cubicBezTo>
                      <a:pt x="36" y="69"/>
                      <a:pt x="36" y="69"/>
                      <a:pt x="36" y="69"/>
                    </a:cubicBezTo>
                    <a:cubicBezTo>
                      <a:pt x="34" y="68"/>
                      <a:pt x="32" y="67"/>
                      <a:pt x="31" y="66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6" y="62"/>
                      <a:pt x="37" y="63"/>
                      <a:pt x="38" y="63"/>
                    </a:cubicBezTo>
                    <a:cubicBezTo>
                      <a:pt x="39" y="64"/>
                      <a:pt x="40" y="64"/>
                      <a:pt x="40" y="65"/>
                    </a:cubicBezTo>
                    <a:lnTo>
                      <a:pt x="36" y="69"/>
                    </a:lnTo>
                    <a:close/>
                    <a:moveTo>
                      <a:pt x="34" y="55"/>
                    </a:move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1"/>
                      <a:pt x="30" y="51"/>
                      <a:pt x="30" y="50"/>
                    </a:cubicBezTo>
                    <a:cubicBezTo>
                      <a:pt x="31" y="49"/>
                      <a:pt x="32" y="49"/>
                      <a:pt x="33" y="48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2"/>
                      <a:pt x="37" y="52"/>
                      <a:pt x="36" y="53"/>
                    </a:cubicBezTo>
                    <a:cubicBezTo>
                      <a:pt x="35" y="53"/>
                      <a:pt x="35" y="54"/>
                      <a:pt x="34" y="54"/>
                    </a:cubicBezTo>
                    <a:cubicBezTo>
                      <a:pt x="34" y="55"/>
                      <a:pt x="34" y="55"/>
                      <a:pt x="34" y="55"/>
                    </a:cubicBezTo>
                    <a:close/>
                    <a:moveTo>
                      <a:pt x="43" y="42"/>
                    </a:move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6"/>
                      <a:pt x="42" y="35"/>
                      <a:pt x="44" y="33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5" y="40"/>
                      <a:pt x="43" y="42"/>
                    </a:cubicBezTo>
                    <a:close/>
                    <a:moveTo>
                      <a:pt x="45" y="31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2" y="30"/>
                      <a:pt x="40" y="29"/>
                    </a:cubicBezTo>
                    <a:cubicBezTo>
                      <a:pt x="40" y="28"/>
                      <a:pt x="40" y="28"/>
                      <a:pt x="39" y="27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7" y="26"/>
                    </a:cubicBezTo>
                    <a:cubicBezTo>
                      <a:pt x="46" y="28"/>
                      <a:pt x="46" y="28"/>
                      <a:pt x="46" y="28"/>
                    </a:cubicBezTo>
                    <a:lnTo>
                      <a:pt x="45" y="31"/>
                    </a:lnTo>
                    <a:close/>
                    <a:moveTo>
                      <a:pt x="30" y="22"/>
                    </a:moveTo>
                    <a:cubicBezTo>
                      <a:pt x="28" y="22"/>
                      <a:pt x="27" y="22"/>
                      <a:pt x="25" y="21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31" y="16"/>
                      <a:pt x="32" y="16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1" y="22"/>
                      <a:pt x="30" y="22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1" y="20"/>
                      <a:pt x="10" y="1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5" y="20"/>
                      <a:pt x="13" y="20"/>
                    </a:cubicBezTo>
                    <a:close/>
                    <a:moveTo>
                      <a:pt x="3" y="8"/>
                    </a:moveTo>
                    <a:cubicBezTo>
                      <a:pt x="2" y="7"/>
                      <a:pt x="1" y="5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7" y="3"/>
                      <a:pt x="8" y="5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íšḷídê">
                <a:extLst>
                  <a:ext uri="{FF2B5EF4-FFF2-40B4-BE49-F238E27FC236}">
                    <a16:creationId xmlns:a16="http://schemas.microsoft.com/office/drawing/2014/main" id="{620620A6-E060-435F-AF85-24D990A59497}"/>
                  </a:ext>
                </a:extLst>
              </p:cNvPr>
              <p:cNvSpPr/>
              <p:nvPr/>
            </p:nvSpPr>
            <p:spPr bwMode="auto">
              <a:xfrm>
                <a:off x="6842125" y="3694113"/>
                <a:ext cx="989013" cy="633413"/>
              </a:xfrm>
              <a:custGeom>
                <a:avLst/>
                <a:gdLst>
                  <a:gd name="T0" fmla="*/ 342 w 461"/>
                  <a:gd name="T1" fmla="*/ 287 h 296"/>
                  <a:gd name="T2" fmla="*/ 334 w 461"/>
                  <a:gd name="T3" fmla="*/ 284 h 296"/>
                  <a:gd name="T4" fmla="*/ 361 w 461"/>
                  <a:gd name="T5" fmla="*/ 286 h 296"/>
                  <a:gd name="T6" fmla="*/ 370 w 461"/>
                  <a:gd name="T7" fmla="*/ 285 h 296"/>
                  <a:gd name="T8" fmla="*/ 315 w 461"/>
                  <a:gd name="T9" fmla="*/ 283 h 296"/>
                  <a:gd name="T10" fmla="*/ 270 w 461"/>
                  <a:gd name="T11" fmla="*/ 270 h 296"/>
                  <a:gd name="T12" fmla="*/ 301 w 461"/>
                  <a:gd name="T13" fmla="*/ 260 h 296"/>
                  <a:gd name="T14" fmla="*/ 323 w 461"/>
                  <a:gd name="T15" fmla="*/ 264 h 296"/>
                  <a:gd name="T16" fmla="*/ 283 w 461"/>
                  <a:gd name="T17" fmla="*/ 260 h 296"/>
                  <a:gd name="T18" fmla="*/ 276 w 461"/>
                  <a:gd name="T19" fmla="*/ 256 h 296"/>
                  <a:gd name="T20" fmla="*/ 412 w 461"/>
                  <a:gd name="T21" fmla="*/ 259 h 296"/>
                  <a:gd name="T22" fmla="*/ 267 w 461"/>
                  <a:gd name="T23" fmla="*/ 251 h 296"/>
                  <a:gd name="T24" fmla="*/ 421 w 461"/>
                  <a:gd name="T25" fmla="*/ 249 h 296"/>
                  <a:gd name="T26" fmla="*/ 253 w 461"/>
                  <a:gd name="T27" fmla="*/ 237 h 296"/>
                  <a:gd name="T28" fmla="*/ 256 w 461"/>
                  <a:gd name="T29" fmla="*/ 216 h 296"/>
                  <a:gd name="T30" fmla="*/ 236 w 461"/>
                  <a:gd name="T31" fmla="*/ 221 h 296"/>
                  <a:gd name="T32" fmla="*/ 183 w 461"/>
                  <a:gd name="T33" fmla="*/ 215 h 296"/>
                  <a:gd name="T34" fmla="*/ 171 w 461"/>
                  <a:gd name="T35" fmla="*/ 219 h 296"/>
                  <a:gd name="T36" fmla="*/ 136 w 461"/>
                  <a:gd name="T37" fmla="*/ 216 h 296"/>
                  <a:gd name="T38" fmla="*/ 413 w 461"/>
                  <a:gd name="T39" fmla="*/ 210 h 296"/>
                  <a:gd name="T40" fmla="*/ 204 w 461"/>
                  <a:gd name="T41" fmla="*/ 209 h 296"/>
                  <a:gd name="T42" fmla="*/ 219 w 461"/>
                  <a:gd name="T43" fmla="*/ 214 h 296"/>
                  <a:gd name="T44" fmla="*/ 393 w 461"/>
                  <a:gd name="T45" fmla="*/ 197 h 296"/>
                  <a:gd name="T46" fmla="*/ 412 w 461"/>
                  <a:gd name="T47" fmla="*/ 193 h 296"/>
                  <a:gd name="T48" fmla="*/ 111 w 461"/>
                  <a:gd name="T49" fmla="*/ 196 h 296"/>
                  <a:gd name="T50" fmla="*/ 387 w 461"/>
                  <a:gd name="T51" fmla="*/ 196 h 296"/>
                  <a:gd name="T52" fmla="*/ 409 w 461"/>
                  <a:gd name="T53" fmla="*/ 194 h 296"/>
                  <a:gd name="T54" fmla="*/ 366 w 461"/>
                  <a:gd name="T55" fmla="*/ 191 h 296"/>
                  <a:gd name="T56" fmla="*/ 371 w 461"/>
                  <a:gd name="T57" fmla="*/ 192 h 296"/>
                  <a:gd name="T58" fmla="*/ 355 w 461"/>
                  <a:gd name="T59" fmla="*/ 182 h 296"/>
                  <a:gd name="T60" fmla="*/ 67 w 461"/>
                  <a:gd name="T61" fmla="*/ 161 h 296"/>
                  <a:gd name="T62" fmla="*/ 360 w 461"/>
                  <a:gd name="T63" fmla="*/ 163 h 296"/>
                  <a:gd name="T64" fmla="*/ 59 w 461"/>
                  <a:gd name="T65" fmla="*/ 153 h 296"/>
                  <a:gd name="T66" fmla="*/ 353 w 461"/>
                  <a:gd name="T67" fmla="*/ 140 h 296"/>
                  <a:gd name="T68" fmla="*/ 343 w 461"/>
                  <a:gd name="T69" fmla="*/ 138 h 296"/>
                  <a:gd name="T70" fmla="*/ 57 w 461"/>
                  <a:gd name="T71" fmla="*/ 133 h 296"/>
                  <a:gd name="T72" fmla="*/ 369 w 461"/>
                  <a:gd name="T73" fmla="*/ 129 h 296"/>
                  <a:gd name="T74" fmla="*/ 364 w 461"/>
                  <a:gd name="T75" fmla="*/ 115 h 296"/>
                  <a:gd name="T76" fmla="*/ 42 w 461"/>
                  <a:gd name="T77" fmla="*/ 108 h 296"/>
                  <a:gd name="T78" fmla="*/ 379 w 461"/>
                  <a:gd name="T79" fmla="*/ 96 h 296"/>
                  <a:gd name="T80" fmla="*/ 382 w 461"/>
                  <a:gd name="T81" fmla="*/ 93 h 296"/>
                  <a:gd name="T82" fmla="*/ 388 w 461"/>
                  <a:gd name="T83" fmla="*/ 92 h 296"/>
                  <a:gd name="T84" fmla="*/ 429 w 461"/>
                  <a:gd name="T85" fmla="*/ 85 h 296"/>
                  <a:gd name="T86" fmla="*/ 28 w 461"/>
                  <a:gd name="T87" fmla="*/ 82 h 296"/>
                  <a:gd name="T88" fmla="*/ 441 w 461"/>
                  <a:gd name="T89" fmla="*/ 80 h 296"/>
                  <a:gd name="T90" fmla="*/ 411 w 461"/>
                  <a:gd name="T91" fmla="*/ 67 h 296"/>
                  <a:gd name="T92" fmla="*/ 460 w 461"/>
                  <a:gd name="T93" fmla="*/ 66 h 296"/>
                  <a:gd name="T94" fmla="*/ 25 w 461"/>
                  <a:gd name="T95" fmla="*/ 67 h 296"/>
                  <a:gd name="T96" fmla="*/ 402 w 461"/>
                  <a:gd name="T97" fmla="*/ 52 h 296"/>
                  <a:gd name="T98" fmla="*/ 18 w 461"/>
                  <a:gd name="T99" fmla="*/ 52 h 296"/>
                  <a:gd name="T100" fmla="*/ 456 w 461"/>
                  <a:gd name="T101" fmla="*/ 55 h 296"/>
                  <a:gd name="T102" fmla="*/ 14 w 461"/>
                  <a:gd name="T103" fmla="*/ 46 h 296"/>
                  <a:gd name="T104" fmla="*/ 455 w 461"/>
                  <a:gd name="T105" fmla="*/ 38 h 296"/>
                  <a:gd name="T106" fmla="*/ 1 w 461"/>
                  <a:gd name="T107" fmla="*/ 35 h 296"/>
                  <a:gd name="T108" fmla="*/ 428 w 461"/>
                  <a:gd name="T109" fmla="*/ 17 h 296"/>
                  <a:gd name="T110" fmla="*/ 430 w 461"/>
                  <a:gd name="T111" fmla="*/ 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1" h="296">
                    <a:moveTo>
                      <a:pt x="374" y="296"/>
                    </a:moveTo>
                    <a:cubicBezTo>
                      <a:pt x="374" y="290"/>
                      <a:pt x="374" y="290"/>
                      <a:pt x="374" y="290"/>
                    </a:cubicBezTo>
                    <a:cubicBezTo>
                      <a:pt x="375" y="290"/>
                      <a:pt x="376" y="290"/>
                      <a:pt x="377" y="289"/>
                    </a:cubicBezTo>
                    <a:cubicBezTo>
                      <a:pt x="381" y="293"/>
                      <a:pt x="381" y="293"/>
                      <a:pt x="381" y="293"/>
                    </a:cubicBezTo>
                    <a:cubicBezTo>
                      <a:pt x="379" y="296"/>
                      <a:pt x="376" y="296"/>
                      <a:pt x="374" y="296"/>
                    </a:cubicBezTo>
                    <a:close/>
                    <a:moveTo>
                      <a:pt x="346" y="293"/>
                    </a:moveTo>
                    <a:cubicBezTo>
                      <a:pt x="345" y="293"/>
                      <a:pt x="344" y="293"/>
                      <a:pt x="342" y="293"/>
                    </a:cubicBezTo>
                    <a:cubicBezTo>
                      <a:pt x="342" y="287"/>
                      <a:pt x="342" y="287"/>
                      <a:pt x="342" y="287"/>
                    </a:cubicBezTo>
                    <a:cubicBezTo>
                      <a:pt x="344" y="287"/>
                      <a:pt x="345" y="287"/>
                      <a:pt x="346" y="287"/>
                    </a:cubicBezTo>
                    <a:cubicBezTo>
                      <a:pt x="347" y="287"/>
                      <a:pt x="347" y="287"/>
                      <a:pt x="348" y="287"/>
                    </a:cubicBezTo>
                    <a:cubicBezTo>
                      <a:pt x="348" y="293"/>
                      <a:pt x="348" y="293"/>
                      <a:pt x="348" y="293"/>
                    </a:cubicBezTo>
                    <a:cubicBezTo>
                      <a:pt x="348" y="293"/>
                      <a:pt x="347" y="293"/>
                      <a:pt x="346" y="293"/>
                    </a:cubicBezTo>
                    <a:close/>
                    <a:moveTo>
                      <a:pt x="330" y="288"/>
                    </a:moveTo>
                    <a:cubicBezTo>
                      <a:pt x="329" y="287"/>
                      <a:pt x="328" y="286"/>
                      <a:pt x="326" y="285"/>
                    </a:cubicBezTo>
                    <a:cubicBezTo>
                      <a:pt x="329" y="280"/>
                      <a:pt x="329" y="280"/>
                      <a:pt x="329" y="280"/>
                    </a:cubicBezTo>
                    <a:cubicBezTo>
                      <a:pt x="332" y="281"/>
                      <a:pt x="333" y="283"/>
                      <a:pt x="334" y="284"/>
                    </a:cubicBezTo>
                    <a:lnTo>
                      <a:pt x="330" y="288"/>
                    </a:lnTo>
                    <a:close/>
                    <a:moveTo>
                      <a:pt x="361" y="286"/>
                    </a:move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6" y="282"/>
                      <a:pt x="356" y="280"/>
                      <a:pt x="357" y="279"/>
                    </a:cubicBezTo>
                    <a:cubicBezTo>
                      <a:pt x="362" y="281"/>
                      <a:pt x="362" y="281"/>
                      <a:pt x="362" y="281"/>
                    </a:cubicBezTo>
                    <a:cubicBezTo>
                      <a:pt x="362" y="282"/>
                      <a:pt x="361" y="283"/>
                      <a:pt x="361" y="285"/>
                    </a:cubicBezTo>
                    <a:cubicBezTo>
                      <a:pt x="361" y="285"/>
                      <a:pt x="361" y="286"/>
                      <a:pt x="361" y="286"/>
                    </a:cubicBezTo>
                    <a:close/>
                    <a:moveTo>
                      <a:pt x="370" y="286"/>
                    </a:moveTo>
                    <a:cubicBezTo>
                      <a:pt x="364" y="286"/>
                      <a:pt x="364" y="286"/>
                      <a:pt x="364" y="286"/>
                    </a:cubicBezTo>
                    <a:cubicBezTo>
                      <a:pt x="365" y="285"/>
                      <a:pt x="365" y="285"/>
                      <a:pt x="365" y="284"/>
                    </a:cubicBezTo>
                    <a:cubicBezTo>
                      <a:pt x="365" y="283"/>
                      <a:pt x="365" y="283"/>
                      <a:pt x="365" y="282"/>
                    </a:cubicBezTo>
                    <a:cubicBezTo>
                      <a:pt x="365" y="281"/>
                      <a:pt x="365" y="281"/>
                      <a:pt x="365" y="280"/>
                    </a:cubicBezTo>
                    <a:cubicBezTo>
                      <a:pt x="370" y="280"/>
                      <a:pt x="370" y="280"/>
                      <a:pt x="370" y="280"/>
                    </a:cubicBezTo>
                    <a:cubicBezTo>
                      <a:pt x="370" y="280"/>
                      <a:pt x="371" y="281"/>
                      <a:pt x="371" y="282"/>
                    </a:cubicBezTo>
                    <a:cubicBezTo>
                      <a:pt x="371" y="283"/>
                      <a:pt x="370" y="284"/>
                      <a:pt x="370" y="285"/>
                    </a:cubicBezTo>
                    <a:cubicBezTo>
                      <a:pt x="370" y="285"/>
                      <a:pt x="370" y="286"/>
                      <a:pt x="370" y="286"/>
                    </a:cubicBezTo>
                    <a:close/>
                    <a:moveTo>
                      <a:pt x="315" y="283"/>
                    </a:moveTo>
                    <a:cubicBezTo>
                      <a:pt x="314" y="282"/>
                      <a:pt x="314" y="282"/>
                      <a:pt x="314" y="281"/>
                    </a:cubicBezTo>
                    <a:cubicBezTo>
                      <a:pt x="314" y="279"/>
                      <a:pt x="315" y="277"/>
                      <a:pt x="318" y="275"/>
                    </a:cubicBezTo>
                    <a:cubicBezTo>
                      <a:pt x="322" y="279"/>
                      <a:pt x="322" y="279"/>
                      <a:pt x="322" y="279"/>
                    </a:cubicBezTo>
                    <a:cubicBezTo>
                      <a:pt x="320" y="280"/>
                      <a:pt x="320" y="281"/>
                      <a:pt x="320" y="281"/>
                    </a:cubicBezTo>
                    <a:cubicBezTo>
                      <a:pt x="320" y="281"/>
                      <a:pt x="320" y="280"/>
                      <a:pt x="320" y="280"/>
                    </a:cubicBezTo>
                    <a:lnTo>
                      <a:pt x="315" y="283"/>
                    </a:lnTo>
                    <a:close/>
                    <a:moveTo>
                      <a:pt x="385" y="281"/>
                    </a:moveTo>
                    <a:cubicBezTo>
                      <a:pt x="379" y="280"/>
                      <a:pt x="379" y="280"/>
                      <a:pt x="379" y="280"/>
                    </a:cubicBezTo>
                    <a:cubicBezTo>
                      <a:pt x="380" y="278"/>
                      <a:pt x="380" y="276"/>
                      <a:pt x="380" y="274"/>
                    </a:cubicBezTo>
                    <a:cubicBezTo>
                      <a:pt x="386" y="275"/>
                      <a:pt x="386" y="275"/>
                      <a:pt x="386" y="275"/>
                    </a:cubicBezTo>
                    <a:cubicBezTo>
                      <a:pt x="386" y="277"/>
                      <a:pt x="385" y="279"/>
                      <a:pt x="385" y="281"/>
                    </a:cubicBezTo>
                    <a:close/>
                    <a:moveTo>
                      <a:pt x="275" y="274"/>
                    </a:moveTo>
                    <a:cubicBezTo>
                      <a:pt x="274" y="274"/>
                      <a:pt x="273" y="274"/>
                      <a:pt x="272" y="272"/>
                    </a:cubicBezTo>
                    <a:cubicBezTo>
                      <a:pt x="271" y="272"/>
                      <a:pt x="270" y="271"/>
                      <a:pt x="270" y="270"/>
                    </a:cubicBezTo>
                    <a:cubicBezTo>
                      <a:pt x="276" y="268"/>
                      <a:pt x="276" y="268"/>
                      <a:pt x="276" y="268"/>
                    </a:cubicBezTo>
                    <a:cubicBezTo>
                      <a:pt x="276" y="268"/>
                      <a:pt x="276" y="269"/>
                      <a:pt x="276" y="269"/>
                    </a:cubicBezTo>
                    <a:cubicBezTo>
                      <a:pt x="276" y="269"/>
                      <a:pt x="276" y="269"/>
                      <a:pt x="276" y="269"/>
                    </a:cubicBezTo>
                    <a:cubicBezTo>
                      <a:pt x="279" y="273"/>
                      <a:pt x="279" y="273"/>
                      <a:pt x="279" y="273"/>
                    </a:cubicBezTo>
                    <a:cubicBezTo>
                      <a:pt x="278" y="274"/>
                      <a:pt x="277" y="274"/>
                      <a:pt x="275" y="274"/>
                    </a:cubicBezTo>
                    <a:close/>
                    <a:moveTo>
                      <a:pt x="303" y="268"/>
                    </a:moveTo>
                    <a:cubicBezTo>
                      <a:pt x="302" y="268"/>
                      <a:pt x="300" y="267"/>
                      <a:pt x="298" y="265"/>
                    </a:cubicBezTo>
                    <a:cubicBezTo>
                      <a:pt x="301" y="260"/>
                      <a:pt x="301" y="260"/>
                      <a:pt x="301" y="260"/>
                    </a:cubicBezTo>
                    <a:cubicBezTo>
                      <a:pt x="303" y="261"/>
                      <a:pt x="304" y="262"/>
                      <a:pt x="306" y="263"/>
                    </a:cubicBezTo>
                    <a:lnTo>
                      <a:pt x="303" y="268"/>
                    </a:lnTo>
                    <a:close/>
                    <a:moveTo>
                      <a:pt x="318" y="267"/>
                    </a:moveTo>
                    <a:cubicBezTo>
                      <a:pt x="318" y="267"/>
                      <a:pt x="317" y="267"/>
                      <a:pt x="317" y="267"/>
                    </a:cubicBezTo>
                    <a:cubicBezTo>
                      <a:pt x="317" y="267"/>
                      <a:pt x="317" y="267"/>
                      <a:pt x="317" y="267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5" y="261"/>
                      <a:pt x="316" y="261"/>
                      <a:pt x="318" y="261"/>
                    </a:cubicBezTo>
                    <a:cubicBezTo>
                      <a:pt x="320" y="261"/>
                      <a:pt x="322" y="262"/>
                      <a:pt x="323" y="264"/>
                    </a:cubicBezTo>
                    <a:lnTo>
                      <a:pt x="318" y="267"/>
                    </a:lnTo>
                    <a:close/>
                    <a:moveTo>
                      <a:pt x="391" y="267"/>
                    </a:move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9" y="261"/>
                      <a:pt x="391" y="260"/>
                      <a:pt x="393" y="259"/>
                    </a:cubicBezTo>
                    <a:cubicBezTo>
                      <a:pt x="396" y="264"/>
                      <a:pt x="396" y="264"/>
                      <a:pt x="396" y="264"/>
                    </a:cubicBezTo>
                    <a:cubicBezTo>
                      <a:pt x="394" y="265"/>
                      <a:pt x="393" y="266"/>
                      <a:pt x="391" y="267"/>
                    </a:cubicBezTo>
                    <a:close/>
                    <a:moveTo>
                      <a:pt x="287" y="264"/>
                    </a:moveTo>
                    <a:cubicBezTo>
                      <a:pt x="283" y="260"/>
                      <a:pt x="283" y="260"/>
                      <a:pt x="283" y="260"/>
                    </a:cubicBezTo>
                    <a:cubicBezTo>
                      <a:pt x="284" y="258"/>
                      <a:pt x="286" y="256"/>
                      <a:pt x="288" y="255"/>
                    </a:cubicBezTo>
                    <a:cubicBezTo>
                      <a:pt x="290" y="261"/>
                      <a:pt x="290" y="261"/>
                      <a:pt x="290" y="261"/>
                    </a:cubicBezTo>
                    <a:cubicBezTo>
                      <a:pt x="289" y="261"/>
                      <a:pt x="288" y="263"/>
                      <a:pt x="287" y="264"/>
                    </a:cubicBezTo>
                    <a:close/>
                    <a:moveTo>
                      <a:pt x="272" y="260"/>
                    </a:moveTo>
                    <a:cubicBezTo>
                      <a:pt x="269" y="260"/>
                      <a:pt x="269" y="260"/>
                      <a:pt x="269" y="260"/>
                    </a:cubicBezTo>
                    <a:cubicBezTo>
                      <a:pt x="267" y="259"/>
                      <a:pt x="267" y="259"/>
                      <a:pt x="267" y="259"/>
                    </a:cubicBezTo>
                    <a:cubicBezTo>
                      <a:pt x="268" y="256"/>
                      <a:pt x="270" y="254"/>
                      <a:pt x="272" y="254"/>
                    </a:cubicBezTo>
                    <a:cubicBezTo>
                      <a:pt x="273" y="254"/>
                      <a:pt x="275" y="255"/>
                      <a:pt x="276" y="256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72" y="260"/>
                      <a:pt x="273" y="260"/>
                      <a:pt x="273" y="260"/>
                    </a:cubicBezTo>
                    <a:cubicBezTo>
                      <a:pt x="273" y="260"/>
                      <a:pt x="272" y="260"/>
                      <a:pt x="272" y="260"/>
                    </a:cubicBezTo>
                    <a:close/>
                    <a:moveTo>
                      <a:pt x="406" y="260"/>
                    </a:moveTo>
                    <a:cubicBezTo>
                      <a:pt x="405" y="255"/>
                      <a:pt x="405" y="255"/>
                      <a:pt x="405" y="255"/>
                    </a:cubicBezTo>
                    <a:cubicBezTo>
                      <a:pt x="406" y="254"/>
                      <a:pt x="408" y="254"/>
                      <a:pt x="410" y="254"/>
                    </a:cubicBezTo>
                    <a:cubicBezTo>
                      <a:pt x="410" y="254"/>
                      <a:pt x="410" y="254"/>
                      <a:pt x="410" y="254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1" y="259"/>
                      <a:pt x="411" y="259"/>
                      <a:pt x="411" y="259"/>
                    </a:cubicBezTo>
                    <a:cubicBezTo>
                      <a:pt x="409" y="260"/>
                      <a:pt x="408" y="260"/>
                      <a:pt x="406" y="260"/>
                    </a:cubicBezTo>
                    <a:close/>
                    <a:moveTo>
                      <a:pt x="261" y="253"/>
                    </a:moveTo>
                    <a:cubicBezTo>
                      <a:pt x="261" y="251"/>
                      <a:pt x="261" y="251"/>
                      <a:pt x="261" y="251"/>
                    </a:cubicBezTo>
                    <a:cubicBezTo>
                      <a:pt x="261" y="250"/>
                      <a:pt x="260" y="249"/>
                      <a:pt x="260" y="249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65" y="246"/>
                      <a:pt x="266" y="248"/>
                      <a:pt x="267" y="250"/>
                    </a:cubicBezTo>
                    <a:cubicBezTo>
                      <a:pt x="267" y="251"/>
                      <a:pt x="267" y="251"/>
                      <a:pt x="267" y="251"/>
                    </a:cubicBezTo>
                    <a:lnTo>
                      <a:pt x="261" y="253"/>
                    </a:lnTo>
                    <a:close/>
                    <a:moveTo>
                      <a:pt x="415" y="251"/>
                    </a:moveTo>
                    <a:cubicBezTo>
                      <a:pt x="415" y="250"/>
                      <a:pt x="415" y="250"/>
                      <a:pt x="415" y="250"/>
                    </a:cubicBezTo>
                    <a:cubicBezTo>
                      <a:pt x="415" y="250"/>
                      <a:pt x="414" y="249"/>
                      <a:pt x="414" y="247"/>
                    </a:cubicBezTo>
                    <a:cubicBezTo>
                      <a:pt x="414" y="246"/>
                      <a:pt x="414" y="245"/>
                      <a:pt x="414" y="244"/>
                    </a:cubicBezTo>
                    <a:cubicBezTo>
                      <a:pt x="420" y="245"/>
                      <a:pt x="420" y="245"/>
                      <a:pt x="420" y="245"/>
                    </a:cubicBezTo>
                    <a:cubicBezTo>
                      <a:pt x="419" y="246"/>
                      <a:pt x="419" y="246"/>
                      <a:pt x="419" y="246"/>
                    </a:cubicBezTo>
                    <a:cubicBezTo>
                      <a:pt x="420" y="247"/>
                      <a:pt x="421" y="248"/>
                      <a:pt x="421" y="249"/>
                    </a:cubicBezTo>
                    <a:lnTo>
                      <a:pt x="415" y="251"/>
                    </a:lnTo>
                    <a:close/>
                    <a:moveTo>
                      <a:pt x="253" y="237"/>
                    </a:moveTo>
                    <a:cubicBezTo>
                      <a:pt x="253" y="237"/>
                      <a:pt x="253" y="236"/>
                      <a:pt x="253" y="236"/>
                    </a:cubicBezTo>
                    <a:cubicBezTo>
                      <a:pt x="253" y="234"/>
                      <a:pt x="254" y="232"/>
                      <a:pt x="256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4"/>
                      <a:pt x="260" y="236"/>
                      <a:pt x="258" y="237"/>
                    </a:cubicBezTo>
                    <a:cubicBezTo>
                      <a:pt x="259" y="237"/>
                      <a:pt x="259" y="236"/>
                      <a:pt x="259" y="236"/>
                    </a:cubicBezTo>
                    <a:lnTo>
                      <a:pt x="253" y="237"/>
                    </a:lnTo>
                    <a:close/>
                    <a:moveTo>
                      <a:pt x="415" y="233"/>
                    </a:moveTo>
                    <a:cubicBezTo>
                      <a:pt x="415" y="232"/>
                      <a:pt x="415" y="230"/>
                      <a:pt x="415" y="228"/>
                    </a:cubicBezTo>
                    <a:cubicBezTo>
                      <a:pt x="421" y="227"/>
                      <a:pt x="421" y="227"/>
                      <a:pt x="421" y="227"/>
                    </a:cubicBezTo>
                    <a:cubicBezTo>
                      <a:pt x="421" y="229"/>
                      <a:pt x="421" y="231"/>
                      <a:pt x="421" y="233"/>
                    </a:cubicBezTo>
                    <a:lnTo>
                      <a:pt x="415" y="233"/>
                    </a:lnTo>
                    <a:close/>
                    <a:moveTo>
                      <a:pt x="259" y="223"/>
                    </a:moveTo>
                    <a:cubicBezTo>
                      <a:pt x="254" y="220"/>
                      <a:pt x="254" y="220"/>
                      <a:pt x="254" y="220"/>
                    </a:cubicBezTo>
                    <a:cubicBezTo>
                      <a:pt x="255" y="219"/>
                      <a:pt x="256" y="217"/>
                      <a:pt x="256" y="216"/>
                    </a:cubicBezTo>
                    <a:cubicBezTo>
                      <a:pt x="262" y="217"/>
                      <a:pt x="262" y="217"/>
                      <a:pt x="262" y="217"/>
                    </a:cubicBezTo>
                    <a:cubicBezTo>
                      <a:pt x="261" y="219"/>
                      <a:pt x="260" y="221"/>
                      <a:pt x="259" y="223"/>
                    </a:cubicBezTo>
                    <a:close/>
                    <a:moveTo>
                      <a:pt x="154" y="222"/>
                    </a:moveTo>
                    <a:cubicBezTo>
                      <a:pt x="152" y="222"/>
                      <a:pt x="150" y="222"/>
                      <a:pt x="147" y="221"/>
                    </a:cubicBezTo>
                    <a:cubicBezTo>
                      <a:pt x="149" y="216"/>
                      <a:pt x="149" y="216"/>
                      <a:pt x="149" y="216"/>
                    </a:cubicBezTo>
                    <a:cubicBezTo>
                      <a:pt x="151" y="216"/>
                      <a:pt x="152" y="217"/>
                      <a:pt x="154" y="217"/>
                    </a:cubicBezTo>
                    <a:cubicBezTo>
                      <a:pt x="154" y="222"/>
                      <a:pt x="154" y="222"/>
                      <a:pt x="154" y="222"/>
                    </a:cubicBezTo>
                    <a:close/>
                    <a:moveTo>
                      <a:pt x="236" y="221"/>
                    </a:moveTo>
                    <a:cubicBezTo>
                      <a:pt x="234" y="221"/>
                      <a:pt x="232" y="221"/>
                      <a:pt x="230" y="220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4" y="215"/>
                      <a:pt x="235" y="216"/>
                      <a:pt x="237" y="216"/>
                    </a:cubicBezTo>
                    <a:lnTo>
                      <a:pt x="236" y="221"/>
                    </a:lnTo>
                    <a:close/>
                    <a:moveTo>
                      <a:pt x="183" y="221"/>
                    </a:moveTo>
                    <a:cubicBezTo>
                      <a:pt x="183" y="221"/>
                      <a:pt x="183" y="221"/>
                      <a:pt x="183" y="221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5" y="215"/>
                      <a:pt x="186" y="214"/>
                      <a:pt x="187" y="214"/>
                    </a:cubicBezTo>
                    <a:cubicBezTo>
                      <a:pt x="190" y="219"/>
                      <a:pt x="190" y="219"/>
                      <a:pt x="190" y="219"/>
                    </a:cubicBezTo>
                    <a:cubicBezTo>
                      <a:pt x="188" y="220"/>
                      <a:pt x="186" y="221"/>
                      <a:pt x="183" y="221"/>
                    </a:cubicBezTo>
                    <a:close/>
                    <a:moveTo>
                      <a:pt x="166" y="220"/>
                    </a:moveTo>
                    <a:cubicBezTo>
                      <a:pt x="165" y="214"/>
                      <a:pt x="165" y="214"/>
                      <a:pt x="165" y="214"/>
                    </a:cubicBezTo>
                    <a:cubicBezTo>
                      <a:pt x="167" y="214"/>
                      <a:pt x="169" y="213"/>
                      <a:pt x="171" y="213"/>
                    </a:cubicBezTo>
                    <a:cubicBezTo>
                      <a:pt x="171" y="213"/>
                      <a:pt x="171" y="213"/>
                      <a:pt x="171" y="213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69" y="219"/>
                      <a:pt x="167" y="219"/>
                      <a:pt x="166" y="220"/>
                    </a:cubicBezTo>
                    <a:close/>
                    <a:moveTo>
                      <a:pt x="249" y="217"/>
                    </a:moveTo>
                    <a:cubicBezTo>
                      <a:pt x="245" y="213"/>
                      <a:pt x="245" y="213"/>
                      <a:pt x="245" y="213"/>
                    </a:cubicBezTo>
                    <a:cubicBezTo>
                      <a:pt x="247" y="210"/>
                      <a:pt x="249" y="209"/>
                      <a:pt x="250" y="208"/>
                    </a:cubicBezTo>
                    <a:cubicBezTo>
                      <a:pt x="253" y="213"/>
                      <a:pt x="253" y="213"/>
                      <a:pt x="253" y="213"/>
                    </a:cubicBezTo>
                    <a:cubicBezTo>
                      <a:pt x="252" y="214"/>
                      <a:pt x="251" y="215"/>
                      <a:pt x="249" y="217"/>
                    </a:cubicBezTo>
                    <a:close/>
                    <a:moveTo>
                      <a:pt x="136" y="216"/>
                    </a:moveTo>
                    <a:cubicBezTo>
                      <a:pt x="135" y="216"/>
                      <a:pt x="135" y="216"/>
                      <a:pt x="135" y="216"/>
                    </a:cubicBezTo>
                    <a:cubicBezTo>
                      <a:pt x="134" y="215"/>
                      <a:pt x="133" y="214"/>
                      <a:pt x="132" y="214"/>
                    </a:cubicBezTo>
                    <a:cubicBezTo>
                      <a:pt x="133" y="208"/>
                      <a:pt x="133" y="208"/>
                      <a:pt x="133" y="208"/>
                    </a:cubicBezTo>
                    <a:cubicBezTo>
                      <a:pt x="135" y="209"/>
                      <a:pt x="137" y="210"/>
                      <a:pt x="138" y="211"/>
                    </a:cubicBezTo>
                    <a:cubicBezTo>
                      <a:pt x="139" y="211"/>
                      <a:pt x="139" y="211"/>
                      <a:pt x="139" y="211"/>
                    </a:cubicBezTo>
                    <a:lnTo>
                      <a:pt x="136" y="216"/>
                    </a:lnTo>
                    <a:close/>
                    <a:moveTo>
                      <a:pt x="413" y="216"/>
                    </a:moveTo>
                    <a:cubicBezTo>
                      <a:pt x="413" y="214"/>
                      <a:pt x="413" y="212"/>
                      <a:pt x="413" y="21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19" y="212"/>
                      <a:pt x="419" y="214"/>
                      <a:pt x="419" y="215"/>
                    </a:cubicBezTo>
                    <a:lnTo>
                      <a:pt x="413" y="216"/>
                    </a:lnTo>
                    <a:close/>
                    <a:moveTo>
                      <a:pt x="204" y="215"/>
                    </a:moveTo>
                    <a:cubicBezTo>
                      <a:pt x="203" y="215"/>
                      <a:pt x="203" y="215"/>
                      <a:pt x="203" y="215"/>
                    </a:cubicBezTo>
                    <a:cubicBezTo>
                      <a:pt x="201" y="214"/>
                      <a:pt x="200" y="214"/>
                      <a:pt x="199" y="214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200" y="208"/>
                      <a:pt x="202" y="208"/>
                      <a:pt x="204" y="209"/>
                    </a:cubicBezTo>
                    <a:cubicBezTo>
                      <a:pt x="205" y="209"/>
                      <a:pt x="205" y="209"/>
                      <a:pt x="205" y="209"/>
                    </a:cubicBezTo>
                    <a:lnTo>
                      <a:pt x="204" y="215"/>
                    </a:lnTo>
                    <a:close/>
                    <a:moveTo>
                      <a:pt x="219" y="214"/>
                    </a:moveTo>
                    <a:cubicBezTo>
                      <a:pt x="217" y="213"/>
                      <a:pt x="217" y="212"/>
                      <a:pt x="216" y="212"/>
                    </a:cubicBezTo>
                    <a:cubicBezTo>
                      <a:pt x="215" y="207"/>
                      <a:pt x="215" y="207"/>
                      <a:pt x="215" y="207"/>
                    </a:cubicBezTo>
                    <a:cubicBezTo>
                      <a:pt x="215" y="207"/>
                      <a:pt x="216" y="207"/>
                      <a:pt x="216" y="207"/>
                    </a:cubicBezTo>
                    <a:cubicBezTo>
                      <a:pt x="219" y="207"/>
                      <a:pt x="220" y="208"/>
                      <a:pt x="222" y="209"/>
                    </a:cubicBezTo>
                    <a:lnTo>
                      <a:pt x="219" y="214"/>
                    </a:lnTo>
                    <a:close/>
                    <a:moveTo>
                      <a:pt x="120" y="210"/>
                    </a:moveTo>
                    <a:cubicBezTo>
                      <a:pt x="119" y="209"/>
                      <a:pt x="118" y="209"/>
                      <a:pt x="116" y="208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9" y="203"/>
                      <a:pt x="121" y="204"/>
                      <a:pt x="123" y="204"/>
                    </a:cubicBezTo>
                    <a:lnTo>
                      <a:pt x="120" y="210"/>
                    </a:lnTo>
                    <a:close/>
                    <a:moveTo>
                      <a:pt x="395" y="202"/>
                    </a:moveTo>
                    <a:cubicBezTo>
                      <a:pt x="393" y="197"/>
                      <a:pt x="393" y="197"/>
                      <a:pt x="393" y="197"/>
                    </a:cubicBezTo>
                    <a:cubicBezTo>
                      <a:pt x="394" y="196"/>
                      <a:pt x="394" y="196"/>
                      <a:pt x="394" y="195"/>
                    </a:cubicBezTo>
                    <a:cubicBezTo>
                      <a:pt x="394" y="195"/>
                      <a:pt x="394" y="195"/>
                      <a:pt x="394" y="195"/>
                    </a:cubicBezTo>
                    <a:cubicBezTo>
                      <a:pt x="394" y="194"/>
                      <a:pt x="394" y="194"/>
                      <a:pt x="395" y="193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399" y="198"/>
                      <a:pt x="399" y="201"/>
                      <a:pt x="395" y="202"/>
                    </a:cubicBezTo>
                    <a:close/>
                    <a:moveTo>
                      <a:pt x="412" y="198"/>
                    </a:moveTo>
                    <a:cubicBezTo>
                      <a:pt x="412" y="193"/>
                      <a:pt x="412" y="193"/>
                      <a:pt x="412" y="193"/>
                    </a:cubicBezTo>
                    <a:cubicBezTo>
                      <a:pt x="417" y="192"/>
                      <a:pt x="417" y="192"/>
                      <a:pt x="417" y="192"/>
                    </a:cubicBezTo>
                    <a:cubicBezTo>
                      <a:pt x="418" y="198"/>
                      <a:pt x="418" y="198"/>
                      <a:pt x="418" y="198"/>
                    </a:cubicBezTo>
                    <a:lnTo>
                      <a:pt x="412" y="198"/>
                    </a:lnTo>
                    <a:close/>
                    <a:moveTo>
                      <a:pt x="106" y="198"/>
                    </a:moveTo>
                    <a:cubicBezTo>
                      <a:pt x="106" y="198"/>
                      <a:pt x="106" y="198"/>
                      <a:pt x="106" y="198"/>
                    </a:cubicBezTo>
                    <a:cubicBezTo>
                      <a:pt x="106" y="198"/>
                      <a:pt x="105" y="198"/>
                      <a:pt x="104" y="197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8" y="192"/>
                      <a:pt x="110" y="193"/>
                      <a:pt x="111" y="196"/>
                    </a:cubicBezTo>
                    <a:cubicBezTo>
                      <a:pt x="111" y="196"/>
                      <a:pt x="112" y="196"/>
                      <a:pt x="112" y="197"/>
                    </a:cubicBezTo>
                    <a:lnTo>
                      <a:pt x="106" y="198"/>
                    </a:lnTo>
                    <a:close/>
                    <a:moveTo>
                      <a:pt x="381" y="198"/>
                    </a:moveTo>
                    <a:cubicBezTo>
                      <a:pt x="381" y="198"/>
                      <a:pt x="381" y="197"/>
                      <a:pt x="381" y="197"/>
                    </a:cubicBezTo>
                    <a:cubicBezTo>
                      <a:pt x="381" y="196"/>
                      <a:pt x="380" y="194"/>
                      <a:pt x="379" y="193"/>
                    </a:cubicBezTo>
                    <a:cubicBezTo>
                      <a:pt x="384" y="190"/>
                      <a:pt x="384" y="190"/>
                      <a:pt x="384" y="190"/>
                    </a:cubicBezTo>
                    <a:cubicBezTo>
                      <a:pt x="385" y="191"/>
                      <a:pt x="386" y="193"/>
                      <a:pt x="387" y="195"/>
                    </a:cubicBezTo>
                    <a:cubicBezTo>
                      <a:pt x="387" y="196"/>
                      <a:pt x="387" y="196"/>
                      <a:pt x="387" y="196"/>
                    </a:cubicBezTo>
                    <a:lnTo>
                      <a:pt x="381" y="198"/>
                    </a:lnTo>
                    <a:close/>
                    <a:moveTo>
                      <a:pt x="92" y="194"/>
                    </a:moveTo>
                    <a:cubicBezTo>
                      <a:pt x="90" y="193"/>
                      <a:pt x="88" y="192"/>
                      <a:pt x="86" y="189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2" y="187"/>
                      <a:pt x="93" y="188"/>
                      <a:pt x="94" y="189"/>
                    </a:cubicBezTo>
                    <a:cubicBezTo>
                      <a:pt x="93" y="191"/>
                      <a:pt x="93" y="191"/>
                      <a:pt x="93" y="191"/>
                    </a:cubicBezTo>
                    <a:lnTo>
                      <a:pt x="92" y="194"/>
                    </a:lnTo>
                    <a:close/>
                    <a:moveTo>
                      <a:pt x="409" y="194"/>
                    </a:moveTo>
                    <a:cubicBezTo>
                      <a:pt x="405" y="190"/>
                      <a:pt x="405" y="190"/>
                      <a:pt x="405" y="190"/>
                    </a:cubicBezTo>
                    <a:cubicBezTo>
                      <a:pt x="406" y="189"/>
                      <a:pt x="407" y="188"/>
                      <a:pt x="408" y="186"/>
                    </a:cubicBezTo>
                    <a:cubicBezTo>
                      <a:pt x="408" y="186"/>
                      <a:pt x="408" y="186"/>
                      <a:pt x="408" y="186"/>
                    </a:cubicBezTo>
                    <a:cubicBezTo>
                      <a:pt x="413" y="189"/>
                      <a:pt x="413" y="189"/>
                      <a:pt x="413" y="189"/>
                    </a:cubicBezTo>
                    <a:cubicBezTo>
                      <a:pt x="413" y="190"/>
                      <a:pt x="413" y="190"/>
                      <a:pt x="413" y="190"/>
                    </a:cubicBezTo>
                    <a:cubicBezTo>
                      <a:pt x="412" y="191"/>
                      <a:pt x="411" y="193"/>
                      <a:pt x="409" y="194"/>
                    </a:cubicBezTo>
                    <a:close/>
                    <a:moveTo>
                      <a:pt x="370" y="192"/>
                    </a:moveTo>
                    <a:cubicBezTo>
                      <a:pt x="368" y="192"/>
                      <a:pt x="367" y="191"/>
                      <a:pt x="366" y="191"/>
                    </a:cubicBezTo>
                    <a:cubicBezTo>
                      <a:pt x="366" y="190"/>
                      <a:pt x="366" y="190"/>
                      <a:pt x="365" y="190"/>
                    </a:cubicBezTo>
                    <a:cubicBezTo>
                      <a:pt x="367" y="184"/>
                      <a:pt x="367" y="184"/>
                      <a:pt x="367" y="184"/>
                    </a:cubicBezTo>
                    <a:cubicBezTo>
                      <a:pt x="368" y="185"/>
                      <a:pt x="369" y="185"/>
                      <a:pt x="370" y="186"/>
                    </a:cubicBezTo>
                    <a:cubicBezTo>
                      <a:pt x="370" y="186"/>
                      <a:pt x="370" y="186"/>
                      <a:pt x="370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92"/>
                      <a:pt x="371" y="192"/>
                      <a:pt x="371" y="192"/>
                    </a:cubicBezTo>
                    <a:cubicBezTo>
                      <a:pt x="371" y="192"/>
                      <a:pt x="370" y="192"/>
                      <a:pt x="370" y="192"/>
                    </a:cubicBezTo>
                    <a:close/>
                    <a:moveTo>
                      <a:pt x="355" y="182"/>
                    </a:moveTo>
                    <a:cubicBezTo>
                      <a:pt x="354" y="181"/>
                      <a:pt x="354" y="180"/>
                      <a:pt x="354" y="178"/>
                    </a:cubicBezTo>
                    <a:cubicBezTo>
                      <a:pt x="354" y="177"/>
                      <a:pt x="354" y="176"/>
                      <a:pt x="354" y="175"/>
                    </a:cubicBezTo>
                    <a:cubicBezTo>
                      <a:pt x="360" y="175"/>
                      <a:pt x="360" y="175"/>
                      <a:pt x="360" y="175"/>
                    </a:cubicBezTo>
                    <a:cubicBezTo>
                      <a:pt x="360" y="176"/>
                      <a:pt x="360" y="177"/>
                      <a:pt x="360" y="178"/>
                    </a:cubicBezTo>
                    <a:cubicBezTo>
                      <a:pt x="360" y="179"/>
                      <a:pt x="360" y="180"/>
                      <a:pt x="360" y="180"/>
                    </a:cubicBezTo>
                    <a:lnTo>
                      <a:pt x="355" y="182"/>
                    </a:lnTo>
                    <a:close/>
                    <a:moveTo>
                      <a:pt x="82" y="179"/>
                    </a:moveTo>
                    <a:cubicBezTo>
                      <a:pt x="81" y="178"/>
                      <a:pt x="79" y="178"/>
                      <a:pt x="77" y="177"/>
                    </a:cubicBezTo>
                    <a:cubicBezTo>
                      <a:pt x="80" y="172"/>
                      <a:pt x="80" y="172"/>
                      <a:pt x="80" y="172"/>
                    </a:cubicBezTo>
                    <a:cubicBezTo>
                      <a:pt x="82" y="173"/>
                      <a:pt x="84" y="174"/>
                      <a:pt x="86" y="175"/>
                    </a:cubicBezTo>
                    <a:lnTo>
                      <a:pt x="82" y="179"/>
                    </a:lnTo>
                    <a:close/>
                    <a:moveTo>
                      <a:pt x="67" y="168"/>
                    </a:moveTo>
                    <a:cubicBezTo>
                      <a:pt x="67" y="167"/>
                      <a:pt x="67" y="165"/>
                      <a:pt x="67" y="164"/>
                    </a:cubicBezTo>
                    <a:cubicBezTo>
                      <a:pt x="67" y="163"/>
                      <a:pt x="67" y="162"/>
                      <a:pt x="67" y="161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2"/>
                      <a:pt x="73" y="163"/>
                      <a:pt x="73" y="164"/>
                    </a:cubicBezTo>
                    <a:cubicBezTo>
                      <a:pt x="73" y="165"/>
                      <a:pt x="73" y="165"/>
                      <a:pt x="73" y="166"/>
                    </a:cubicBezTo>
                    <a:lnTo>
                      <a:pt x="67" y="168"/>
                    </a:lnTo>
                    <a:close/>
                    <a:moveTo>
                      <a:pt x="354" y="164"/>
                    </a:moveTo>
                    <a:cubicBezTo>
                      <a:pt x="354" y="162"/>
                      <a:pt x="353" y="162"/>
                      <a:pt x="353" y="162"/>
                    </a:cubicBezTo>
                    <a:cubicBezTo>
                      <a:pt x="355" y="156"/>
                      <a:pt x="355" y="156"/>
                      <a:pt x="355" y="156"/>
                    </a:cubicBezTo>
                    <a:cubicBezTo>
                      <a:pt x="357" y="157"/>
                      <a:pt x="359" y="159"/>
                      <a:pt x="360" y="163"/>
                    </a:cubicBezTo>
                    <a:lnTo>
                      <a:pt x="354" y="164"/>
                    </a:lnTo>
                    <a:close/>
                    <a:moveTo>
                      <a:pt x="342" y="162"/>
                    </a:moveTo>
                    <a:cubicBezTo>
                      <a:pt x="338" y="162"/>
                      <a:pt x="336" y="159"/>
                      <a:pt x="335" y="156"/>
                    </a:cubicBezTo>
                    <a:cubicBezTo>
                      <a:pt x="341" y="155"/>
                      <a:pt x="341" y="155"/>
                      <a:pt x="341" y="155"/>
                    </a:cubicBezTo>
                    <a:cubicBezTo>
                      <a:pt x="341" y="156"/>
                      <a:pt x="341" y="156"/>
                      <a:pt x="342" y="156"/>
                    </a:cubicBezTo>
                    <a:lnTo>
                      <a:pt x="342" y="162"/>
                    </a:lnTo>
                    <a:close/>
                    <a:moveTo>
                      <a:pt x="61" y="155"/>
                    </a:moveTo>
                    <a:cubicBezTo>
                      <a:pt x="60" y="155"/>
                      <a:pt x="60" y="154"/>
                      <a:pt x="59" y="153"/>
                    </a:cubicBezTo>
                    <a:cubicBezTo>
                      <a:pt x="59" y="152"/>
                      <a:pt x="59" y="152"/>
                      <a:pt x="58" y="151"/>
                    </a:cubicBezTo>
                    <a:cubicBezTo>
                      <a:pt x="57" y="150"/>
                      <a:pt x="57" y="150"/>
                      <a:pt x="57" y="150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3" y="148"/>
                      <a:pt x="64" y="149"/>
                      <a:pt x="65" y="151"/>
                    </a:cubicBezTo>
                    <a:lnTo>
                      <a:pt x="61" y="155"/>
                    </a:lnTo>
                    <a:close/>
                    <a:moveTo>
                      <a:pt x="354" y="145"/>
                    </a:moveTo>
                    <a:cubicBezTo>
                      <a:pt x="353" y="140"/>
                      <a:pt x="353" y="140"/>
                      <a:pt x="353" y="140"/>
                    </a:cubicBezTo>
                    <a:cubicBezTo>
                      <a:pt x="355" y="139"/>
                      <a:pt x="356" y="139"/>
                      <a:pt x="358" y="138"/>
                    </a:cubicBezTo>
                    <a:cubicBezTo>
                      <a:pt x="360" y="143"/>
                      <a:pt x="360" y="143"/>
                      <a:pt x="360" y="143"/>
                    </a:cubicBezTo>
                    <a:cubicBezTo>
                      <a:pt x="358" y="144"/>
                      <a:pt x="356" y="145"/>
                      <a:pt x="354" y="145"/>
                    </a:cubicBezTo>
                    <a:close/>
                    <a:moveTo>
                      <a:pt x="342" y="144"/>
                    </a:moveTo>
                    <a:cubicBezTo>
                      <a:pt x="336" y="143"/>
                      <a:pt x="336" y="143"/>
                      <a:pt x="336" y="143"/>
                    </a:cubicBezTo>
                    <a:cubicBezTo>
                      <a:pt x="336" y="138"/>
                      <a:pt x="339" y="138"/>
                      <a:pt x="341" y="138"/>
                    </a:cubicBezTo>
                    <a:cubicBezTo>
                      <a:pt x="341" y="138"/>
                      <a:pt x="341" y="138"/>
                      <a:pt x="341" y="138"/>
                    </a:cubicBezTo>
                    <a:cubicBezTo>
                      <a:pt x="341" y="138"/>
                      <a:pt x="342" y="138"/>
                      <a:pt x="343" y="138"/>
                    </a:cubicBez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1" y="143"/>
                      <a:pt x="341" y="143"/>
                      <a:pt x="341" y="143"/>
                    </a:cubicBezTo>
                    <a:cubicBezTo>
                      <a:pt x="342" y="143"/>
                      <a:pt x="342" y="143"/>
                      <a:pt x="342" y="143"/>
                    </a:cubicBezTo>
                    <a:cubicBezTo>
                      <a:pt x="342" y="143"/>
                      <a:pt x="342" y="143"/>
                      <a:pt x="342" y="144"/>
                    </a:cubicBezTo>
                    <a:close/>
                    <a:moveTo>
                      <a:pt x="51" y="139"/>
                    </a:moveTo>
                    <a:cubicBezTo>
                      <a:pt x="51" y="138"/>
                      <a:pt x="51" y="138"/>
                      <a:pt x="51" y="137"/>
                    </a:cubicBezTo>
                    <a:cubicBezTo>
                      <a:pt x="51" y="135"/>
                      <a:pt x="51" y="134"/>
                      <a:pt x="52" y="132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7" y="135"/>
                      <a:pt x="57" y="136"/>
                      <a:pt x="57" y="137"/>
                    </a:cubicBezTo>
                    <a:cubicBezTo>
                      <a:pt x="57" y="137"/>
                      <a:pt x="57" y="138"/>
                      <a:pt x="57" y="138"/>
                    </a:cubicBezTo>
                    <a:lnTo>
                      <a:pt x="51" y="139"/>
                    </a:lnTo>
                    <a:close/>
                    <a:moveTo>
                      <a:pt x="366" y="132"/>
                    </a:moveTo>
                    <a:cubicBezTo>
                      <a:pt x="363" y="131"/>
                      <a:pt x="363" y="131"/>
                      <a:pt x="363" y="131"/>
                    </a:cubicBezTo>
                    <a:cubicBezTo>
                      <a:pt x="363" y="129"/>
                      <a:pt x="363" y="126"/>
                      <a:pt x="365" y="124"/>
                    </a:cubicBezTo>
                    <a:cubicBezTo>
                      <a:pt x="367" y="126"/>
                      <a:pt x="367" y="126"/>
                      <a:pt x="367" y="126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69" y="129"/>
                      <a:pt x="369" y="130"/>
                      <a:pt x="368" y="132"/>
                    </a:cubicBezTo>
                    <a:lnTo>
                      <a:pt x="366" y="132"/>
                    </a:lnTo>
                    <a:close/>
                    <a:moveTo>
                      <a:pt x="53" y="121"/>
                    </a:moveTo>
                    <a:cubicBezTo>
                      <a:pt x="52" y="119"/>
                      <a:pt x="52" y="118"/>
                      <a:pt x="51" y="116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8" y="116"/>
                      <a:pt x="58" y="118"/>
                      <a:pt x="58" y="121"/>
                    </a:cubicBezTo>
                    <a:lnTo>
                      <a:pt x="53" y="121"/>
                    </a:lnTo>
                    <a:close/>
                    <a:moveTo>
                      <a:pt x="364" y="115"/>
                    </a:move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64" y="112"/>
                      <a:pt x="364" y="111"/>
                      <a:pt x="365" y="109"/>
                    </a:cubicBezTo>
                    <a:cubicBezTo>
                      <a:pt x="370" y="110"/>
                      <a:pt x="370" y="110"/>
                      <a:pt x="370" y="110"/>
                    </a:cubicBezTo>
                    <a:cubicBezTo>
                      <a:pt x="370" y="111"/>
                      <a:pt x="370" y="112"/>
                      <a:pt x="370" y="114"/>
                    </a:cubicBezTo>
                    <a:cubicBezTo>
                      <a:pt x="370" y="115"/>
                      <a:pt x="370" y="115"/>
                      <a:pt x="370" y="115"/>
                    </a:cubicBezTo>
                    <a:lnTo>
                      <a:pt x="364" y="115"/>
                    </a:lnTo>
                    <a:close/>
                    <a:moveTo>
                      <a:pt x="44" y="110"/>
                    </a:moveTo>
                    <a:cubicBezTo>
                      <a:pt x="42" y="108"/>
                      <a:pt x="42" y="108"/>
                      <a:pt x="42" y="108"/>
                    </a:cubicBezTo>
                    <a:cubicBezTo>
                      <a:pt x="41" y="108"/>
                      <a:pt x="40" y="107"/>
                      <a:pt x="39" y="106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4" y="102"/>
                      <a:pt x="45" y="103"/>
                      <a:pt x="45" y="103"/>
                    </a:cubicBezTo>
                    <a:cubicBezTo>
                      <a:pt x="47" y="105"/>
                      <a:pt x="47" y="105"/>
                      <a:pt x="47" y="105"/>
                    </a:cubicBezTo>
                    <a:lnTo>
                      <a:pt x="44" y="110"/>
                    </a:lnTo>
                    <a:close/>
                    <a:moveTo>
                      <a:pt x="376" y="103"/>
                    </a:moveTo>
                    <a:cubicBezTo>
                      <a:pt x="373" y="98"/>
                      <a:pt x="373" y="98"/>
                      <a:pt x="373" y="98"/>
                    </a:cubicBezTo>
                    <a:cubicBezTo>
                      <a:pt x="375" y="97"/>
                      <a:pt x="377" y="96"/>
                      <a:pt x="379" y="96"/>
                    </a:cubicBezTo>
                    <a:cubicBezTo>
                      <a:pt x="380" y="101"/>
                      <a:pt x="380" y="101"/>
                      <a:pt x="380" y="101"/>
                    </a:cubicBezTo>
                    <a:cubicBezTo>
                      <a:pt x="379" y="102"/>
                      <a:pt x="377" y="102"/>
                      <a:pt x="376" y="103"/>
                    </a:cubicBezTo>
                    <a:close/>
                    <a:moveTo>
                      <a:pt x="34" y="94"/>
                    </a:moveTo>
                    <a:cubicBezTo>
                      <a:pt x="34" y="92"/>
                      <a:pt x="33" y="91"/>
                      <a:pt x="32" y="90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9" y="89"/>
                      <a:pt x="40" y="92"/>
                    </a:cubicBezTo>
                    <a:lnTo>
                      <a:pt x="34" y="94"/>
                    </a:lnTo>
                    <a:close/>
                    <a:moveTo>
                      <a:pt x="382" y="93"/>
                    </a:move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2"/>
                      <a:pt x="382" y="90"/>
                      <a:pt x="382" y="89"/>
                    </a:cubicBezTo>
                    <a:cubicBezTo>
                      <a:pt x="381" y="87"/>
                      <a:pt x="381" y="87"/>
                      <a:pt x="381" y="87"/>
                    </a:cubicBezTo>
                    <a:cubicBezTo>
                      <a:pt x="387" y="86"/>
                      <a:pt x="387" y="86"/>
                      <a:pt x="387" y="86"/>
                    </a:cubicBezTo>
                    <a:cubicBezTo>
                      <a:pt x="387" y="88"/>
                      <a:pt x="387" y="88"/>
                      <a:pt x="387" y="88"/>
                    </a:cubicBezTo>
                    <a:cubicBezTo>
                      <a:pt x="388" y="89"/>
                      <a:pt x="388" y="91"/>
                      <a:pt x="388" y="92"/>
                    </a:cubicBezTo>
                    <a:cubicBezTo>
                      <a:pt x="388" y="92"/>
                      <a:pt x="388" y="92"/>
                      <a:pt x="388" y="92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5" y="92"/>
                      <a:pt x="385" y="92"/>
                      <a:pt x="385" y="92"/>
                    </a:cubicBezTo>
                    <a:lnTo>
                      <a:pt x="382" y="93"/>
                    </a:lnTo>
                    <a:close/>
                    <a:moveTo>
                      <a:pt x="428" y="85"/>
                    </a:moveTo>
                    <a:cubicBezTo>
                      <a:pt x="427" y="85"/>
                      <a:pt x="425" y="84"/>
                      <a:pt x="422" y="82"/>
                    </a:cubicBezTo>
                    <a:cubicBezTo>
                      <a:pt x="426" y="77"/>
                      <a:pt x="426" y="77"/>
                      <a:pt x="426" y="77"/>
                    </a:cubicBezTo>
                    <a:cubicBezTo>
                      <a:pt x="428" y="79"/>
                      <a:pt x="429" y="79"/>
                      <a:pt x="429" y="79"/>
                    </a:cubicBezTo>
                    <a:cubicBezTo>
                      <a:pt x="429" y="85"/>
                      <a:pt x="429" y="85"/>
                      <a:pt x="429" y="85"/>
                    </a:cubicBezTo>
                    <a:lnTo>
                      <a:pt x="428" y="85"/>
                    </a:lnTo>
                    <a:close/>
                    <a:moveTo>
                      <a:pt x="28" y="83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2" y="80"/>
                      <a:pt x="23" y="79"/>
                    </a:cubicBezTo>
                    <a:cubicBezTo>
                      <a:pt x="23" y="79"/>
                      <a:pt x="23" y="78"/>
                      <a:pt x="23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9"/>
                      <a:pt x="29" y="81"/>
                      <a:pt x="28" y="82"/>
                    </a:cubicBezTo>
                    <a:cubicBezTo>
                      <a:pt x="28" y="82"/>
                      <a:pt x="28" y="82"/>
                      <a:pt x="28" y="83"/>
                    </a:cubicBezTo>
                    <a:close/>
                    <a:moveTo>
                      <a:pt x="441" y="80"/>
                    </a:moveTo>
                    <a:cubicBezTo>
                      <a:pt x="438" y="75"/>
                      <a:pt x="438" y="75"/>
                      <a:pt x="438" y="75"/>
                    </a:cubicBezTo>
                    <a:cubicBezTo>
                      <a:pt x="439" y="75"/>
                      <a:pt x="440" y="74"/>
                      <a:pt x="440" y="72"/>
                    </a:cubicBezTo>
                    <a:cubicBezTo>
                      <a:pt x="441" y="72"/>
                      <a:pt x="441" y="72"/>
                      <a:pt x="441" y="72"/>
                    </a:cubicBezTo>
                    <a:cubicBezTo>
                      <a:pt x="446" y="75"/>
                      <a:pt x="446" y="75"/>
                      <a:pt x="446" y="75"/>
                    </a:cubicBezTo>
                    <a:cubicBezTo>
                      <a:pt x="445" y="76"/>
                      <a:pt x="445" y="76"/>
                      <a:pt x="445" y="76"/>
                    </a:cubicBezTo>
                    <a:cubicBezTo>
                      <a:pt x="444" y="77"/>
                      <a:pt x="443" y="79"/>
                      <a:pt x="441" y="80"/>
                    </a:cubicBezTo>
                    <a:close/>
                    <a:moveTo>
                      <a:pt x="379" y="75"/>
                    </a:moveTo>
                    <a:cubicBezTo>
                      <a:pt x="379" y="73"/>
                      <a:pt x="379" y="71"/>
                      <a:pt x="379" y="69"/>
                    </a:cubicBezTo>
                    <a:cubicBezTo>
                      <a:pt x="385" y="69"/>
                      <a:pt x="385" y="69"/>
                      <a:pt x="385" y="69"/>
                    </a:cubicBezTo>
                    <a:cubicBezTo>
                      <a:pt x="385" y="71"/>
                      <a:pt x="385" y="73"/>
                      <a:pt x="385" y="75"/>
                    </a:cubicBezTo>
                    <a:lnTo>
                      <a:pt x="379" y="75"/>
                    </a:lnTo>
                    <a:close/>
                    <a:moveTo>
                      <a:pt x="415" y="72"/>
                    </a:moveTo>
                    <a:cubicBezTo>
                      <a:pt x="415" y="72"/>
                      <a:pt x="415" y="72"/>
                      <a:pt x="414" y="72"/>
                    </a:cubicBezTo>
                    <a:cubicBezTo>
                      <a:pt x="413" y="71"/>
                      <a:pt x="412" y="69"/>
                      <a:pt x="411" y="67"/>
                    </a:cubicBezTo>
                    <a:cubicBezTo>
                      <a:pt x="416" y="64"/>
                      <a:pt x="416" y="64"/>
                      <a:pt x="416" y="64"/>
                    </a:cubicBezTo>
                    <a:cubicBezTo>
                      <a:pt x="417" y="66"/>
                      <a:pt x="418" y="67"/>
                      <a:pt x="418" y="67"/>
                    </a:cubicBezTo>
                    <a:cubicBezTo>
                      <a:pt x="418" y="67"/>
                      <a:pt x="419" y="68"/>
                      <a:pt x="419" y="68"/>
                    </a:cubicBezTo>
                    <a:lnTo>
                      <a:pt x="415" y="72"/>
                    </a:lnTo>
                    <a:close/>
                    <a:moveTo>
                      <a:pt x="454" y="69"/>
                    </a:moveTo>
                    <a:cubicBezTo>
                      <a:pt x="452" y="64"/>
                      <a:pt x="452" y="64"/>
                      <a:pt x="452" y="64"/>
                    </a:cubicBezTo>
                    <a:cubicBezTo>
                      <a:pt x="453" y="63"/>
                      <a:pt x="455" y="62"/>
                      <a:pt x="456" y="61"/>
                    </a:cubicBezTo>
                    <a:cubicBezTo>
                      <a:pt x="460" y="66"/>
                      <a:pt x="460" y="66"/>
                      <a:pt x="460" y="66"/>
                    </a:cubicBezTo>
                    <a:cubicBezTo>
                      <a:pt x="458" y="67"/>
                      <a:pt x="456" y="68"/>
                      <a:pt x="454" y="69"/>
                    </a:cubicBezTo>
                    <a:close/>
                    <a:moveTo>
                      <a:pt x="25" y="67"/>
                    </a:moveTo>
                    <a:cubicBezTo>
                      <a:pt x="19" y="65"/>
                      <a:pt x="19" y="65"/>
                      <a:pt x="19" y="65"/>
                    </a:cubicBezTo>
                    <a:cubicBezTo>
                      <a:pt x="20" y="64"/>
                      <a:pt x="21" y="63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7" y="65"/>
                      <a:pt x="26" y="66"/>
                    </a:cubicBezTo>
                    <a:cubicBezTo>
                      <a:pt x="25" y="66"/>
                      <a:pt x="25" y="67"/>
                      <a:pt x="25" y="67"/>
                    </a:cubicBezTo>
                    <a:close/>
                    <a:moveTo>
                      <a:pt x="387" y="60"/>
                    </a:moveTo>
                    <a:cubicBezTo>
                      <a:pt x="383" y="56"/>
                      <a:pt x="383" y="56"/>
                      <a:pt x="383" y="56"/>
                    </a:cubicBezTo>
                    <a:cubicBezTo>
                      <a:pt x="384" y="54"/>
                      <a:pt x="386" y="53"/>
                      <a:pt x="388" y="52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89" y="58"/>
                      <a:pt x="388" y="59"/>
                      <a:pt x="387" y="60"/>
                    </a:cubicBezTo>
                    <a:close/>
                    <a:moveTo>
                      <a:pt x="405" y="60"/>
                    </a:moveTo>
                    <a:cubicBezTo>
                      <a:pt x="403" y="59"/>
                      <a:pt x="401" y="58"/>
                      <a:pt x="400" y="57"/>
                    </a:cubicBezTo>
                    <a:cubicBezTo>
                      <a:pt x="402" y="52"/>
                      <a:pt x="402" y="52"/>
                      <a:pt x="402" y="52"/>
                    </a:cubicBezTo>
                    <a:cubicBezTo>
                      <a:pt x="404" y="53"/>
                      <a:pt x="406" y="53"/>
                      <a:pt x="407" y="54"/>
                    </a:cubicBezTo>
                    <a:lnTo>
                      <a:pt x="405" y="60"/>
                    </a:lnTo>
                    <a:close/>
                    <a:moveTo>
                      <a:pt x="16" y="57"/>
                    </a:move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6"/>
                      <a:pt x="11" y="55"/>
                      <a:pt x="10" y="55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4" y="50"/>
                      <a:pt x="15" y="51"/>
                    </a:cubicBezTo>
                    <a:cubicBezTo>
                      <a:pt x="18" y="52"/>
                      <a:pt x="18" y="52"/>
                      <a:pt x="18" y="52"/>
                    </a:cubicBezTo>
                    <a:lnTo>
                      <a:pt x="16" y="57"/>
                    </a:lnTo>
                    <a:close/>
                    <a:moveTo>
                      <a:pt x="456" y="55"/>
                    </a:moveTo>
                    <a:cubicBezTo>
                      <a:pt x="456" y="54"/>
                      <a:pt x="455" y="54"/>
                      <a:pt x="455" y="53"/>
                    </a:cubicBezTo>
                    <a:cubicBezTo>
                      <a:pt x="454" y="52"/>
                      <a:pt x="454" y="51"/>
                      <a:pt x="453" y="51"/>
                    </a:cubicBezTo>
                    <a:cubicBezTo>
                      <a:pt x="458" y="47"/>
                      <a:pt x="458" y="47"/>
                      <a:pt x="458" y="47"/>
                    </a:cubicBezTo>
                    <a:cubicBezTo>
                      <a:pt x="459" y="48"/>
                      <a:pt x="459" y="48"/>
                      <a:pt x="460" y="49"/>
                    </a:cubicBezTo>
                    <a:cubicBezTo>
                      <a:pt x="460" y="50"/>
                      <a:pt x="461" y="51"/>
                      <a:pt x="461" y="52"/>
                    </a:cubicBezTo>
                    <a:lnTo>
                      <a:pt x="456" y="55"/>
                    </a:lnTo>
                    <a:close/>
                    <a:moveTo>
                      <a:pt x="14" y="46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8"/>
                      <a:pt x="17" y="40"/>
                      <a:pt x="17" y="41"/>
                    </a:cubicBezTo>
                    <a:cubicBezTo>
                      <a:pt x="17" y="42"/>
                      <a:pt x="17" y="44"/>
                      <a:pt x="15" y="45"/>
                    </a:cubicBezTo>
                    <a:lnTo>
                      <a:pt x="14" y="46"/>
                    </a:lnTo>
                    <a:close/>
                    <a:moveTo>
                      <a:pt x="455" y="38"/>
                    </a:move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7"/>
                      <a:pt x="449" y="36"/>
                      <a:pt x="449" y="36"/>
                    </a:cubicBezTo>
                    <a:cubicBezTo>
                      <a:pt x="449" y="34"/>
                      <a:pt x="449" y="34"/>
                      <a:pt x="449" y="33"/>
                    </a:cubicBezTo>
                    <a:cubicBezTo>
                      <a:pt x="455" y="31"/>
                      <a:pt x="455" y="31"/>
                      <a:pt x="455" y="31"/>
                    </a:cubicBezTo>
                    <a:cubicBezTo>
                      <a:pt x="455" y="33"/>
                      <a:pt x="455" y="34"/>
                      <a:pt x="455" y="36"/>
                    </a:cubicBezTo>
                    <a:cubicBezTo>
                      <a:pt x="455" y="36"/>
                      <a:pt x="455" y="37"/>
                      <a:pt x="455" y="38"/>
                    </a:cubicBezTo>
                    <a:close/>
                    <a:moveTo>
                      <a:pt x="441" y="35"/>
                    </a:moveTo>
                    <a:cubicBezTo>
                      <a:pt x="440" y="35"/>
                      <a:pt x="439" y="34"/>
                      <a:pt x="438" y="34"/>
                    </a:cubicBezTo>
                    <a:cubicBezTo>
                      <a:pt x="437" y="33"/>
                      <a:pt x="436" y="32"/>
                      <a:pt x="435" y="31"/>
                    </a:cubicBezTo>
                    <a:cubicBezTo>
                      <a:pt x="439" y="27"/>
                      <a:pt x="439" y="27"/>
                      <a:pt x="439" y="27"/>
                    </a:cubicBezTo>
                    <a:cubicBezTo>
                      <a:pt x="440" y="28"/>
                      <a:pt x="441" y="28"/>
                      <a:pt x="441" y="29"/>
                    </a:cubicBezTo>
                    <a:cubicBezTo>
                      <a:pt x="442" y="29"/>
                      <a:pt x="442" y="29"/>
                      <a:pt x="443" y="29"/>
                    </a:cubicBezTo>
                    <a:lnTo>
                      <a:pt x="441" y="35"/>
                    </a:lnTo>
                    <a:close/>
                    <a:moveTo>
                      <a:pt x="1" y="35"/>
                    </a:moveTo>
                    <a:cubicBezTo>
                      <a:pt x="0" y="34"/>
                      <a:pt x="0" y="33"/>
                      <a:pt x="0" y="32"/>
                    </a:cubicBezTo>
                    <a:cubicBezTo>
                      <a:pt x="0" y="30"/>
                      <a:pt x="1" y="28"/>
                      <a:pt x="1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30"/>
                      <a:pt x="6" y="31"/>
                      <a:pt x="6" y="32"/>
                    </a:cubicBezTo>
                    <a:lnTo>
                      <a:pt x="1" y="35"/>
                    </a:lnTo>
                    <a:close/>
                    <a:moveTo>
                      <a:pt x="426" y="24"/>
                    </a:moveTo>
                    <a:cubicBezTo>
                      <a:pt x="425" y="23"/>
                      <a:pt x="422" y="21"/>
                      <a:pt x="422" y="17"/>
                    </a:cubicBezTo>
                    <a:cubicBezTo>
                      <a:pt x="428" y="17"/>
                      <a:pt x="428" y="17"/>
                      <a:pt x="428" y="17"/>
                    </a:cubicBezTo>
                    <a:cubicBezTo>
                      <a:pt x="428" y="18"/>
                      <a:pt x="428" y="18"/>
                      <a:pt x="429" y="19"/>
                    </a:cubicBezTo>
                    <a:lnTo>
                      <a:pt x="426" y="24"/>
                    </a:lnTo>
                    <a:close/>
                    <a:moveTo>
                      <a:pt x="7" y="17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2" y="13"/>
                      <a:pt x="3" y="10"/>
                      <a:pt x="3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5"/>
                      <a:pt x="7" y="17"/>
                    </a:cubicBezTo>
                    <a:close/>
                    <a:moveTo>
                      <a:pt x="430" y="8"/>
                    </a:moveTo>
                    <a:cubicBezTo>
                      <a:pt x="425" y="4"/>
                      <a:pt x="425" y="4"/>
                      <a:pt x="425" y="4"/>
                    </a:cubicBezTo>
                    <a:cubicBezTo>
                      <a:pt x="426" y="3"/>
                      <a:pt x="427" y="2"/>
                      <a:pt x="429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3" y="5"/>
                      <a:pt x="433" y="5"/>
                      <a:pt x="433" y="5"/>
                    </a:cubicBezTo>
                    <a:cubicBezTo>
                      <a:pt x="431" y="6"/>
                      <a:pt x="430" y="7"/>
                      <a:pt x="43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3" name="îšḷiḍe">
                <a:extLst>
                  <a:ext uri="{FF2B5EF4-FFF2-40B4-BE49-F238E27FC236}">
                    <a16:creationId xmlns:a16="http://schemas.microsoft.com/office/drawing/2014/main" id="{FA1F62A0-A517-406F-8E41-C59466B5E6B2}"/>
                  </a:ext>
                </a:extLst>
              </p:cNvPr>
              <p:cNvSpPr/>
              <p:nvPr/>
            </p:nvSpPr>
            <p:spPr bwMode="auto">
              <a:xfrm>
                <a:off x="7523163" y="3565525"/>
                <a:ext cx="220663" cy="150813"/>
              </a:xfrm>
              <a:custGeom>
                <a:avLst/>
                <a:gdLst>
                  <a:gd name="T0" fmla="*/ 81 w 103"/>
                  <a:gd name="T1" fmla="*/ 71 h 71"/>
                  <a:gd name="T2" fmla="*/ 81 w 103"/>
                  <a:gd name="T3" fmla="*/ 71 h 71"/>
                  <a:gd name="T4" fmla="*/ 80 w 103"/>
                  <a:gd name="T5" fmla="*/ 71 h 71"/>
                  <a:gd name="T6" fmla="*/ 80 w 103"/>
                  <a:gd name="T7" fmla="*/ 65 h 71"/>
                  <a:gd name="T8" fmla="*/ 81 w 103"/>
                  <a:gd name="T9" fmla="*/ 65 h 71"/>
                  <a:gd name="T10" fmla="*/ 81 w 103"/>
                  <a:gd name="T11" fmla="*/ 65 h 71"/>
                  <a:gd name="T12" fmla="*/ 84 w 103"/>
                  <a:gd name="T13" fmla="*/ 64 h 71"/>
                  <a:gd name="T14" fmla="*/ 87 w 103"/>
                  <a:gd name="T15" fmla="*/ 69 h 71"/>
                  <a:gd name="T16" fmla="*/ 81 w 103"/>
                  <a:gd name="T17" fmla="*/ 71 h 71"/>
                  <a:gd name="T18" fmla="*/ 68 w 103"/>
                  <a:gd name="T19" fmla="*/ 70 h 71"/>
                  <a:gd name="T20" fmla="*/ 62 w 103"/>
                  <a:gd name="T21" fmla="*/ 70 h 71"/>
                  <a:gd name="T22" fmla="*/ 63 w 103"/>
                  <a:gd name="T23" fmla="*/ 64 h 71"/>
                  <a:gd name="T24" fmla="*/ 68 w 103"/>
                  <a:gd name="T25" fmla="*/ 64 h 71"/>
                  <a:gd name="T26" fmla="*/ 68 w 103"/>
                  <a:gd name="T27" fmla="*/ 70 h 71"/>
                  <a:gd name="T28" fmla="*/ 100 w 103"/>
                  <a:gd name="T29" fmla="*/ 68 h 71"/>
                  <a:gd name="T30" fmla="*/ 95 w 103"/>
                  <a:gd name="T31" fmla="*/ 66 h 71"/>
                  <a:gd name="T32" fmla="*/ 97 w 103"/>
                  <a:gd name="T33" fmla="*/ 60 h 71"/>
                  <a:gd name="T34" fmla="*/ 103 w 103"/>
                  <a:gd name="T35" fmla="*/ 63 h 71"/>
                  <a:gd name="T36" fmla="*/ 100 w 103"/>
                  <a:gd name="T37" fmla="*/ 68 h 71"/>
                  <a:gd name="T38" fmla="*/ 50 w 103"/>
                  <a:gd name="T39" fmla="*/ 64 h 71"/>
                  <a:gd name="T40" fmla="*/ 48 w 103"/>
                  <a:gd name="T41" fmla="*/ 58 h 71"/>
                  <a:gd name="T42" fmla="*/ 53 w 103"/>
                  <a:gd name="T43" fmla="*/ 56 h 71"/>
                  <a:gd name="T44" fmla="*/ 55 w 103"/>
                  <a:gd name="T45" fmla="*/ 61 h 71"/>
                  <a:gd name="T46" fmla="*/ 50 w 103"/>
                  <a:gd name="T47" fmla="*/ 64 h 71"/>
                  <a:gd name="T48" fmla="*/ 43 w 103"/>
                  <a:gd name="T49" fmla="*/ 50 h 71"/>
                  <a:gd name="T50" fmla="*/ 43 w 103"/>
                  <a:gd name="T51" fmla="*/ 50 h 71"/>
                  <a:gd name="T52" fmla="*/ 37 w 103"/>
                  <a:gd name="T53" fmla="*/ 48 h 71"/>
                  <a:gd name="T54" fmla="*/ 41 w 103"/>
                  <a:gd name="T55" fmla="*/ 43 h 71"/>
                  <a:gd name="T56" fmla="*/ 43 w 103"/>
                  <a:gd name="T57" fmla="*/ 44 h 71"/>
                  <a:gd name="T58" fmla="*/ 45 w 103"/>
                  <a:gd name="T59" fmla="*/ 45 h 71"/>
                  <a:gd name="T60" fmla="*/ 43 w 103"/>
                  <a:gd name="T61" fmla="*/ 50 h 71"/>
                  <a:gd name="T62" fmla="*/ 30 w 103"/>
                  <a:gd name="T63" fmla="*/ 38 h 71"/>
                  <a:gd name="T64" fmla="*/ 27 w 103"/>
                  <a:gd name="T65" fmla="*/ 36 h 71"/>
                  <a:gd name="T66" fmla="*/ 28 w 103"/>
                  <a:gd name="T67" fmla="*/ 30 h 71"/>
                  <a:gd name="T68" fmla="*/ 35 w 103"/>
                  <a:gd name="T69" fmla="*/ 34 h 71"/>
                  <a:gd name="T70" fmla="*/ 30 w 103"/>
                  <a:gd name="T71" fmla="*/ 38 h 71"/>
                  <a:gd name="T72" fmla="*/ 15 w 103"/>
                  <a:gd name="T73" fmla="*/ 37 h 71"/>
                  <a:gd name="T74" fmla="*/ 9 w 103"/>
                  <a:gd name="T75" fmla="*/ 35 h 71"/>
                  <a:gd name="T76" fmla="*/ 12 w 103"/>
                  <a:gd name="T77" fmla="*/ 30 h 71"/>
                  <a:gd name="T78" fmla="*/ 16 w 103"/>
                  <a:gd name="T79" fmla="*/ 31 h 71"/>
                  <a:gd name="T80" fmla="*/ 15 w 103"/>
                  <a:gd name="T81" fmla="*/ 37 h 71"/>
                  <a:gd name="T82" fmla="*/ 0 w 103"/>
                  <a:gd name="T83" fmla="*/ 24 h 71"/>
                  <a:gd name="T84" fmla="*/ 0 w 103"/>
                  <a:gd name="T85" fmla="*/ 21 h 71"/>
                  <a:gd name="T86" fmla="*/ 0 w 103"/>
                  <a:gd name="T87" fmla="*/ 17 h 71"/>
                  <a:gd name="T88" fmla="*/ 6 w 103"/>
                  <a:gd name="T89" fmla="*/ 18 h 71"/>
                  <a:gd name="T90" fmla="*/ 6 w 103"/>
                  <a:gd name="T91" fmla="*/ 21 h 71"/>
                  <a:gd name="T92" fmla="*/ 6 w 103"/>
                  <a:gd name="T93" fmla="*/ 23 h 71"/>
                  <a:gd name="T94" fmla="*/ 0 w 103"/>
                  <a:gd name="T95" fmla="*/ 24 h 71"/>
                  <a:gd name="T96" fmla="*/ 10 w 103"/>
                  <a:gd name="T97" fmla="*/ 8 h 71"/>
                  <a:gd name="T98" fmla="*/ 4 w 103"/>
                  <a:gd name="T99" fmla="*/ 6 h 71"/>
                  <a:gd name="T100" fmla="*/ 7 w 103"/>
                  <a:gd name="T101" fmla="*/ 0 h 71"/>
                  <a:gd name="T102" fmla="*/ 12 w 103"/>
                  <a:gd name="T103" fmla="*/ 3 h 71"/>
                  <a:gd name="T104" fmla="*/ 10 w 103"/>
                  <a:gd name="T10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3" h="71">
                    <a:moveTo>
                      <a:pt x="81" y="71"/>
                    </a:moveTo>
                    <a:cubicBezTo>
                      <a:pt x="81" y="71"/>
                      <a:pt x="81" y="71"/>
                      <a:pt x="81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5"/>
                      <a:pt x="84" y="64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5" y="71"/>
                      <a:pt x="82" y="71"/>
                      <a:pt x="81" y="71"/>
                    </a:cubicBezTo>
                    <a:close/>
                    <a:moveTo>
                      <a:pt x="68" y="70"/>
                    </a:moveTo>
                    <a:cubicBezTo>
                      <a:pt x="66" y="70"/>
                      <a:pt x="64" y="70"/>
                      <a:pt x="62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4" y="64"/>
                      <a:pt x="66" y="64"/>
                      <a:pt x="68" y="64"/>
                    </a:cubicBezTo>
                    <a:lnTo>
                      <a:pt x="68" y="70"/>
                    </a:lnTo>
                    <a:close/>
                    <a:moveTo>
                      <a:pt x="100" y="68"/>
                    </a:moveTo>
                    <a:cubicBezTo>
                      <a:pt x="99" y="67"/>
                      <a:pt x="97" y="66"/>
                      <a:pt x="95" y="66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9" y="61"/>
                      <a:pt x="102" y="62"/>
                      <a:pt x="103" y="63"/>
                    </a:cubicBezTo>
                    <a:lnTo>
                      <a:pt x="100" y="68"/>
                    </a:lnTo>
                    <a:close/>
                    <a:moveTo>
                      <a:pt x="50" y="64"/>
                    </a:moveTo>
                    <a:cubicBezTo>
                      <a:pt x="49" y="62"/>
                      <a:pt x="48" y="60"/>
                      <a:pt x="48" y="58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8"/>
                      <a:pt x="55" y="59"/>
                      <a:pt x="55" y="61"/>
                    </a:cubicBezTo>
                    <a:lnTo>
                      <a:pt x="50" y="64"/>
                    </a:lnTo>
                    <a:close/>
                    <a:moveTo>
                      <a:pt x="43" y="50"/>
                    </a:move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0"/>
                      <a:pt x="39" y="49"/>
                      <a:pt x="37" y="4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44"/>
                      <a:pt x="43" y="44"/>
                      <a:pt x="43" y="44"/>
                    </a:cubicBezTo>
                    <a:cubicBezTo>
                      <a:pt x="44" y="44"/>
                      <a:pt x="44" y="45"/>
                      <a:pt x="45" y="45"/>
                    </a:cubicBezTo>
                    <a:lnTo>
                      <a:pt x="43" y="50"/>
                    </a:lnTo>
                    <a:close/>
                    <a:moveTo>
                      <a:pt x="30" y="38"/>
                    </a:moveTo>
                    <a:cubicBezTo>
                      <a:pt x="29" y="37"/>
                      <a:pt x="28" y="36"/>
                      <a:pt x="27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32"/>
                      <a:pt x="35" y="34"/>
                    </a:cubicBezTo>
                    <a:lnTo>
                      <a:pt x="30" y="38"/>
                    </a:lnTo>
                    <a:close/>
                    <a:moveTo>
                      <a:pt x="15" y="37"/>
                    </a:moveTo>
                    <a:cubicBezTo>
                      <a:pt x="15" y="37"/>
                      <a:pt x="12" y="37"/>
                      <a:pt x="9" y="3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1"/>
                      <a:pt x="16" y="31"/>
                      <a:pt x="16" y="31"/>
                    </a:cubicBezTo>
                    <a:lnTo>
                      <a:pt x="15" y="37"/>
                    </a:lnTo>
                    <a:close/>
                    <a:moveTo>
                      <a:pt x="0" y="24"/>
                    </a:moveTo>
                    <a:cubicBezTo>
                      <a:pt x="0" y="23"/>
                      <a:pt x="0" y="22"/>
                      <a:pt x="0" y="21"/>
                    </a:cubicBezTo>
                    <a:cubicBezTo>
                      <a:pt x="0" y="20"/>
                      <a:pt x="0" y="18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21"/>
                      <a:pt x="6" y="22"/>
                      <a:pt x="6" y="23"/>
                    </a:cubicBezTo>
                    <a:lnTo>
                      <a:pt x="0" y="24"/>
                    </a:lnTo>
                    <a:close/>
                    <a:moveTo>
                      <a:pt x="10" y="8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6" y="2"/>
                      <a:pt x="7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4" name="ïsḷiḓe">
                <a:extLst>
                  <a:ext uri="{FF2B5EF4-FFF2-40B4-BE49-F238E27FC236}">
                    <a16:creationId xmlns:a16="http://schemas.microsoft.com/office/drawing/2014/main" id="{D1F312A1-3AE3-4AA1-8955-65DD9DAE0208}"/>
                  </a:ext>
                </a:extLst>
              </p:cNvPr>
              <p:cNvSpPr/>
              <p:nvPr/>
            </p:nvSpPr>
            <p:spPr bwMode="auto">
              <a:xfrm>
                <a:off x="6005513" y="2876550"/>
                <a:ext cx="450850" cy="709613"/>
              </a:xfrm>
              <a:custGeom>
                <a:avLst/>
                <a:gdLst>
                  <a:gd name="T0" fmla="*/ 119 w 210"/>
                  <a:gd name="T1" fmla="*/ 331 h 331"/>
                  <a:gd name="T2" fmla="*/ 94 w 210"/>
                  <a:gd name="T3" fmla="*/ 320 h 331"/>
                  <a:gd name="T4" fmla="*/ 99 w 210"/>
                  <a:gd name="T5" fmla="*/ 314 h 331"/>
                  <a:gd name="T6" fmla="*/ 131 w 210"/>
                  <a:gd name="T7" fmla="*/ 313 h 331"/>
                  <a:gd name="T8" fmla="*/ 86 w 210"/>
                  <a:gd name="T9" fmla="*/ 306 h 331"/>
                  <a:gd name="T10" fmla="*/ 133 w 210"/>
                  <a:gd name="T11" fmla="*/ 297 h 331"/>
                  <a:gd name="T12" fmla="*/ 145 w 210"/>
                  <a:gd name="T13" fmla="*/ 294 h 331"/>
                  <a:gd name="T14" fmla="*/ 73 w 210"/>
                  <a:gd name="T15" fmla="*/ 296 h 331"/>
                  <a:gd name="T16" fmla="*/ 84 w 210"/>
                  <a:gd name="T17" fmla="*/ 295 h 331"/>
                  <a:gd name="T18" fmla="*/ 161 w 210"/>
                  <a:gd name="T19" fmla="*/ 290 h 331"/>
                  <a:gd name="T20" fmla="*/ 72 w 210"/>
                  <a:gd name="T21" fmla="*/ 295 h 331"/>
                  <a:gd name="T22" fmla="*/ 54 w 210"/>
                  <a:gd name="T23" fmla="*/ 281 h 331"/>
                  <a:gd name="T24" fmla="*/ 154 w 210"/>
                  <a:gd name="T25" fmla="*/ 275 h 331"/>
                  <a:gd name="T26" fmla="*/ 43 w 210"/>
                  <a:gd name="T27" fmla="*/ 275 h 331"/>
                  <a:gd name="T28" fmla="*/ 49 w 210"/>
                  <a:gd name="T29" fmla="*/ 272 h 331"/>
                  <a:gd name="T30" fmla="*/ 56 w 210"/>
                  <a:gd name="T31" fmla="*/ 267 h 331"/>
                  <a:gd name="T32" fmla="*/ 140 w 210"/>
                  <a:gd name="T33" fmla="*/ 256 h 331"/>
                  <a:gd name="T34" fmla="*/ 53 w 210"/>
                  <a:gd name="T35" fmla="*/ 249 h 331"/>
                  <a:gd name="T36" fmla="*/ 60 w 210"/>
                  <a:gd name="T37" fmla="*/ 246 h 331"/>
                  <a:gd name="T38" fmla="*/ 124 w 210"/>
                  <a:gd name="T39" fmla="*/ 239 h 331"/>
                  <a:gd name="T40" fmla="*/ 47 w 210"/>
                  <a:gd name="T41" fmla="*/ 229 h 331"/>
                  <a:gd name="T42" fmla="*/ 118 w 210"/>
                  <a:gd name="T43" fmla="*/ 227 h 331"/>
                  <a:gd name="T44" fmla="*/ 123 w 210"/>
                  <a:gd name="T45" fmla="*/ 227 h 331"/>
                  <a:gd name="T46" fmla="*/ 39 w 210"/>
                  <a:gd name="T47" fmla="*/ 220 h 331"/>
                  <a:gd name="T48" fmla="*/ 39 w 210"/>
                  <a:gd name="T49" fmla="*/ 220 h 331"/>
                  <a:gd name="T50" fmla="*/ 130 w 210"/>
                  <a:gd name="T51" fmla="*/ 214 h 331"/>
                  <a:gd name="T52" fmla="*/ 46 w 210"/>
                  <a:gd name="T53" fmla="*/ 202 h 331"/>
                  <a:gd name="T54" fmla="*/ 134 w 210"/>
                  <a:gd name="T55" fmla="*/ 206 h 331"/>
                  <a:gd name="T56" fmla="*/ 132 w 210"/>
                  <a:gd name="T57" fmla="*/ 192 h 331"/>
                  <a:gd name="T58" fmla="*/ 41 w 210"/>
                  <a:gd name="T59" fmla="*/ 194 h 331"/>
                  <a:gd name="T60" fmla="*/ 41 w 210"/>
                  <a:gd name="T61" fmla="*/ 194 h 331"/>
                  <a:gd name="T62" fmla="*/ 35 w 210"/>
                  <a:gd name="T63" fmla="*/ 176 h 331"/>
                  <a:gd name="T64" fmla="*/ 157 w 210"/>
                  <a:gd name="T65" fmla="*/ 173 h 331"/>
                  <a:gd name="T66" fmla="*/ 186 w 210"/>
                  <a:gd name="T67" fmla="*/ 173 h 331"/>
                  <a:gd name="T68" fmla="*/ 139 w 210"/>
                  <a:gd name="T69" fmla="*/ 179 h 331"/>
                  <a:gd name="T70" fmla="*/ 140 w 210"/>
                  <a:gd name="T71" fmla="*/ 179 h 331"/>
                  <a:gd name="T72" fmla="*/ 170 w 210"/>
                  <a:gd name="T73" fmla="*/ 178 h 331"/>
                  <a:gd name="T74" fmla="*/ 22 w 210"/>
                  <a:gd name="T75" fmla="*/ 166 h 331"/>
                  <a:gd name="T76" fmla="*/ 5 w 210"/>
                  <a:gd name="T77" fmla="*/ 154 h 331"/>
                  <a:gd name="T78" fmla="*/ 181 w 210"/>
                  <a:gd name="T79" fmla="*/ 157 h 331"/>
                  <a:gd name="T80" fmla="*/ 183 w 210"/>
                  <a:gd name="T81" fmla="*/ 162 h 331"/>
                  <a:gd name="T82" fmla="*/ 189 w 210"/>
                  <a:gd name="T83" fmla="*/ 147 h 331"/>
                  <a:gd name="T84" fmla="*/ 196 w 210"/>
                  <a:gd name="T85" fmla="*/ 129 h 331"/>
                  <a:gd name="T86" fmla="*/ 207 w 210"/>
                  <a:gd name="T87" fmla="*/ 116 h 331"/>
                  <a:gd name="T88" fmla="*/ 204 w 210"/>
                  <a:gd name="T89" fmla="*/ 104 h 331"/>
                  <a:gd name="T90" fmla="*/ 195 w 210"/>
                  <a:gd name="T91" fmla="*/ 91 h 331"/>
                  <a:gd name="T92" fmla="*/ 160 w 210"/>
                  <a:gd name="T93" fmla="*/ 85 h 331"/>
                  <a:gd name="T94" fmla="*/ 177 w 210"/>
                  <a:gd name="T95" fmla="*/ 85 h 331"/>
                  <a:gd name="T96" fmla="*/ 148 w 210"/>
                  <a:gd name="T97" fmla="*/ 85 h 331"/>
                  <a:gd name="T98" fmla="*/ 130 w 210"/>
                  <a:gd name="T99" fmla="*/ 75 h 331"/>
                  <a:gd name="T100" fmla="*/ 132 w 210"/>
                  <a:gd name="T101" fmla="*/ 77 h 331"/>
                  <a:gd name="T102" fmla="*/ 144 w 210"/>
                  <a:gd name="T103" fmla="*/ 63 h 331"/>
                  <a:gd name="T104" fmla="*/ 144 w 210"/>
                  <a:gd name="T105" fmla="*/ 46 h 331"/>
                  <a:gd name="T106" fmla="*/ 155 w 210"/>
                  <a:gd name="T107" fmla="*/ 28 h 331"/>
                  <a:gd name="T108" fmla="*/ 161 w 210"/>
                  <a:gd name="T109" fmla="*/ 12 h 331"/>
                  <a:gd name="T110" fmla="*/ 165 w 210"/>
                  <a:gd name="T111" fmla="*/ 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0" h="331">
                    <a:moveTo>
                      <a:pt x="119" y="331"/>
                    </a:moveTo>
                    <a:cubicBezTo>
                      <a:pt x="118" y="331"/>
                      <a:pt x="116" y="330"/>
                      <a:pt x="114" y="329"/>
                    </a:cubicBezTo>
                    <a:cubicBezTo>
                      <a:pt x="116" y="324"/>
                      <a:pt x="116" y="324"/>
                      <a:pt x="116" y="324"/>
                    </a:cubicBezTo>
                    <a:cubicBezTo>
                      <a:pt x="118" y="325"/>
                      <a:pt x="119" y="325"/>
                      <a:pt x="120" y="325"/>
                    </a:cubicBezTo>
                    <a:cubicBezTo>
                      <a:pt x="121" y="331"/>
                      <a:pt x="121" y="331"/>
                      <a:pt x="121" y="331"/>
                    </a:cubicBezTo>
                    <a:cubicBezTo>
                      <a:pt x="121" y="331"/>
                      <a:pt x="120" y="331"/>
                      <a:pt x="119" y="331"/>
                    </a:cubicBezTo>
                    <a:close/>
                    <a:moveTo>
                      <a:pt x="104" y="323"/>
                    </a:moveTo>
                    <a:cubicBezTo>
                      <a:pt x="102" y="322"/>
                      <a:pt x="101" y="322"/>
                      <a:pt x="100" y="322"/>
                    </a:cubicBezTo>
                    <a:cubicBezTo>
                      <a:pt x="99" y="316"/>
                      <a:pt x="99" y="316"/>
                      <a:pt x="99" y="316"/>
                    </a:cubicBezTo>
                    <a:cubicBezTo>
                      <a:pt x="102" y="315"/>
                      <a:pt x="104" y="316"/>
                      <a:pt x="107" y="318"/>
                    </a:cubicBezTo>
                    <a:lnTo>
                      <a:pt x="104" y="323"/>
                    </a:lnTo>
                    <a:close/>
                    <a:moveTo>
                      <a:pt x="94" y="320"/>
                    </a:moveTo>
                    <a:cubicBezTo>
                      <a:pt x="90" y="315"/>
                      <a:pt x="90" y="315"/>
                      <a:pt x="90" y="315"/>
                    </a:cubicBezTo>
                    <a:cubicBezTo>
                      <a:pt x="91" y="315"/>
                      <a:pt x="91" y="314"/>
                      <a:pt x="92" y="314"/>
                    </a:cubicBezTo>
                    <a:cubicBezTo>
                      <a:pt x="92" y="314"/>
                      <a:pt x="93" y="313"/>
                      <a:pt x="93" y="313"/>
                    </a:cubicBezTo>
                    <a:cubicBezTo>
                      <a:pt x="93" y="313"/>
                      <a:pt x="93" y="314"/>
                      <a:pt x="93" y="314"/>
                    </a:cubicBezTo>
                    <a:cubicBezTo>
                      <a:pt x="98" y="312"/>
                      <a:pt x="98" y="312"/>
                      <a:pt x="98" y="312"/>
                    </a:cubicBezTo>
                    <a:cubicBezTo>
                      <a:pt x="99" y="313"/>
                      <a:pt x="99" y="313"/>
                      <a:pt x="99" y="314"/>
                    </a:cubicBezTo>
                    <a:cubicBezTo>
                      <a:pt x="99" y="317"/>
                      <a:pt x="97" y="318"/>
                      <a:pt x="95" y="319"/>
                    </a:cubicBezTo>
                    <a:cubicBezTo>
                      <a:pt x="95" y="319"/>
                      <a:pt x="95" y="319"/>
                      <a:pt x="94" y="320"/>
                    </a:cubicBezTo>
                    <a:close/>
                    <a:moveTo>
                      <a:pt x="129" y="319"/>
                    </a:move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4" y="316"/>
                      <a:pt x="125" y="314"/>
                      <a:pt x="125" y="312"/>
                    </a:cubicBezTo>
                    <a:cubicBezTo>
                      <a:pt x="131" y="313"/>
                      <a:pt x="131" y="313"/>
                      <a:pt x="131" y="313"/>
                    </a:cubicBezTo>
                    <a:cubicBezTo>
                      <a:pt x="130" y="315"/>
                      <a:pt x="130" y="317"/>
                      <a:pt x="129" y="319"/>
                    </a:cubicBezTo>
                    <a:close/>
                    <a:moveTo>
                      <a:pt x="84" y="313"/>
                    </a:moveTo>
                    <a:cubicBezTo>
                      <a:pt x="83" y="312"/>
                      <a:pt x="82" y="311"/>
                      <a:pt x="81" y="309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85" y="305"/>
                      <a:pt x="85" y="305"/>
                      <a:pt x="85" y="305"/>
                    </a:cubicBezTo>
                    <a:cubicBezTo>
                      <a:pt x="86" y="306"/>
                      <a:pt x="86" y="306"/>
                      <a:pt x="86" y="306"/>
                    </a:cubicBezTo>
                    <a:cubicBezTo>
                      <a:pt x="87" y="307"/>
                      <a:pt x="87" y="308"/>
                      <a:pt x="88" y="309"/>
                    </a:cubicBezTo>
                    <a:lnTo>
                      <a:pt x="84" y="313"/>
                    </a:lnTo>
                    <a:close/>
                    <a:moveTo>
                      <a:pt x="132" y="301"/>
                    </a:move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7" y="298"/>
                      <a:pt x="127" y="296"/>
                      <a:pt x="128" y="294"/>
                    </a:cubicBezTo>
                    <a:cubicBezTo>
                      <a:pt x="133" y="297"/>
                      <a:pt x="133" y="297"/>
                      <a:pt x="133" y="297"/>
                    </a:cubicBezTo>
                    <a:cubicBezTo>
                      <a:pt x="133" y="298"/>
                      <a:pt x="132" y="299"/>
                      <a:pt x="132" y="301"/>
                    </a:cubicBezTo>
                    <a:close/>
                    <a:moveTo>
                      <a:pt x="143" y="300"/>
                    </a:moveTo>
                    <a:cubicBezTo>
                      <a:pt x="141" y="300"/>
                      <a:pt x="139" y="299"/>
                      <a:pt x="138" y="298"/>
                    </a:cubicBezTo>
                    <a:cubicBezTo>
                      <a:pt x="142" y="294"/>
                      <a:pt x="142" y="294"/>
                      <a:pt x="142" y="294"/>
                    </a:cubicBezTo>
                    <a:cubicBezTo>
                      <a:pt x="142" y="294"/>
                      <a:pt x="143" y="294"/>
                      <a:pt x="143" y="294"/>
                    </a:cubicBezTo>
                    <a:cubicBezTo>
                      <a:pt x="143" y="294"/>
                      <a:pt x="144" y="294"/>
                      <a:pt x="145" y="294"/>
                    </a:cubicBezTo>
                    <a:cubicBezTo>
                      <a:pt x="147" y="299"/>
                      <a:pt x="147" y="299"/>
                      <a:pt x="147" y="299"/>
                    </a:cubicBezTo>
                    <a:cubicBezTo>
                      <a:pt x="145" y="300"/>
                      <a:pt x="144" y="300"/>
                      <a:pt x="143" y="300"/>
                    </a:cubicBezTo>
                    <a:close/>
                    <a:moveTo>
                      <a:pt x="79" y="299"/>
                    </a:moveTo>
                    <a:cubicBezTo>
                      <a:pt x="77" y="299"/>
                      <a:pt x="77" y="299"/>
                      <a:pt x="77" y="299"/>
                    </a:cubicBezTo>
                    <a:cubicBezTo>
                      <a:pt x="78" y="299"/>
                      <a:pt x="79" y="298"/>
                      <a:pt x="79" y="297"/>
                    </a:cubicBezTo>
                    <a:cubicBezTo>
                      <a:pt x="73" y="296"/>
                      <a:pt x="73" y="296"/>
                      <a:pt x="73" y="296"/>
                    </a:cubicBezTo>
                    <a:cubicBezTo>
                      <a:pt x="73" y="295"/>
                      <a:pt x="75" y="293"/>
                      <a:pt x="77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8" y="294"/>
                      <a:pt x="78" y="295"/>
                    </a:cubicBezTo>
                    <a:cubicBezTo>
                      <a:pt x="84" y="294"/>
                      <a:pt x="84" y="294"/>
                      <a:pt x="84" y="294"/>
                    </a:cubicBezTo>
                    <a:cubicBezTo>
                      <a:pt x="84" y="294"/>
                      <a:pt x="84" y="295"/>
                      <a:pt x="84" y="295"/>
                    </a:cubicBezTo>
                    <a:cubicBezTo>
                      <a:pt x="84" y="296"/>
                      <a:pt x="83" y="299"/>
                      <a:pt x="79" y="299"/>
                    </a:cubicBezTo>
                    <a:close/>
                    <a:moveTo>
                      <a:pt x="158" y="298"/>
                    </a:moveTo>
                    <a:cubicBezTo>
                      <a:pt x="156" y="292"/>
                      <a:pt x="156" y="292"/>
                      <a:pt x="156" y="292"/>
                    </a:cubicBezTo>
                    <a:cubicBezTo>
                      <a:pt x="155" y="293"/>
                      <a:pt x="155" y="293"/>
                      <a:pt x="155" y="293"/>
                    </a:cubicBezTo>
                    <a:cubicBezTo>
                      <a:pt x="155" y="293"/>
                      <a:pt x="155" y="291"/>
                      <a:pt x="155" y="290"/>
                    </a:cubicBezTo>
                    <a:cubicBezTo>
                      <a:pt x="161" y="290"/>
                      <a:pt x="161" y="290"/>
                      <a:pt x="161" y="290"/>
                    </a:cubicBezTo>
                    <a:cubicBezTo>
                      <a:pt x="161" y="293"/>
                      <a:pt x="161" y="297"/>
                      <a:pt x="158" y="298"/>
                    </a:cubicBezTo>
                    <a:close/>
                    <a:moveTo>
                      <a:pt x="65" y="297"/>
                    </a:moveTo>
                    <a:cubicBezTo>
                      <a:pt x="65" y="291"/>
                      <a:pt x="65" y="291"/>
                      <a:pt x="65" y="291"/>
                    </a:cubicBezTo>
                    <a:cubicBezTo>
                      <a:pt x="67" y="291"/>
                      <a:pt x="68" y="290"/>
                      <a:pt x="70" y="290"/>
                    </a:cubicBezTo>
                    <a:cubicBezTo>
                      <a:pt x="71" y="292"/>
                      <a:pt x="71" y="292"/>
                      <a:pt x="71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0" y="296"/>
                      <a:pt x="68" y="297"/>
                      <a:pt x="65" y="297"/>
                    </a:cubicBezTo>
                    <a:close/>
                    <a:moveTo>
                      <a:pt x="56" y="288"/>
                    </a:moveTo>
                    <a:cubicBezTo>
                      <a:pt x="55" y="287"/>
                      <a:pt x="55" y="287"/>
                      <a:pt x="55" y="287"/>
                    </a:cubicBezTo>
                    <a:cubicBezTo>
                      <a:pt x="53" y="287"/>
                      <a:pt x="52" y="287"/>
                      <a:pt x="51" y="287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5" y="281"/>
                    </a:cubicBezTo>
                    <a:cubicBezTo>
                      <a:pt x="56" y="281"/>
                      <a:pt x="58" y="282"/>
                      <a:pt x="60" y="284"/>
                    </a:cubicBezTo>
                    <a:lnTo>
                      <a:pt x="56" y="288"/>
                    </a:lnTo>
                    <a:close/>
                    <a:moveTo>
                      <a:pt x="159" y="279"/>
                    </a:move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4" y="277"/>
                      <a:pt x="154" y="276"/>
                      <a:pt x="154" y="275"/>
                    </a:cubicBezTo>
                    <a:cubicBezTo>
                      <a:pt x="155" y="272"/>
                      <a:pt x="155" y="272"/>
                      <a:pt x="155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60" y="276"/>
                      <a:pt x="160" y="276"/>
                      <a:pt x="160" y="276"/>
                    </a:cubicBezTo>
                    <a:cubicBezTo>
                      <a:pt x="160" y="277"/>
                      <a:pt x="160" y="278"/>
                      <a:pt x="159" y="279"/>
                    </a:cubicBezTo>
                    <a:close/>
                    <a:moveTo>
                      <a:pt x="45" y="276"/>
                    </a:moveTo>
                    <a:cubicBezTo>
                      <a:pt x="45" y="276"/>
                      <a:pt x="44" y="276"/>
                      <a:pt x="43" y="275"/>
                    </a:cubicBezTo>
                    <a:cubicBezTo>
                      <a:pt x="41" y="274"/>
                      <a:pt x="41" y="272"/>
                      <a:pt x="41" y="271"/>
                    </a:cubicBezTo>
                    <a:cubicBezTo>
                      <a:pt x="41" y="270"/>
                      <a:pt x="42" y="269"/>
                      <a:pt x="43" y="268"/>
                    </a:cubicBezTo>
                    <a:cubicBezTo>
                      <a:pt x="47" y="272"/>
                      <a:pt x="47" y="272"/>
                      <a:pt x="47" y="272"/>
                    </a:cubicBezTo>
                    <a:cubicBezTo>
                      <a:pt x="47" y="272"/>
                      <a:pt x="47" y="272"/>
                      <a:pt x="47" y="271"/>
                    </a:cubicBezTo>
                    <a:cubicBezTo>
                      <a:pt x="47" y="271"/>
                      <a:pt x="47" y="270"/>
                      <a:pt x="47" y="270"/>
                    </a:cubicBezTo>
                    <a:cubicBezTo>
                      <a:pt x="47" y="271"/>
                      <a:pt x="48" y="271"/>
                      <a:pt x="49" y="272"/>
                    </a:cubicBezTo>
                    <a:lnTo>
                      <a:pt x="45" y="276"/>
                    </a:lnTo>
                    <a:close/>
                    <a:moveTo>
                      <a:pt x="56" y="267"/>
                    </a:moveTo>
                    <a:cubicBezTo>
                      <a:pt x="53" y="262"/>
                      <a:pt x="53" y="262"/>
                      <a:pt x="53" y="262"/>
                    </a:cubicBezTo>
                    <a:cubicBezTo>
                      <a:pt x="55" y="261"/>
                      <a:pt x="56" y="260"/>
                      <a:pt x="56" y="259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3"/>
                      <a:pt x="59" y="265"/>
                      <a:pt x="56" y="267"/>
                    </a:cubicBezTo>
                    <a:close/>
                    <a:moveTo>
                      <a:pt x="153" y="263"/>
                    </a:moveTo>
                    <a:cubicBezTo>
                      <a:pt x="152" y="260"/>
                      <a:pt x="151" y="259"/>
                      <a:pt x="150" y="259"/>
                    </a:cubicBezTo>
                    <a:cubicBezTo>
                      <a:pt x="154" y="254"/>
                      <a:pt x="154" y="254"/>
                      <a:pt x="154" y="254"/>
                    </a:cubicBezTo>
                    <a:cubicBezTo>
                      <a:pt x="155" y="255"/>
                      <a:pt x="157" y="257"/>
                      <a:pt x="158" y="260"/>
                    </a:cubicBezTo>
                    <a:lnTo>
                      <a:pt x="153" y="263"/>
                    </a:lnTo>
                    <a:close/>
                    <a:moveTo>
                      <a:pt x="140" y="256"/>
                    </a:moveTo>
                    <a:cubicBezTo>
                      <a:pt x="138" y="256"/>
                      <a:pt x="136" y="255"/>
                      <a:pt x="134" y="254"/>
                    </a:cubicBezTo>
                    <a:cubicBezTo>
                      <a:pt x="137" y="249"/>
                      <a:pt x="137" y="249"/>
                      <a:pt x="137" y="249"/>
                    </a:cubicBezTo>
                    <a:cubicBezTo>
                      <a:pt x="139" y="249"/>
                      <a:pt x="141" y="250"/>
                      <a:pt x="142" y="251"/>
                    </a:cubicBezTo>
                    <a:lnTo>
                      <a:pt x="140" y="256"/>
                    </a:lnTo>
                    <a:close/>
                    <a:moveTo>
                      <a:pt x="59" y="250"/>
                    </a:moveTo>
                    <a:cubicBezTo>
                      <a:pt x="53" y="249"/>
                      <a:pt x="53" y="249"/>
                      <a:pt x="53" y="249"/>
                    </a:cubicBezTo>
                    <a:cubicBezTo>
                      <a:pt x="53" y="249"/>
                      <a:pt x="53" y="248"/>
                      <a:pt x="53" y="248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47"/>
                      <a:pt x="54" y="247"/>
                      <a:pt x="54" y="246"/>
                    </a:cubicBezTo>
                    <a:cubicBezTo>
                      <a:pt x="54" y="246"/>
                      <a:pt x="53" y="245"/>
                      <a:pt x="53" y="245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59" y="244"/>
                      <a:pt x="60" y="245"/>
                      <a:pt x="60" y="246"/>
                    </a:cubicBezTo>
                    <a:cubicBezTo>
                      <a:pt x="60" y="247"/>
                      <a:pt x="59" y="247"/>
                      <a:pt x="59" y="248"/>
                    </a:cubicBezTo>
                    <a:cubicBezTo>
                      <a:pt x="59" y="249"/>
                      <a:pt x="59" y="249"/>
                      <a:pt x="59" y="249"/>
                    </a:cubicBezTo>
                    <a:cubicBezTo>
                      <a:pt x="59" y="249"/>
                      <a:pt x="59" y="250"/>
                      <a:pt x="59" y="250"/>
                    </a:cubicBezTo>
                    <a:close/>
                    <a:moveTo>
                      <a:pt x="123" y="245"/>
                    </a:moveTo>
                    <a:cubicBezTo>
                      <a:pt x="123" y="245"/>
                      <a:pt x="123" y="245"/>
                      <a:pt x="123" y="244"/>
                    </a:cubicBezTo>
                    <a:cubicBezTo>
                      <a:pt x="123" y="243"/>
                      <a:pt x="124" y="241"/>
                      <a:pt x="124" y="239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0" y="241"/>
                      <a:pt x="129" y="243"/>
                      <a:pt x="129" y="244"/>
                    </a:cubicBezTo>
                    <a:cubicBezTo>
                      <a:pt x="129" y="245"/>
                      <a:pt x="129" y="245"/>
                      <a:pt x="129" y="245"/>
                    </a:cubicBezTo>
                    <a:lnTo>
                      <a:pt x="123" y="245"/>
                    </a:lnTo>
                    <a:close/>
                    <a:moveTo>
                      <a:pt x="49" y="234"/>
                    </a:moveTo>
                    <a:cubicBezTo>
                      <a:pt x="49" y="232"/>
                      <a:pt x="48" y="230"/>
                      <a:pt x="47" y="229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3" y="228"/>
                      <a:pt x="54" y="229"/>
                      <a:pt x="55" y="232"/>
                    </a:cubicBezTo>
                    <a:lnTo>
                      <a:pt x="49" y="234"/>
                    </a:lnTo>
                    <a:close/>
                    <a:moveTo>
                      <a:pt x="123" y="232"/>
                    </a:moveTo>
                    <a:cubicBezTo>
                      <a:pt x="122" y="232"/>
                      <a:pt x="121" y="231"/>
                      <a:pt x="121" y="231"/>
                    </a:cubicBezTo>
                    <a:cubicBezTo>
                      <a:pt x="118" y="230"/>
                      <a:pt x="118" y="228"/>
                      <a:pt x="118" y="227"/>
                    </a:cubicBezTo>
                    <a:cubicBezTo>
                      <a:pt x="118" y="226"/>
                      <a:pt x="118" y="225"/>
                      <a:pt x="119" y="223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7"/>
                      <a:pt x="123" y="227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4" y="226"/>
                      <a:pt x="125" y="226"/>
                      <a:pt x="125" y="227"/>
                    </a:cubicBezTo>
                    <a:lnTo>
                      <a:pt x="123" y="232"/>
                    </a:lnTo>
                    <a:close/>
                    <a:moveTo>
                      <a:pt x="39" y="220"/>
                    </a:moveTo>
                    <a:cubicBezTo>
                      <a:pt x="39" y="220"/>
                      <a:pt x="39" y="220"/>
                      <a:pt x="39" y="220"/>
                    </a:cubicBezTo>
                    <a:cubicBezTo>
                      <a:pt x="39" y="219"/>
                      <a:pt x="39" y="219"/>
                      <a:pt x="39" y="218"/>
                    </a:cubicBezTo>
                    <a:cubicBezTo>
                      <a:pt x="38" y="217"/>
                      <a:pt x="38" y="216"/>
                      <a:pt x="37" y="214"/>
                    </a:cubicBezTo>
                    <a:cubicBezTo>
                      <a:pt x="43" y="212"/>
                      <a:pt x="43" y="212"/>
                      <a:pt x="43" y="212"/>
                    </a:cubicBezTo>
                    <a:cubicBezTo>
                      <a:pt x="43" y="214"/>
                      <a:pt x="44" y="215"/>
                      <a:pt x="44" y="216"/>
                    </a:cubicBezTo>
                    <a:cubicBezTo>
                      <a:pt x="45" y="217"/>
                      <a:pt x="45" y="217"/>
                      <a:pt x="45" y="218"/>
                    </a:cubicBezTo>
                    <a:lnTo>
                      <a:pt x="39" y="220"/>
                    </a:lnTo>
                    <a:close/>
                    <a:moveTo>
                      <a:pt x="124" y="218"/>
                    </a:moveTo>
                    <a:cubicBezTo>
                      <a:pt x="124" y="217"/>
                      <a:pt x="124" y="217"/>
                      <a:pt x="124" y="217"/>
                    </a:cubicBezTo>
                    <a:cubicBezTo>
                      <a:pt x="124" y="216"/>
                      <a:pt x="124" y="215"/>
                      <a:pt x="124" y="214"/>
                    </a:cubicBezTo>
                    <a:cubicBezTo>
                      <a:pt x="124" y="213"/>
                      <a:pt x="124" y="211"/>
                      <a:pt x="125" y="210"/>
                    </a:cubicBezTo>
                    <a:cubicBezTo>
                      <a:pt x="130" y="213"/>
                      <a:pt x="130" y="213"/>
                      <a:pt x="130" y="213"/>
                    </a:cubicBezTo>
                    <a:cubicBezTo>
                      <a:pt x="130" y="213"/>
                      <a:pt x="130" y="214"/>
                      <a:pt x="130" y="214"/>
                    </a:cubicBezTo>
                    <a:cubicBezTo>
                      <a:pt x="130" y="215"/>
                      <a:pt x="130" y="216"/>
                      <a:pt x="130" y="217"/>
                    </a:cubicBezTo>
                    <a:cubicBezTo>
                      <a:pt x="130" y="217"/>
                      <a:pt x="130" y="217"/>
                      <a:pt x="130" y="217"/>
                    </a:cubicBezTo>
                    <a:lnTo>
                      <a:pt x="124" y="218"/>
                    </a:lnTo>
                    <a:close/>
                    <a:moveTo>
                      <a:pt x="46" y="208"/>
                    </a:moveTo>
                    <a:cubicBezTo>
                      <a:pt x="45" y="203"/>
                      <a:pt x="45" y="203"/>
                      <a:pt x="45" y="203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2" y="201"/>
                      <a:pt x="52" y="202"/>
                      <a:pt x="52" y="202"/>
                    </a:cubicBezTo>
                    <a:cubicBezTo>
                      <a:pt x="52" y="207"/>
                      <a:pt x="48" y="208"/>
                      <a:pt x="46" y="208"/>
                    </a:cubicBezTo>
                    <a:close/>
                    <a:moveTo>
                      <a:pt x="140" y="207"/>
                    </a:move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4" y="207"/>
                      <a:pt x="134" y="206"/>
                      <a:pt x="134" y="206"/>
                    </a:cubicBezTo>
                    <a:cubicBezTo>
                      <a:pt x="134" y="203"/>
                      <a:pt x="135" y="201"/>
                      <a:pt x="137" y="200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0" y="204"/>
                      <a:pt x="140" y="205"/>
                      <a:pt x="140" y="206"/>
                    </a:cubicBezTo>
                    <a:cubicBezTo>
                      <a:pt x="140" y="207"/>
                      <a:pt x="140" y="207"/>
                      <a:pt x="140" y="207"/>
                    </a:cubicBezTo>
                    <a:close/>
                    <a:moveTo>
                      <a:pt x="134" y="196"/>
                    </a:moveTo>
                    <a:cubicBezTo>
                      <a:pt x="132" y="195"/>
                      <a:pt x="132" y="194"/>
                      <a:pt x="132" y="192"/>
                    </a:cubicBezTo>
                    <a:cubicBezTo>
                      <a:pt x="132" y="191"/>
                      <a:pt x="132" y="189"/>
                      <a:pt x="132" y="188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7" y="191"/>
                      <a:pt x="137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lnTo>
                      <a:pt x="134" y="196"/>
                    </a:lnTo>
                    <a:close/>
                    <a:moveTo>
                      <a:pt x="41" y="194"/>
                    </a:moveTo>
                    <a:cubicBezTo>
                      <a:pt x="41" y="194"/>
                      <a:pt x="40" y="194"/>
                      <a:pt x="40" y="193"/>
                    </a:cubicBezTo>
                    <a:cubicBezTo>
                      <a:pt x="37" y="192"/>
                      <a:pt x="37" y="190"/>
                      <a:pt x="36" y="188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2" y="188"/>
                      <a:pt x="43" y="188"/>
                      <a:pt x="43" y="189"/>
                    </a:cubicBezTo>
                    <a:cubicBezTo>
                      <a:pt x="43" y="189"/>
                      <a:pt x="44" y="189"/>
                      <a:pt x="44" y="190"/>
                    </a:cubicBezTo>
                    <a:lnTo>
                      <a:pt x="41" y="194"/>
                    </a:lnTo>
                    <a:close/>
                    <a:moveTo>
                      <a:pt x="31" y="181"/>
                    </a:moveTo>
                    <a:cubicBezTo>
                      <a:pt x="30" y="180"/>
                      <a:pt x="30" y="180"/>
                      <a:pt x="30" y="180"/>
                    </a:cubicBezTo>
                    <a:cubicBezTo>
                      <a:pt x="29" y="179"/>
                      <a:pt x="27" y="178"/>
                      <a:pt x="26" y="177"/>
                    </a:cubicBezTo>
                    <a:cubicBezTo>
                      <a:pt x="30" y="173"/>
                      <a:pt x="30" y="173"/>
                      <a:pt x="30" y="173"/>
                    </a:cubicBezTo>
                    <a:cubicBezTo>
                      <a:pt x="31" y="173"/>
                      <a:pt x="32" y="174"/>
                      <a:pt x="33" y="175"/>
                    </a:cubicBezTo>
                    <a:cubicBezTo>
                      <a:pt x="35" y="176"/>
                      <a:pt x="35" y="176"/>
                      <a:pt x="35" y="176"/>
                    </a:cubicBezTo>
                    <a:lnTo>
                      <a:pt x="31" y="181"/>
                    </a:lnTo>
                    <a:close/>
                    <a:moveTo>
                      <a:pt x="158" y="179"/>
                    </a:moveTo>
                    <a:cubicBezTo>
                      <a:pt x="156" y="179"/>
                      <a:pt x="155" y="178"/>
                      <a:pt x="154" y="178"/>
                    </a:cubicBezTo>
                    <a:cubicBezTo>
                      <a:pt x="153" y="177"/>
                      <a:pt x="153" y="177"/>
                      <a:pt x="152" y="177"/>
                    </a:cubicBezTo>
                    <a:cubicBezTo>
                      <a:pt x="154" y="171"/>
                      <a:pt x="154" y="171"/>
                      <a:pt x="154" y="171"/>
                    </a:cubicBezTo>
                    <a:cubicBezTo>
                      <a:pt x="155" y="172"/>
                      <a:pt x="156" y="172"/>
                      <a:pt x="157" y="173"/>
                    </a:cubicBezTo>
                    <a:cubicBezTo>
                      <a:pt x="158" y="173"/>
                      <a:pt x="159" y="174"/>
                      <a:pt x="159" y="174"/>
                    </a:cubicBezTo>
                    <a:lnTo>
                      <a:pt x="158" y="179"/>
                    </a:lnTo>
                    <a:close/>
                    <a:moveTo>
                      <a:pt x="188" y="179"/>
                    </a:moveTo>
                    <a:cubicBezTo>
                      <a:pt x="185" y="174"/>
                      <a:pt x="185" y="174"/>
                      <a:pt x="185" y="174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86" y="173"/>
                      <a:pt x="186" y="173"/>
                      <a:pt x="186" y="173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91" y="170"/>
                      <a:pt x="191" y="170"/>
                      <a:pt x="191" y="170"/>
                    </a:cubicBezTo>
                    <a:cubicBezTo>
                      <a:pt x="192" y="171"/>
                      <a:pt x="192" y="172"/>
                      <a:pt x="192" y="174"/>
                    </a:cubicBezTo>
                    <a:cubicBezTo>
                      <a:pt x="192" y="175"/>
                      <a:pt x="191" y="177"/>
                      <a:pt x="190" y="178"/>
                    </a:cubicBezTo>
                    <a:cubicBezTo>
                      <a:pt x="190" y="178"/>
                      <a:pt x="189" y="179"/>
                      <a:pt x="188" y="179"/>
                    </a:cubicBezTo>
                    <a:close/>
                    <a:moveTo>
                      <a:pt x="139" y="179"/>
                    </a:moveTo>
                    <a:cubicBezTo>
                      <a:pt x="139" y="179"/>
                      <a:pt x="140" y="178"/>
                      <a:pt x="140" y="178"/>
                    </a:cubicBezTo>
                    <a:cubicBezTo>
                      <a:pt x="134" y="176"/>
                      <a:pt x="134" y="176"/>
                      <a:pt x="134" y="176"/>
                    </a:cubicBezTo>
                    <a:cubicBezTo>
                      <a:pt x="135" y="175"/>
                      <a:pt x="136" y="173"/>
                      <a:pt x="140" y="173"/>
                    </a:cubicBezTo>
                    <a:cubicBezTo>
                      <a:pt x="140" y="173"/>
                      <a:pt x="141" y="173"/>
                      <a:pt x="142" y="173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1" y="179"/>
                      <a:pt x="140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lose/>
                    <a:moveTo>
                      <a:pt x="170" y="178"/>
                    </a:moveTo>
                    <a:cubicBezTo>
                      <a:pt x="169" y="173"/>
                      <a:pt x="169" y="173"/>
                      <a:pt x="169" y="173"/>
                    </a:cubicBezTo>
                    <a:cubicBezTo>
                      <a:pt x="172" y="172"/>
                      <a:pt x="174" y="172"/>
                      <a:pt x="176" y="172"/>
                    </a:cubicBezTo>
                    <a:cubicBezTo>
                      <a:pt x="175" y="178"/>
                      <a:pt x="175" y="178"/>
                      <a:pt x="175" y="178"/>
                    </a:cubicBezTo>
                    <a:cubicBezTo>
                      <a:pt x="174" y="178"/>
                      <a:pt x="172" y="178"/>
                      <a:pt x="170" y="178"/>
                    </a:cubicBezTo>
                    <a:close/>
                    <a:moveTo>
                      <a:pt x="17" y="169"/>
                    </a:moveTo>
                    <a:cubicBezTo>
                      <a:pt x="17" y="168"/>
                      <a:pt x="16" y="168"/>
                      <a:pt x="16" y="167"/>
                    </a:cubicBezTo>
                    <a:cubicBezTo>
                      <a:pt x="16" y="165"/>
                      <a:pt x="15" y="165"/>
                      <a:pt x="15" y="164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20" y="161"/>
                      <a:pt x="21" y="163"/>
                      <a:pt x="22" y="165"/>
                    </a:cubicBezTo>
                    <a:cubicBezTo>
                      <a:pt x="22" y="165"/>
                      <a:pt x="22" y="166"/>
                      <a:pt x="22" y="166"/>
                    </a:cubicBezTo>
                    <a:lnTo>
                      <a:pt x="17" y="169"/>
                    </a:lnTo>
                    <a:close/>
                    <a:moveTo>
                      <a:pt x="4" y="162"/>
                    </a:move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2" y="160"/>
                      <a:pt x="1" y="159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6"/>
                      <a:pt x="7" y="157"/>
                      <a:pt x="8" y="158"/>
                    </a:cubicBezTo>
                    <a:cubicBezTo>
                      <a:pt x="9" y="159"/>
                      <a:pt x="9" y="159"/>
                      <a:pt x="9" y="159"/>
                    </a:cubicBezTo>
                    <a:lnTo>
                      <a:pt x="4" y="162"/>
                    </a:lnTo>
                    <a:close/>
                    <a:moveTo>
                      <a:pt x="183" y="162"/>
                    </a:moveTo>
                    <a:cubicBezTo>
                      <a:pt x="181" y="160"/>
                      <a:pt x="181" y="159"/>
                      <a:pt x="181" y="157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6" y="157"/>
                      <a:pt x="186" y="157"/>
                      <a:pt x="187" y="158"/>
                    </a:cubicBezTo>
                    <a:cubicBezTo>
                      <a:pt x="188" y="159"/>
                      <a:pt x="188" y="160"/>
                      <a:pt x="189" y="161"/>
                    </a:cubicBezTo>
                    <a:lnTo>
                      <a:pt x="183" y="162"/>
                    </a:lnTo>
                    <a:close/>
                    <a:moveTo>
                      <a:pt x="187" y="147"/>
                    </a:move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5" y="142"/>
                      <a:pt x="186" y="141"/>
                      <a:pt x="188" y="141"/>
                    </a:cubicBezTo>
                    <a:cubicBezTo>
                      <a:pt x="187" y="141"/>
                      <a:pt x="187" y="141"/>
                      <a:pt x="187" y="142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92" y="144"/>
                      <a:pt x="191" y="146"/>
                      <a:pt x="189" y="147"/>
                    </a:cubicBezTo>
                    <a:cubicBezTo>
                      <a:pt x="188" y="147"/>
                      <a:pt x="188" y="147"/>
                      <a:pt x="187" y="147"/>
                    </a:cubicBezTo>
                    <a:close/>
                    <a:moveTo>
                      <a:pt x="192" y="133"/>
                    </a:moveTo>
                    <a:cubicBezTo>
                      <a:pt x="187" y="130"/>
                      <a:pt x="187" y="130"/>
                      <a:pt x="187" y="130"/>
                    </a:cubicBezTo>
                    <a:cubicBezTo>
                      <a:pt x="188" y="129"/>
                      <a:pt x="189" y="128"/>
                      <a:pt x="190" y="127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3" y="132"/>
                      <a:pt x="192" y="133"/>
                      <a:pt x="192" y="133"/>
                    </a:cubicBezTo>
                    <a:close/>
                    <a:moveTo>
                      <a:pt x="203" y="123"/>
                    </a:moveTo>
                    <a:cubicBezTo>
                      <a:pt x="202" y="118"/>
                      <a:pt x="202" y="118"/>
                      <a:pt x="202" y="118"/>
                    </a:cubicBezTo>
                    <a:cubicBezTo>
                      <a:pt x="203" y="117"/>
                      <a:pt x="203" y="117"/>
                      <a:pt x="203" y="117"/>
                    </a:cubicBezTo>
                    <a:cubicBezTo>
                      <a:pt x="204" y="117"/>
                      <a:pt x="205" y="117"/>
                      <a:pt x="207" y="116"/>
                    </a:cubicBezTo>
                    <a:cubicBezTo>
                      <a:pt x="210" y="121"/>
                      <a:pt x="210" y="121"/>
                      <a:pt x="210" y="121"/>
                    </a:cubicBezTo>
                    <a:cubicBezTo>
                      <a:pt x="207" y="123"/>
                      <a:pt x="206" y="123"/>
                      <a:pt x="204" y="123"/>
                    </a:cubicBezTo>
                    <a:lnTo>
                      <a:pt x="203" y="123"/>
                    </a:lnTo>
                    <a:close/>
                    <a:moveTo>
                      <a:pt x="205" y="112"/>
                    </a:moveTo>
                    <a:cubicBezTo>
                      <a:pt x="204" y="111"/>
                      <a:pt x="202" y="109"/>
                      <a:pt x="201" y="109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6" y="105"/>
                      <a:pt x="207" y="106"/>
                      <a:pt x="209" y="107"/>
                    </a:cubicBezTo>
                    <a:lnTo>
                      <a:pt x="205" y="112"/>
                    </a:lnTo>
                    <a:close/>
                    <a:moveTo>
                      <a:pt x="192" y="99"/>
                    </a:moveTo>
                    <a:cubicBezTo>
                      <a:pt x="191" y="98"/>
                      <a:pt x="191" y="97"/>
                      <a:pt x="190" y="95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195" y="91"/>
                      <a:pt x="195" y="91"/>
                      <a:pt x="195" y="91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6" y="94"/>
                      <a:pt x="197" y="95"/>
                      <a:pt x="197" y="97"/>
                    </a:cubicBezTo>
                    <a:lnTo>
                      <a:pt x="192" y="99"/>
                    </a:lnTo>
                    <a:close/>
                    <a:moveTo>
                      <a:pt x="163" y="91"/>
                    </a:moveTo>
                    <a:cubicBezTo>
                      <a:pt x="162" y="91"/>
                      <a:pt x="160" y="91"/>
                      <a:pt x="159" y="90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62" y="85"/>
                      <a:pt x="162" y="85"/>
                      <a:pt x="163" y="85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165" y="91"/>
                      <a:pt x="165" y="91"/>
                      <a:pt x="165" y="91"/>
                    </a:cubicBezTo>
                    <a:lnTo>
                      <a:pt x="163" y="91"/>
                    </a:lnTo>
                    <a:close/>
                    <a:moveTo>
                      <a:pt x="177" y="91"/>
                    </a:moveTo>
                    <a:cubicBezTo>
                      <a:pt x="177" y="85"/>
                      <a:pt x="177" y="85"/>
                      <a:pt x="177" y="85"/>
                    </a:cubicBezTo>
                    <a:cubicBezTo>
                      <a:pt x="178" y="85"/>
                      <a:pt x="180" y="85"/>
                      <a:pt x="181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1"/>
                      <a:pt x="181" y="91"/>
                      <a:pt x="181" y="91"/>
                    </a:cubicBezTo>
                    <a:cubicBezTo>
                      <a:pt x="180" y="91"/>
                      <a:pt x="178" y="91"/>
                      <a:pt x="177" y="91"/>
                    </a:cubicBezTo>
                    <a:close/>
                    <a:moveTo>
                      <a:pt x="148" y="85"/>
                    </a:moveTo>
                    <a:cubicBezTo>
                      <a:pt x="146" y="84"/>
                      <a:pt x="144" y="84"/>
                      <a:pt x="142" y="83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7" y="78"/>
                      <a:pt x="148" y="79"/>
                      <a:pt x="150" y="80"/>
                    </a:cubicBezTo>
                    <a:lnTo>
                      <a:pt x="148" y="85"/>
                    </a:lnTo>
                    <a:close/>
                    <a:moveTo>
                      <a:pt x="132" y="77"/>
                    </a:moveTo>
                    <a:cubicBezTo>
                      <a:pt x="131" y="76"/>
                      <a:pt x="130" y="75"/>
                      <a:pt x="130" y="75"/>
                    </a:cubicBezTo>
                    <a:cubicBezTo>
                      <a:pt x="129" y="74"/>
                      <a:pt x="128" y="72"/>
                      <a:pt x="128" y="71"/>
                    </a:cubicBezTo>
                    <a:cubicBezTo>
                      <a:pt x="128" y="70"/>
                      <a:pt x="129" y="69"/>
                      <a:pt x="129" y="68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5" y="71"/>
                      <a:pt x="135" y="72"/>
                    </a:cubicBezTo>
                    <a:lnTo>
                      <a:pt x="132" y="77"/>
                    </a:lnTo>
                    <a:close/>
                    <a:moveTo>
                      <a:pt x="143" y="64"/>
                    </a:moveTo>
                    <a:cubicBezTo>
                      <a:pt x="139" y="60"/>
                      <a:pt x="139" y="60"/>
                      <a:pt x="139" y="60"/>
                    </a:cubicBezTo>
                    <a:cubicBezTo>
                      <a:pt x="140" y="59"/>
                      <a:pt x="140" y="59"/>
                      <a:pt x="141" y="59"/>
                    </a:cubicBezTo>
                    <a:cubicBezTo>
                      <a:pt x="141" y="58"/>
                      <a:pt x="142" y="57"/>
                      <a:pt x="142" y="57"/>
                    </a:cubicBezTo>
                    <a:cubicBezTo>
                      <a:pt x="147" y="58"/>
                      <a:pt x="147" y="58"/>
                      <a:pt x="147" y="58"/>
                    </a:cubicBezTo>
                    <a:cubicBezTo>
                      <a:pt x="147" y="60"/>
                      <a:pt x="146" y="62"/>
                      <a:pt x="144" y="63"/>
                    </a:cubicBezTo>
                    <a:cubicBezTo>
                      <a:pt x="144" y="64"/>
                      <a:pt x="143" y="64"/>
                      <a:pt x="143" y="64"/>
                    </a:cubicBezTo>
                    <a:close/>
                    <a:moveTo>
                      <a:pt x="138" y="47"/>
                    </a:moveTo>
                    <a:cubicBezTo>
                      <a:pt x="138" y="47"/>
                      <a:pt x="138" y="46"/>
                      <a:pt x="138" y="46"/>
                    </a:cubicBezTo>
                    <a:cubicBezTo>
                      <a:pt x="138" y="44"/>
                      <a:pt x="139" y="42"/>
                      <a:pt x="140" y="40"/>
                    </a:cubicBezTo>
                    <a:cubicBezTo>
                      <a:pt x="145" y="43"/>
                      <a:pt x="145" y="43"/>
                      <a:pt x="145" y="43"/>
                    </a:cubicBezTo>
                    <a:cubicBezTo>
                      <a:pt x="144" y="45"/>
                      <a:pt x="144" y="46"/>
                      <a:pt x="144" y="46"/>
                    </a:cubicBezTo>
                    <a:lnTo>
                      <a:pt x="138" y="47"/>
                    </a:lnTo>
                    <a:close/>
                    <a:moveTo>
                      <a:pt x="152" y="33"/>
                    </a:moveTo>
                    <a:cubicBezTo>
                      <a:pt x="147" y="30"/>
                      <a:pt x="147" y="30"/>
                      <a:pt x="147" y="30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8"/>
                      <a:pt x="149" y="26"/>
                      <a:pt x="150" y="25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4" y="30"/>
                      <a:pt x="153" y="31"/>
                      <a:pt x="153" y="32"/>
                    </a:cubicBezTo>
                    <a:lnTo>
                      <a:pt x="152" y="33"/>
                    </a:lnTo>
                    <a:close/>
                    <a:moveTo>
                      <a:pt x="163" y="20"/>
                    </a:moveTo>
                    <a:cubicBezTo>
                      <a:pt x="158" y="16"/>
                      <a:pt x="158" y="16"/>
                      <a:pt x="158" y="16"/>
                    </a:cubicBezTo>
                    <a:cubicBezTo>
                      <a:pt x="160" y="14"/>
                      <a:pt x="161" y="13"/>
                      <a:pt x="161" y="12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5" y="18"/>
                      <a:pt x="163" y="20"/>
                    </a:cubicBezTo>
                    <a:close/>
                    <a:moveTo>
                      <a:pt x="165" y="8"/>
                    </a:moveTo>
                    <a:cubicBezTo>
                      <a:pt x="162" y="7"/>
                      <a:pt x="159" y="5"/>
                      <a:pt x="159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1"/>
                      <a:pt x="165" y="2"/>
                      <a:pt x="166" y="3"/>
                    </a:cubicBezTo>
                    <a:lnTo>
                      <a:pt x="165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í$ľíḓè">
                <a:extLst>
                  <a:ext uri="{FF2B5EF4-FFF2-40B4-BE49-F238E27FC236}">
                    <a16:creationId xmlns:a16="http://schemas.microsoft.com/office/drawing/2014/main" id="{3BEFD67C-1484-4C45-B583-BA93D19BA761}"/>
                  </a:ext>
                </a:extLst>
              </p:cNvPr>
              <p:cNvSpPr/>
              <p:nvPr/>
            </p:nvSpPr>
            <p:spPr bwMode="auto">
              <a:xfrm>
                <a:off x="5969000" y="3173413"/>
                <a:ext cx="52388" cy="14288"/>
              </a:xfrm>
              <a:custGeom>
                <a:avLst/>
                <a:gdLst>
                  <a:gd name="T0" fmla="*/ 22 w 24"/>
                  <a:gd name="T1" fmla="*/ 7 h 7"/>
                  <a:gd name="T2" fmla="*/ 17 w 24"/>
                  <a:gd name="T3" fmla="*/ 6 h 7"/>
                  <a:gd name="T4" fmla="*/ 18 w 24"/>
                  <a:gd name="T5" fmla="*/ 0 h 7"/>
                  <a:gd name="T6" fmla="*/ 24 w 24"/>
                  <a:gd name="T7" fmla="*/ 2 h 7"/>
                  <a:gd name="T8" fmla="*/ 22 w 24"/>
                  <a:gd name="T9" fmla="*/ 7 h 7"/>
                  <a:gd name="T10" fmla="*/ 0 w 24"/>
                  <a:gd name="T11" fmla="*/ 6 h 7"/>
                  <a:gd name="T12" fmla="*/ 0 w 24"/>
                  <a:gd name="T13" fmla="*/ 0 h 7"/>
                  <a:gd name="T14" fmla="*/ 4 w 24"/>
                  <a:gd name="T15" fmla="*/ 0 h 7"/>
                  <a:gd name="T16" fmla="*/ 6 w 24"/>
                  <a:gd name="T17" fmla="*/ 0 h 7"/>
                  <a:gd name="T18" fmla="*/ 6 w 24"/>
                  <a:gd name="T19" fmla="*/ 6 h 7"/>
                  <a:gd name="T20" fmla="*/ 5 w 24"/>
                  <a:gd name="T21" fmla="*/ 6 h 7"/>
                  <a:gd name="T22" fmla="*/ 0 w 24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7">
                    <a:moveTo>
                      <a:pt x="22" y="7"/>
                    </a:moveTo>
                    <a:cubicBezTo>
                      <a:pt x="22" y="7"/>
                      <a:pt x="20" y="7"/>
                      <a:pt x="17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"/>
                      <a:pt x="24" y="2"/>
                      <a:pt x="24" y="2"/>
                    </a:cubicBezTo>
                    <a:lnTo>
                      <a:pt x="22" y="7"/>
                    </a:lnTo>
                    <a:close/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6"/>
                      <a:pt x="1" y="6"/>
                      <a:pt x="0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î$ľíḑè">
                <a:extLst>
                  <a:ext uri="{FF2B5EF4-FFF2-40B4-BE49-F238E27FC236}">
                    <a16:creationId xmlns:a16="http://schemas.microsoft.com/office/drawing/2014/main" id="{A1F21E2B-9D78-4F83-83D4-F8569246A6C2}"/>
                  </a:ext>
                </a:extLst>
              </p:cNvPr>
              <p:cNvSpPr/>
              <p:nvPr/>
            </p:nvSpPr>
            <p:spPr bwMode="auto">
              <a:xfrm>
                <a:off x="6088063" y="3252788"/>
                <a:ext cx="503238" cy="796925"/>
              </a:xfrm>
              <a:custGeom>
                <a:avLst/>
                <a:gdLst>
                  <a:gd name="T0" fmla="*/ 18 w 235"/>
                  <a:gd name="T1" fmla="*/ 372 h 372"/>
                  <a:gd name="T2" fmla="*/ 1 w 235"/>
                  <a:gd name="T3" fmla="*/ 372 h 372"/>
                  <a:gd name="T4" fmla="*/ 36 w 235"/>
                  <a:gd name="T5" fmla="*/ 364 h 372"/>
                  <a:gd name="T6" fmla="*/ 37 w 235"/>
                  <a:gd name="T7" fmla="*/ 343 h 372"/>
                  <a:gd name="T8" fmla="*/ 39 w 235"/>
                  <a:gd name="T9" fmla="*/ 348 h 372"/>
                  <a:gd name="T10" fmla="*/ 29 w 235"/>
                  <a:gd name="T11" fmla="*/ 339 h 372"/>
                  <a:gd name="T12" fmla="*/ 30 w 235"/>
                  <a:gd name="T13" fmla="*/ 324 h 372"/>
                  <a:gd name="T14" fmla="*/ 72 w 235"/>
                  <a:gd name="T15" fmla="*/ 310 h 372"/>
                  <a:gd name="T16" fmla="*/ 53 w 235"/>
                  <a:gd name="T17" fmla="*/ 313 h 372"/>
                  <a:gd name="T18" fmla="*/ 59 w 235"/>
                  <a:gd name="T19" fmla="*/ 311 h 372"/>
                  <a:gd name="T20" fmla="*/ 43 w 235"/>
                  <a:gd name="T21" fmla="*/ 304 h 372"/>
                  <a:gd name="T22" fmla="*/ 80 w 235"/>
                  <a:gd name="T23" fmla="*/ 306 h 372"/>
                  <a:gd name="T24" fmla="*/ 86 w 235"/>
                  <a:gd name="T25" fmla="*/ 306 h 372"/>
                  <a:gd name="T26" fmla="*/ 75 w 235"/>
                  <a:gd name="T27" fmla="*/ 286 h 372"/>
                  <a:gd name="T28" fmla="*/ 71 w 235"/>
                  <a:gd name="T29" fmla="*/ 278 h 372"/>
                  <a:gd name="T30" fmla="*/ 71 w 235"/>
                  <a:gd name="T31" fmla="*/ 278 h 372"/>
                  <a:gd name="T32" fmla="*/ 86 w 235"/>
                  <a:gd name="T33" fmla="*/ 258 h 372"/>
                  <a:gd name="T34" fmla="*/ 86 w 235"/>
                  <a:gd name="T35" fmla="*/ 245 h 372"/>
                  <a:gd name="T36" fmla="*/ 86 w 235"/>
                  <a:gd name="T37" fmla="*/ 233 h 372"/>
                  <a:gd name="T38" fmla="*/ 68 w 235"/>
                  <a:gd name="T39" fmla="*/ 229 h 372"/>
                  <a:gd name="T40" fmla="*/ 73 w 235"/>
                  <a:gd name="T41" fmla="*/ 219 h 372"/>
                  <a:gd name="T42" fmla="*/ 75 w 235"/>
                  <a:gd name="T43" fmla="*/ 217 h 372"/>
                  <a:gd name="T44" fmla="*/ 77 w 235"/>
                  <a:gd name="T45" fmla="*/ 196 h 372"/>
                  <a:gd name="T46" fmla="*/ 147 w 235"/>
                  <a:gd name="T47" fmla="*/ 190 h 372"/>
                  <a:gd name="T48" fmla="*/ 151 w 235"/>
                  <a:gd name="T49" fmla="*/ 195 h 372"/>
                  <a:gd name="T50" fmla="*/ 138 w 235"/>
                  <a:gd name="T51" fmla="*/ 193 h 372"/>
                  <a:gd name="T52" fmla="*/ 126 w 235"/>
                  <a:gd name="T53" fmla="*/ 191 h 372"/>
                  <a:gd name="T54" fmla="*/ 174 w 235"/>
                  <a:gd name="T55" fmla="*/ 191 h 372"/>
                  <a:gd name="T56" fmla="*/ 83 w 235"/>
                  <a:gd name="T57" fmla="*/ 180 h 372"/>
                  <a:gd name="T58" fmla="*/ 115 w 235"/>
                  <a:gd name="T59" fmla="*/ 176 h 372"/>
                  <a:gd name="T60" fmla="*/ 166 w 235"/>
                  <a:gd name="T61" fmla="*/ 172 h 372"/>
                  <a:gd name="T62" fmla="*/ 91 w 235"/>
                  <a:gd name="T63" fmla="*/ 177 h 372"/>
                  <a:gd name="T64" fmla="*/ 175 w 235"/>
                  <a:gd name="T65" fmla="*/ 165 h 372"/>
                  <a:gd name="T66" fmla="*/ 161 w 235"/>
                  <a:gd name="T67" fmla="*/ 161 h 372"/>
                  <a:gd name="T68" fmla="*/ 168 w 235"/>
                  <a:gd name="T69" fmla="*/ 162 h 372"/>
                  <a:gd name="T70" fmla="*/ 214 w 235"/>
                  <a:gd name="T71" fmla="*/ 158 h 372"/>
                  <a:gd name="T72" fmla="*/ 198 w 235"/>
                  <a:gd name="T73" fmla="*/ 155 h 372"/>
                  <a:gd name="T74" fmla="*/ 225 w 235"/>
                  <a:gd name="T75" fmla="*/ 150 h 372"/>
                  <a:gd name="T76" fmla="*/ 229 w 235"/>
                  <a:gd name="T77" fmla="*/ 132 h 372"/>
                  <a:gd name="T78" fmla="*/ 220 w 235"/>
                  <a:gd name="T79" fmla="*/ 117 h 372"/>
                  <a:gd name="T80" fmla="*/ 228 w 235"/>
                  <a:gd name="T81" fmla="*/ 107 h 372"/>
                  <a:gd name="T82" fmla="*/ 228 w 235"/>
                  <a:gd name="T83" fmla="*/ 107 h 372"/>
                  <a:gd name="T84" fmla="*/ 234 w 235"/>
                  <a:gd name="T85" fmla="*/ 87 h 372"/>
                  <a:gd name="T86" fmla="*/ 229 w 235"/>
                  <a:gd name="T87" fmla="*/ 70 h 372"/>
                  <a:gd name="T88" fmla="*/ 220 w 235"/>
                  <a:gd name="T89" fmla="*/ 66 h 372"/>
                  <a:gd name="T90" fmla="*/ 221 w 235"/>
                  <a:gd name="T91" fmla="*/ 60 h 372"/>
                  <a:gd name="T92" fmla="*/ 189 w 235"/>
                  <a:gd name="T93" fmla="*/ 51 h 372"/>
                  <a:gd name="T94" fmla="*/ 201 w 235"/>
                  <a:gd name="T95" fmla="*/ 54 h 372"/>
                  <a:gd name="T96" fmla="*/ 204 w 235"/>
                  <a:gd name="T97" fmla="*/ 57 h 372"/>
                  <a:gd name="T98" fmla="*/ 181 w 235"/>
                  <a:gd name="T99" fmla="*/ 40 h 372"/>
                  <a:gd name="T100" fmla="*/ 171 w 235"/>
                  <a:gd name="T101" fmla="*/ 27 h 372"/>
                  <a:gd name="T102" fmla="*/ 152 w 235"/>
                  <a:gd name="T103" fmla="*/ 20 h 372"/>
                  <a:gd name="T104" fmla="*/ 132 w 235"/>
                  <a:gd name="T105" fmla="*/ 17 h 372"/>
                  <a:gd name="T106" fmla="*/ 139 w 235"/>
                  <a:gd name="T107" fmla="*/ 22 h 372"/>
                  <a:gd name="T108" fmla="*/ 131 w 235"/>
                  <a:gd name="T109" fmla="*/ 5 h 372"/>
                  <a:gd name="T110" fmla="*/ 131 w 235"/>
                  <a:gd name="T111" fmla="*/ 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72">
                    <a:moveTo>
                      <a:pt x="18" y="372"/>
                    </a:moveTo>
                    <a:cubicBezTo>
                      <a:pt x="18" y="366"/>
                      <a:pt x="18" y="366"/>
                      <a:pt x="18" y="366"/>
                    </a:cubicBezTo>
                    <a:cubicBezTo>
                      <a:pt x="20" y="366"/>
                      <a:pt x="21" y="365"/>
                      <a:pt x="21" y="365"/>
                    </a:cubicBezTo>
                    <a:cubicBezTo>
                      <a:pt x="25" y="368"/>
                      <a:pt x="25" y="368"/>
                      <a:pt x="25" y="368"/>
                    </a:cubicBezTo>
                    <a:cubicBezTo>
                      <a:pt x="24" y="370"/>
                      <a:pt x="22" y="372"/>
                      <a:pt x="18" y="372"/>
                    </a:cubicBezTo>
                    <a:close/>
                    <a:moveTo>
                      <a:pt x="1" y="372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366"/>
                      <a:pt x="2" y="365"/>
                      <a:pt x="6" y="365"/>
                    </a:cubicBezTo>
                    <a:cubicBezTo>
                      <a:pt x="6" y="371"/>
                      <a:pt x="6" y="371"/>
                      <a:pt x="6" y="371"/>
                    </a:cubicBezTo>
                    <a:cubicBezTo>
                      <a:pt x="3" y="371"/>
                      <a:pt x="1" y="372"/>
                      <a:pt x="1" y="372"/>
                    </a:cubicBezTo>
                    <a:close/>
                    <a:moveTo>
                      <a:pt x="36" y="364"/>
                    </a:moveTo>
                    <a:cubicBezTo>
                      <a:pt x="31" y="361"/>
                      <a:pt x="31" y="361"/>
                      <a:pt x="31" y="361"/>
                    </a:cubicBezTo>
                    <a:cubicBezTo>
                      <a:pt x="32" y="359"/>
                      <a:pt x="33" y="359"/>
                      <a:pt x="33" y="357"/>
                    </a:cubicBezTo>
                    <a:cubicBezTo>
                      <a:pt x="39" y="357"/>
                      <a:pt x="39" y="357"/>
                      <a:pt x="39" y="357"/>
                    </a:cubicBezTo>
                    <a:cubicBezTo>
                      <a:pt x="39" y="360"/>
                      <a:pt x="38" y="362"/>
                      <a:pt x="36" y="364"/>
                    </a:cubicBezTo>
                    <a:close/>
                    <a:moveTo>
                      <a:pt x="39" y="348"/>
                    </a:moveTo>
                    <a:cubicBezTo>
                      <a:pt x="35" y="344"/>
                      <a:pt x="35" y="344"/>
                      <a:pt x="35" y="344"/>
                    </a:cubicBezTo>
                    <a:cubicBezTo>
                      <a:pt x="35" y="344"/>
                      <a:pt x="36" y="343"/>
                      <a:pt x="37" y="343"/>
                    </a:cubicBezTo>
                    <a:cubicBezTo>
                      <a:pt x="37" y="343"/>
                      <a:pt x="37" y="342"/>
                      <a:pt x="37" y="342"/>
                    </a:cubicBezTo>
                    <a:cubicBezTo>
                      <a:pt x="37" y="342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42" y="340"/>
                      <a:pt x="42" y="340"/>
                      <a:pt x="42" y="340"/>
                    </a:cubicBezTo>
                    <a:cubicBezTo>
                      <a:pt x="43" y="341"/>
                      <a:pt x="43" y="342"/>
                      <a:pt x="43" y="343"/>
                    </a:cubicBezTo>
                    <a:cubicBezTo>
                      <a:pt x="43" y="344"/>
                      <a:pt x="42" y="346"/>
                      <a:pt x="39" y="348"/>
                    </a:cubicBezTo>
                    <a:cubicBezTo>
                      <a:pt x="39" y="348"/>
                      <a:pt x="39" y="348"/>
                      <a:pt x="39" y="348"/>
                    </a:cubicBezTo>
                    <a:close/>
                    <a:moveTo>
                      <a:pt x="29" y="339"/>
                    </a:moveTo>
                    <a:cubicBezTo>
                      <a:pt x="26" y="339"/>
                      <a:pt x="23" y="338"/>
                      <a:pt x="22" y="335"/>
                    </a:cubicBezTo>
                    <a:cubicBezTo>
                      <a:pt x="27" y="333"/>
                      <a:pt x="27" y="333"/>
                      <a:pt x="27" y="333"/>
                    </a:cubicBezTo>
                    <a:cubicBezTo>
                      <a:pt x="28" y="333"/>
                      <a:pt x="29" y="334"/>
                      <a:pt x="30" y="334"/>
                    </a:cubicBezTo>
                    <a:lnTo>
                      <a:pt x="29" y="339"/>
                    </a:lnTo>
                    <a:close/>
                    <a:moveTo>
                      <a:pt x="30" y="324"/>
                    </a:moveTo>
                    <a:cubicBezTo>
                      <a:pt x="24" y="321"/>
                      <a:pt x="24" y="321"/>
                      <a:pt x="24" y="321"/>
                    </a:cubicBezTo>
                    <a:cubicBezTo>
                      <a:pt x="25" y="319"/>
                      <a:pt x="26" y="317"/>
                      <a:pt x="27" y="316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1" y="320"/>
                      <a:pt x="31" y="322"/>
                      <a:pt x="30" y="324"/>
                    </a:cubicBezTo>
                    <a:close/>
                    <a:moveTo>
                      <a:pt x="76" y="317"/>
                    </a:moveTo>
                    <a:cubicBezTo>
                      <a:pt x="75" y="317"/>
                      <a:pt x="75" y="317"/>
                      <a:pt x="74" y="317"/>
                    </a:cubicBezTo>
                    <a:cubicBezTo>
                      <a:pt x="73" y="316"/>
                      <a:pt x="71" y="316"/>
                      <a:pt x="70" y="315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3" y="310"/>
                      <a:pt x="75" y="311"/>
                      <a:pt x="75" y="311"/>
                    </a:cubicBezTo>
                    <a:cubicBezTo>
                      <a:pt x="76" y="311"/>
                      <a:pt x="76" y="311"/>
                      <a:pt x="77" y="311"/>
                    </a:cubicBezTo>
                    <a:lnTo>
                      <a:pt x="76" y="317"/>
                    </a:lnTo>
                    <a:close/>
                    <a:moveTo>
                      <a:pt x="56" y="314"/>
                    </a:moveTo>
                    <a:cubicBezTo>
                      <a:pt x="55" y="314"/>
                      <a:pt x="54" y="314"/>
                      <a:pt x="53" y="313"/>
                    </a:cubicBezTo>
                    <a:cubicBezTo>
                      <a:pt x="55" y="308"/>
                      <a:pt x="55" y="308"/>
                      <a:pt x="55" y="308"/>
                    </a:cubicBezTo>
                    <a:cubicBezTo>
                      <a:pt x="55" y="308"/>
                      <a:pt x="57" y="308"/>
                      <a:pt x="58" y="308"/>
                    </a:cubicBezTo>
                    <a:cubicBezTo>
                      <a:pt x="59" y="310"/>
                      <a:pt x="59" y="310"/>
                      <a:pt x="59" y="310"/>
                    </a:cubicBezTo>
                    <a:cubicBezTo>
                      <a:pt x="60" y="313"/>
                      <a:pt x="60" y="313"/>
                      <a:pt x="60" y="313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59" y="313"/>
                      <a:pt x="59" y="313"/>
                      <a:pt x="59" y="313"/>
                    </a:cubicBezTo>
                    <a:cubicBezTo>
                      <a:pt x="58" y="314"/>
                      <a:pt x="57" y="314"/>
                      <a:pt x="56" y="314"/>
                    </a:cubicBezTo>
                    <a:close/>
                    <a:moveTo>
                      <a:pt x="39" y="311"/>
                    </a:moveTo>
                    <a:cubicBezTo>
                      <a:pt x="36" y="306"/>
                      <a:pt x="36" y="306"/>
                      <a:pt x="36" y="306"/>
                    </a:cubicBezTo>
                    <a:cubicBezTo>
                      <a:pt x="38" y="304"/>
                      <a:pt x="40" y="304"/>
                      <a:pt x="43" y="304"/>
                    </a:cubicBezTo>
                    <a:cubicBezTo>
                      <a:pt x="43" y="309"/>
                      <a:pt x="43" y="309"/>
                      <a:pt x="43" y="309"/>
                    </a:cubicBezTo>
                    <a:cubicBezTo>
                      <a:pt x="41" y="310"/>
                      <a:pt x="40" y="310"/>
                      <a:pt x="39" y="311"/>
                    </a:cubicBezTo>
                    <a:close/>
                    <a:moveTo>
                      <a:pt x="85" y="307"/>
                    </a:move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79" y="305"/>
                      <a:pt x="78" y="305"/>
                    </a:cubicBezTo>
                    <a:cubicBezTo>
                      <a:pt x="81" y="299"/>
                      <a:pt x="81" y="299"/>
                      <a:pt x="81" y="299"/>
                    </a:cubicBezTo>
                    <a:cubicBezTo>
                      <a:pt x="83" y="300"/>
                      <a:pt x="86" y="302"/>
                      <a:pt x="86" y="306"/>
                    </a:cubicBezTo>
                    <a:cubicBezTo>
                      <a:pt x="86" y="306"/>
                      <a:pt x="85" y="306"/>
                      <a:pt x="85" y="307"/>
                    </a:cubicBezTo>
                    <a:close/>
                    <a:moveTo>
                      <a:pt x="77" y="293"/>
                    </a:moveTo>
                    <a:cubicBezTo>
                      <a:pt x="72" y="292"/>
                      <a:pt x="72" y="292"/>
                      <a:pt x="72" y="292"/>
                    </a:cubicBezTo>
                    <a:cubicBezTo>
                      <a:pt x="72" y="291"/>
                      <a:pt x="72" y="291"/>
                      <a:pt x="72" y="290"/>
                    </a:cubicBezTo>
                    <a:cubicBezTo>
                      <a:pt x="73" y="288"/>
                      <a:pt x="75" y="287"/>
                      <a:pt x="75" y="286"/>
                    </a:cubicBezTo>
                    <a:cubicBezTo>
                      <a:pt x="80" y="290"/>
                      <a:pt x="80" y="290"/>
                      <a:pt x="80" y="290"/>
                    </a:cubicBezTo>
                    <a:cubicBezTo>
                      <a:pt x="79" y="290"/>
                      <a:pt x="79" y="290"/>
                      <a:pt x="79" y="290"/>
                    </a:cubicBezTo>
                    <a:cubicBezTo>
                      <a:pt x="79" y="291"/>
                      <a:pt x="78" y="291"/>
                      <a:pt x="78" y="293"/>
                    </a:cubicBezTo>
                    <a:cubicBezTo>
                      <a:pt x="77" y="293"/>
                      <a:pt x="77" y="293"/>
                      <a:pt x="77" y="293"/>
                    </a:cubicBezTo>
                    <a:close/>
                    <a:moveTo>
                      <a:pt x="71" y="278"/>
                    </a:moveTo>
                    <a:cubicBezTo>
                      <a:pt x="70" y="278"/>
                      <a:pt x="70" y="278"/>
                      <a:pt x="70" y="278"/>
                    </a:cubicBezTo>
                    <a:cubicBezTo>
                      <a:pt x="70" y="276"/>
                      <a:pt x="71" y="274"/>
                      <a:pt x="72" y="271"/>
                    </a:cubicBezTo>
                    <a:cubicBezTo>
                      <a:pt x="77" y="274"/>
                      <a:pt x="77" y="274"/>
                      <a:pt x="77" y="274"/>
                    </a:cubicBezTo>
                    <a:cubicBezTo>
                      <a:pt x="76" y="276"/>
                      <a:pt x="76" y="277"/>
                      <a:pt x="76" y="278"/>
                    </a:cubicBezTo>
                    <a:lnTo>
                      <a:pt x="71" y="278"/>
                    </a:lnTo>
                    <a:close/>
                    <a:moveTo>
                      <a:pt x="84" y="265"/>
                    </a:moveTo>
                    <a:cubicBezTo>
                      <a:pt x="79" y="262"/>
                      <a:pt x="79" y="262"/>
                      <a:pt x="79" y="262"/>
                    </a:cubicBezTo>
                    <a:cubicBezTo>
                      <a:pt x="80" y="261"/>
                      <a:pt x="81" y="260"/>
                      <a:pt x="81" y="259"/>
                    </a:cubicBezTo>
                    <a:cubicBezTo>
                      <a:pt x="81" y="259"/>
                      <a:pt x="80" y="259"/>
                      <a:pt x="80" y="258"/>
                    </a:cubicBezTo>
                    <a:cubicBezTo>
                      <a:pt x="86" y="258"/>
                      <a:pt x="86" y="258"/>
                      <a:pt x="86" y="258"/>
                    </a:cubicBezTo>
                    <a:cubicBezTo>
                      <a:pt x="86" y="258"/>
                      <a:pt x="86" y="259"/>
                      <a:pt x="86" y="259"/>
                    </a:cubicBezTo>
                    <a:cubicBezTo>
                      <a:pt x="86" y="261"/>
                      <a:pt x="86" y="263"/>
                      <a:pt x="84" y="265"/>
                    </a:cubicBezTo>
                    <a:close/>
                    <a:moveTo>
                      <a:pt x="84" y="251"/>
                    </a:moveTo>
                    <a:cubicBezTo>
                      <a:pt x="84" y="246"/>
                      <a:pt x="84" y="246"/>
                      <a:pt x="84" y="246"/>
                    </a:cubicBezTo>
                    <a:cubicBezTo>
                      <a:pt x="86" y="246"/>
                      <a:pt x="86" y="245"/>
                      <a:pt x="86" y="245"/>
                    </a:cubicBezTo>
                    <a:cubicBezTo>
                      <a:pt x="91" y="248"/>
                      <a:pt x="91" y="248"/>
                      <a:pt x="91" y="248"/>
                    </a:cubicBezTo>
                    <a:cubicBezTo>
                      <a:pt x="90" y="251"/>
                      <a:pt x="87" y="251"/>
                      <a:pt x="84" y="251"/>
                    </a:cubicBezTo>
                    <a:close/>
                    <a:moveTo>
                      <a:pt x="85" y="241"/>
                    </a:moveTo>
                    <a:cubicBezTo>
                      <a:pt x="82" y="239"/>
                      <a:pt x="81" y="237"/>
                      <a:pt x="80" y="234"/>
                    </a:cubicBezTo>
                    <a:cubicBezTo>
                      <a:pt x="86" y="233"/>
                      <a:pt x="86" y="233"/>
                      <a:pt x="86" y="233"/>
                    </a:cubicBezTo>
                    <a:cubicBezTo>
                      <a:pt x="86" y="234"/>
                      <a:pt x="87" y="235"/>
                      <a:pt x="88" y="236"/>
                    </a:cubicBezTo>
                    <a:lnTo>
                      <a:pt x="85" y="241"/>
                    </a:lnTo>
                    <a:close/>
                    <a:moveTo>
                      <a:pt x="75" y="230"/>
                    </a:moveTo>
                    <a:cubicBezTo>
                      <a:pt x="74" y="230"/>
                      <a:pt x="74" y="230"/>
                      <a:pt x="73" y="230"/>
                    </a:cubicBezTo>
                    <a:cubicBezTo>
                      <a:pt x="71" y="230"/>
                      <a:pt x="70" y="229"/>
                      <a:pt x="68" y="229"/>
                    </a:cubicBezTo>
                    <a:cubicBezTo>
                      <a:pt x="70" y="224"/>
                      <a:pt x="70" y="224"/>
                      <a:pt x="70" y="224"/>
                    </a:cubicBezTo>
                    <a:cubicBezTo>
                      <a:pt x="71" y="224"/>
                      <a:pt x="72" y="224"/>
                      <a:pt x="73" y="224"/>
                    </a:cubicBezTo>
                    <a:cubicBezTo>
                      <a:pt x="74" y="224"/>
                      <a:pt x="75" y="224"/>
                      <a:pt x="75" y="224"/>
                    </a:cubicBezTo>
                    <a:lnTo>
                      <a:pt x="75" y="230"/>
                    </a:lnTo>
                    <a:close/>
                    <a:moveTo>
                      <a:pt x="73" y="219"/>
                    </a:moveTo>
                    <a:cubicBezTo>
                      <a:pt x="69" y="215"/>
                      <a:pt x="69" y="215"/>
                      <a:pt x="69" y="215"/>
                    </a:cubicBezTo>
                    <a:cubicBezTo>
                      <a:pt x="71" y="213"/>
                      <a:pt x="71" y="213"/>
                      <a:pt x="71" y="213"/>
                    </a:cubicBezTo>
                    <a:cubicBezTo>
                      <a:pt x="71" y="212"/>
                      <a:pt x="72" y="211"/>
                      <a:pt x="73" y="210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7" y="215"/>
                      <a:pt x="76" y="216"/>
                      <a:pt x="75" y="217"/>
                    </a:cubicBezTo>
                    <a:lnTo>
                      <a:pt x="73" y="219"/>
                    </a:lnTo>
                    <a:close/>
                    <a:moveTo>
                      <a:pt x="83" y="202"/>
                    </a:moveTo>
                    <a:cubicBezTo>
                      <a:pt x="77" y="202"/>
                      <a:pt x="77" y="202"/>
                      <a:pt x="77" y="202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199"/>
                      <a:pt x="77" y="198"/>
                      <a:pt x="77" y="196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8"/>
                      <a:pt x="83" y="199"/>
                      <a:pt x="83" y="201"/>
                    </a:cubicBezTo>
                    <a:cubicBezTo>
                      <a:pt x="83" y="201"/>
                      <a:pt x="83" y="202"/>
                      <a:pt x="83" y="202"/>
                    </a:cubicBezTo>
                    <a:close/>
                    <a:moveTo>
                      <a:pt x="151" y="195"/>
                    </a:moveTo>
                    <a:cubicBezTo>
                      <a:pt x="147" y="190"/>
                      <a:pt x="147" y="190"/>
                      <a:pt x="147" y="190"/>
                    </a:cubicBezTo>
                    <a:cubicBezTo>
                      <a:pt x="148" y="190"/>
                      <a:pt x="148" y="190"/>
                      <a:pt x="148" y="190"/>
                    </a:cubicBezTo>
                    <a:cubicBezTo>
                      <a:pt x="149" y="189"/>
                      <a:pt x="152" y="188"/>
                      <a:pt x="154" y="188"/>
                    </a:cubicBez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3" y="194"/>
                      <a:pt x="152" y="194"/>
                      <a:pt x="151" y="195"/>
                    </a:cubicBezTo>
                    <a:cubicBezTo>
                      <a:pt x="151" y="195"/>
                      <a:pt x="151" y="195"/>
                      <a:pt x="151" y="195"/>
                    </a:cubicBezTo>
                    <a:close/>
                    <a:moveTo>
                      <a:pt x="135" y="195"/>
                    </a:move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33" y="189"/>
                      <a:pt x="135" y="188"/>
                      <a:pt x="137" y="188"/>
                    </a:cubicBezTo>
                    <a:cubicBezTo>
                      <a:pt x="138" y="188"/>
                      <a:pt x="138" y="188"/>
                      <a:pt x="139" y="188"/>
                    </a:cubicBezTo>
                    <a:cubicBezTo>
                      <a:pt x="138" y="193"/>
                      <a:pt x="138" y="193"/>
                      <a:pt x="138" y="193"/>
                    </a:cubicBezTo>
                    <a:cubicBezTo>
                      <a:pt x="137" y="193"/>
                      <a:pt x="136" y="194"/>
                      <a:pt x="135" y="195"/>
                    </a:cubicBezTo>
                    <a:close/>
                    <a:moveTo>
                      <a:pt x="122" y="194"/>
                    </a:moveTo>
                    <a:cubicBezTo>
                      <a:pt x="120" y="193"/>
                      <a:pt x="119" y="191"/>
                      <a:pt x="118" y="189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4" y="188"/>
                      <a:pt x="125" y="189"/>
                      <a:pt x="126" y="191"/>
                    </a:cubicBezTo>
                    <a:lnTo>
                      <a:pt x="122" y="194"/>
                    </a:lnTo>
                    <a:close/>
                    <a:moveTo>
                      <a:pt x="166" y="194"/>
                    </a:moveTo>
                    <a:cubicBezTo>
                      <a:pt x="166" y="188"/>
                      <a:pt x="166" y="188"/>
                      <a:pt x="166" y="188"/>
                    </a:cubicBezTo>
                    <a:cubicBezTo>
                      <a:pt x="168" y="188"/>
                      <a:pt x="169" y="188"/>
                      <a:pt x="169" y="188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3" y="193"/>
                      <a:pt x="170" y="194"/>
                      <a:pt x="166" y="194"/>
                    </a:cubicBezTo>
                    <a:close/>
                    <a:moveTo>
                      <a:pt x="82" y="185"/>
                    </a:moveTo>
                    <a:cubicBezTo>
                      <a:pt x="76" y="184"/>
                      <a:pt x="76" y="184"/>
                      <a:pt x="76" y="184"/>
                    </a:cubicBezTo>
                    <a:cubicBezTo>
                      <a:pt x="77" y="182"/>
                      <a:pt x="77" y="179"/>
                      <a:pt x="78" y="178"/>
                    </a:cubicBezTo>
                    <a:cubicBezTo>
                      <a:pt x="83" y="180"/>
                      <a:pt x="83" y="180"/>
                      <a:pt x="83" y="180"/>
                    </a:cubicBezTo>
                    <a:cubicBezTo>
                      <a:pt x="83" y="181"/>
                      <a:pt x="82" y="183"/>
                      <a:pt x="82" y="185"/>
                    </a:cubicBezTo>
                    <a:close/>
                    <a:moveTo>
                      <a:pt x="112" y="181"/>
                    </a:moveTo>
                    <a:cubicBezTo>
                      <a:pt x="110" y="181"/>
                      <a:pt x="109" y="180"/>
                      <a:pt x="107" y="179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11" y="175"/>
                      <a:pt x="113" y="175"/>
                      <a:pt x="115" y="176"/>
                    </a:cubicBezTo>
                    <a:lnTo>
                      <a:pt x="112" y="181"/>
                    </a:lnTo>
                    <a:close/>
                    <a:moveTo>
                      <a:pt x="165" y="180"/>
                    </a:moveTo>
                    <a:cubicBezTo>
                      <a:pt x="164" y="179"/>
                      <a:pt x="164" y="179"/>
                      <a:pt x="164" y="179"/>
                    </a:cubicBezTo>
                    <a:cubicBezTo>
                      <a:pt x="163" y="178"/>
                      <a:pt x="162" y="177"/>
                      <a:pt x="161" y="175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7" y="173"/>
                      <a:pt x="168" y="175"/>
                      <a:pt x="169" y="176"/>
                    </a:cubicBezTo>
                    <a:cubicBezTo>
                      <a:pt x="170" y="177"/>
                      <a:pt x="170" y="177"/>
                      <a:pt x="170" y="177"/>
                    </a:cubicBezTo>
                    <a:lnTo>
                      <a:pt x="165" y="180"/>
                    </a:lnTo>
                    <a:close/>
                    <a:moveTo>
                      <a:pt x="96" y="177"/>
                    </a:moveTo>
                    <a:cubicBezTo>
                      <a:pt x="94" y="177"/>
                      <a:pt x="92" y="177"/>
                      <a:pt x="91" y="177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92" y="171"/>
                      <a:pt x="94" y="171"/>
                      <a:pt x="97" y="171"/>
                    </a:cubicBezTo>
                    <a:lnTo>
                      <a:pt x="96" y="177"/>
                    </a:lnTo>
                    <a:close/>
                    <a:moveTo>
                      <a:pt x="182" y="167"/>
                    </a:moveTo>
                    <a:cubicBezTo>
                      <a:pt x="179" y="167"/>
                      <a:pt x="177" y="166"/>
                      <a:pt x="175" y="165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79" y="160"/>
                      <a:pt x="181" y="161"/>
                      <a:pt x="182" y="161"/>
                    </a:cubicBezTo>
                    <a:lnTo>
                      <a:pt x="182" y="167"/>
                    </a:lnTo>
                    <a:close/>
                    <a:moveTo>
                      <a:pt x="164" y="166"/>
                    </a:move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2" y="160"/>
                      <a:pt x="162" y="160"/>
                      <a:pt x="162" y="160"/>
                    </a:cubicBezTo>
                    <a:cubicBezTo>
                      <a:pt x="163" y="159"/>
                      <a:pt x="163" y="158"/>
                      <a:pt x="164" y="157"/>
                    </a:cubicBezTo>
                    <a:cubicBezTo>
                      <a:pt x="168" y="161"/>
                      <a:pt x="168" y="161"/>
                      <a:pt x="168" y="161"/>
                    </a:cubicBezTo>
                    <a:cubicBezTo>
                      <a:pt x="168" y="161"/>
                      <a:pt x="168" y="161"/>
                      <a:pt x="168" y="162"/>
                    </a:cubicBezTo>
                    <a:cubicBezTo>
                      <a:pt x="167" y="164"/>
                      <a:pt x="165" y="165"/>
                      <a:pt x="164" y="166"/>
                    </a:cubicBezTo>
                    <a:close/>
                    <a:moveTo>
                      <a:pt x="210" y="164"/>
                    </a:moveTo>
                    <a:cubicBezTo>
                      <a:pt x="210" y="164"/>
                      <a:pt x="209" y="164"/>
                      <a:pt x="209" y="164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11" y="158"/>
                      <a:pt x="212" y="158"/>
                      <a:pt x="214" y="158"/>
                    </a:cubicBez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3" y="164"/>
                      <a:pt x="212" y="164"/>
                      <a:pt x="210" y="164"/>
                    </a:cubicBezTo>
                    <a:close/>
                    <a:moveTo>
                      <a:pt x="193" y="162"/>
                    </a:move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4" y="156"/>
                      <a:pt x="196" y="155"/>
                      <a:pt x="198" y="155"/>
                    </a:cubicBezTo>
                    <a:cubicBezTo>
                      <a:pt x="198" y="161"/>
                      <a:pt x="198" y="161"/>
                      <a:pt x="198" y="161"/>
                    </a:cubicBezTo>
                    <a:cubicBezTo>
                      <a:pt x="197" y="161"/>
                      <a:pt x="195" y="161"/>
                      <a:pt x="193" y="162"/>
                    </a:cubicBezTo>
                    <a:close/>
                    <a:moveTo>
                      <a:pt x="228" y="158"/>
                    </a:move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3"/>
                      <a:pt x="225" y="152"/>
                      <a:pt x="225" y="150"/>
                    </a:cubicBezTo>
                    <a:cubicBezTo>
                      <a:pt x="231" y="151"/>
                      <a:pt x="231" y="151"/>
                      <a:pt x="231" y="151"/>
                    </a:cubicBezTo>
                    <a:cubicBezTo>
                      <a:pt x="230" y="154"/>
                      <a:pt x="229" y="156"/>
                      <a:pt x="228" y="158"/>
                    </a:cubicBezTo>
                    <a:close/>
                    <a:moveTo>
                      <a:pt x="225" y="140"/>
                    </a:moveTo>
                    <a:cubicBezTo>
                      <a:pt x="225" y="138"/>
                      <a:pt x="224" y="136"/>
                      <a:pt x="223" y="135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4"/>
                      <a:pt x="230" y="136"/>
                      <a:pt x="231" y="139"/>
                    </a:cubicBezTo>
                    <a:lnTo>
                      <a:pt x="225" y="140"/>
                    </a:lnTo>
                    <a:close/>
                    <a:moveTo>
                      <a:pt x="220" y="123"/>
                    </a:moveTo>
                    <a:cubicBezTo>
                      <a:pt x="220" y="121"/>
                      <a:pt x="220" y="120"/>
                      <a:pt x="220" y="118"/>
                    </a:cubicBezTo>
                    <a:cubicBezTo>
                      <a:pt x="220" y="117"/>
                      <a:pt x="220" y="117"/>
                      <a:pt x="220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25" y="119"/>
                      <a:pt x="226" y="121"/>
                      <a:pt x="226" y="122"/>
                    </a:cubicBezTo>
                    <a:lnTo>
                      <a:pt x="220" y="123"/>
                    </a:lnTo>
                    <a:close/>
                    <a:moveTo>
                      <a:pt x="228" y="107"/>
                    </a:move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4" y="102"/>
                      <a:pt x="225" y="100"/>
                      <a:pt x="226" y="99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0" y="103"/>
                      <a:pt x="229" y="105"/>
                      <a:pt x="228" y="107"/>
                    </a:cubicBezTo>
                    <a:close/>
                    <a:moveTo>
                      <a:pt x="228" y="89"/>
                    </a:moveTo>
                    <a:cubicBezTo>
                      <a:pt x="228" y="89"/>
                      <a:pt x="228" y="88"/>
                      <a:pt x="228" y="87"/>
                    </a:cubicBezTo>
                    <a:cubicBezTo>
                      <a:pt x="228" y="86"/>
                      <a:pt x="228" y="85"/>
                      <a:pt x="227" y="84"/>
                    </a:cubicBezTo>
                    <a:cubicBezTo>
                      <a:pt x="233" y="83"/>
                      <a:pt x="233" y="83"/>
                      <a:pt x="233" y="83"/>
                    </a:cubicBezTo>
                    <a:cubicBezTo>
                      <a:pt x="233" y="84"/>
                      <a:pt x="234" y="85"/>
                      <a:pt x="234" y="87"/>
                    </a:cubicBezTo>
                    <a:cubicBezTo>
                      <a:pt x="234" y="88"/>
                      <a:pt x="234" y="88"/>
                      <a:pt x="234" y="89"/>
                    </a:cubicBezTo>
                    <a:lnTo>
                      <a:pt x="228" y="89"/>
                    </a:lnTo>
                    <a:close/>
                    <a:moveTo>
                      <a:pt x="234" y="74"/>
                    </a:moveTo>
                    <a:cubicBezTo>
                      <a:pt x="229" y="71"/>
                      <a:pt x="229" y="71"/>
                      <a:pt x="229" y="71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9" y="70"/>
                      <a:pt x="229" y="70"/>
                      <a:pt x="229" y="69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34" y="66"/>
                      <a:pt x="235" y="68"/>
                      <a:pt x="235" y="70"/>
                    </a:cubicBezTo>
                    <a:cubicBezTo>
                      <a:pt x="235" y="71"/>
                      <a:pt x="235" y="73"/>
                      <a:pt x="234" y="74"/>
                    </a:cubicBezTo>
                    <a:close/>
                    <a:moveTo>
                      <a:pt x="220" y="66"/>
                    </a:moveTo>
                    <a:cubicBezTo>
                      <a:pt x="219" y="65"/>
                      <a:pt x="217" y="65"/>
                      <a:pt x="216" y="65"/>
                    </a:cubicBezTo>
                    <a:cubicBezTo>
                      <a:pt x="215" y="65"/>
                      <a:pt x="214" y="65"/>
                      <a:pt x="214" y="65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8" y="59"/>
                      <a:pt x="219" y="60"/>
                      <a:pt x="221" y="60"/>
                    </a:cubicBezTo>
                    <a:lnTo>
                      <a:pt x="220" y="66"/>
                    </a:lnTo>
                    <a:close/>
                    <a:moveTo>
                      <a:pt x="188" y="57"/>
                    </a:moveTo>
                    <a:cubicBezTo>
                      <a:pt x="187" y="57"/>
                      <a:pt x="184" y="56"/>
                      <a:pt x="183" y="52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191" y="56"/>
                      <a:pt x="190" y="57"/>
                      <a:pt x="188" y="57"/>
                    </a:cubicBezTo>
                    <a:close/>
                    <a:moveTo>
                      <a:pt x="204" y="57"/>
                    </a:moveTo>
                    <a:cubicBezTo>
                      <a:pt x="203" y="56"/>
                      <a:pt x="202" y="55"/>
                      <a:pt x="201" y="54"/>
                    </a:cubicBezTo>
                    <a:cubicBezTo>
                      <a:pt x="200" y="54"/>
                      <a:pt x="200" y="54"/>
                      <a:pt x="200" y="54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2" y="49"/>
                      <a:pt x="203" y="49"/>
                      <a:pt x="203" y="49"/>
                    </a:cubicBezTo>
                    <a:cubicBezTo>
                      <a:pt x="205" y="50"/>
                      <a:pt x="206" y="51"/>
                      <a:pt x="208" y="52"/>
                    </a:cubicBezTo>
                    <a:lnTo>
                      <a:pt x="204" y="57"/>
                    </a:lnTo>
                    <a:close/>
                    <a:moveTo>
                      <a:pt x="178" y="45"/>
                    </a:moveTo>
                    <a:cubicBezTo>
                      <a:pt x="178" y="45"/>
                      <a:pt x="178" y="45"/>
                      <a:pt x="178" y="45"/>
                    </a:cubicBezTo>
                    <a:cubicBezTo>
                      <a:pt x="176" y="43"/>
                      <a:pt x="174" y="42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8"/>
                      <a:pt x="180" y="39"/>
                      <a:pt x="181" y="40"/>
                    </a:cubicBezTo>
                    <a:lnTo>
                      <a:pt x="178" y="45"/>
                    </a:lnTo>
                    <a:close/>
                    <a:moveTo>
                      <a:pt x="167" y="31"/>
                    </a:moveTo>
                    <a:cubicBezTo>
                      <a:pt x="166" y="30"/>
                      <a:pt x="164" y="29"/>
                      <a:pt x="163" y="29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7" y="24"/>
                      <a:pt x="169" y="25"/>
                      <a:pt x="171" y="27"/>
                    </a:cubicBezTo>
                    <a:lnTo>
                      <a:pt x="167" y="31"/>
                    </a:lnTo>
                    <a:close/>
                    <a:moveTo>
                      <a:pt x="151" y="28"/>
                    </a:moveTo>
                    <a:cubicBezTo>
                      <a:pt x="149" y="28"/>
                      <a:pt x="148" y="26"/>
                      <a:pt x="147" y="24"/>
                    </a:cubicBezTo>
                    <a:cubicBezTo>
                      <a:pt x="147" y="23"/>
                      <a:pt x="147" y="22"/>
                      <a:pt x="147" y="22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21"/>
                      <a:pt x="153" y="22"/>
                      <a:pt x="153" y="23"/>
                    </a:cubicBezTo>
                    <a:lnTo>
                      <a:pt x="151" y="28"/>
                    </a:lnTo>
                    <a:close/>
                    <a:moveTo>
                      <a:pt x="138" y="22"/>
                    </a:moveTo>
                    <a:cubicBezTo>
                      <a:pt x="136" y="22"/>
                      <a:pt x="132" y="22"/>
                      <a:pt x="132" y="18"/>
                    </a:cubicBezTo>
                    <a:cubicBezTo>
                      <a:pt x="132" y="18"/>
                      <a:pt x="132" y="17"/>
                      <a:pt x="132" y="17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6" y="16"/>
                    </a:cubicBezTo>
                    <a:cubicBezTo>
                      <a:pt x="136" y="16"/>
                      <a:pt x="137" y="16"/>
                      <a:pt x="138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22"/>
                      <a:pt x="139" y="22"/>
                      <a:pt x="139" y="22"/>
                    </a:cubicBezTo>
                    <a:lnTo>
                      <a:pt x="138" y="22"/>
                    </a:lnTo>
                    <a:close/>
                    <a:moveTo>
                      <a:pt x="138" y="18"/>
                    </a:move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lose/>
                    <a:moveTo>
                      <a:pt x="131" y="5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5"/>
                      <a:pt x="137" y="5"/>
                      <a:pt x="137" y="5"/>
                    </a:cubicBezTo>
                    <a:lnTo>
                      <a:pt x="131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íṧļîḋê">
                <a:extLst>
                  <a:ext uri="{FF2B5EF4-FFF2-40B4-BE49-F238E27FC236}">
                    <a16:creationId xmlns:a16="http://schemas.microsoft.com/office/drawing/2014/main" id="{F17A0DC3-0486-418E-9CF5-2AF7269EEA6A}"/>
                  </a:ext>
                </a:extLst>
              </p:cNvPr>
              <p:cNvSpPr/>
              <p:nvPr/>
            </p:nvSpPr>
            <p:spPr bwMode="auto">
              <a:xfrm>
                <a:off x="7116763" y="2541588"/>
                <a:ext cx="339725" cy="1076325"/>
              </a:xfrm>
              <a:custGeom>
                <a:avLst/>
                <a:gdLst>
                  <a:gd name="T0" fmla="*/ 22 w 158"/>
                  <a:gd name="T1" fmla="*/ 496 h 503"/>
                  <a:gd name="T2" fmla="*/ 28 w 158"/>
                  <a:gd name="T3" fmla="*/ 495 h 503"/>
                  <a:gd name="T4" fmla="*/ 46 w 158"/>
                  <a:gd name="T5" fmla="*/ 489 h 503"/>
                  <a:gd name="T6" fmla="*/ 56 w 158"/>
                  <a:gd name="T7" fmla="*/ 488 h 503"/>
                  <a:gd name="T8" fmla="*/ 70 w 158"/>
                  <a:gd name="T9" fmla="*/ 488 h 503"/>
                  <a:gd name="T10" fmla="*/ 76 w 158"/>
                  <a:gd name="T11" fmla="*/ 488 h 503"/>
                  <a:gd name="T12" fmla="*/ 10 w 158"/>
                  <a:gd name="T13" fmla="*/ 492 h 503"/>
                  <a:gd name="T14" fmla="*/ 85 w 158"/>
                  <a:gd name="T15" fmla="*/ 485 h 503"/>
                  <a:gd name="T16" fmla="*/ 96 w 158"/>
                  <a:gd name="T17" fmla="*/ 472 h 503"/>
                  <a:gd name="T18" fmla="*/ 106 w 158"/>
                  <a:gd name="T19" fmla="*/ 457 h 503"/>
                  <a:gd name="T20" fmla="*/ 111 w 158"/>
                  <a:gd name="T21" fmla="*/ 449 h 503"/>
                  <a:gd name="T22" fmla="*/ 107 w 158"/>
                  <a:gd name="T23" fmla="*/ 434 h 503"/>
                  <a:gd name="T24" fmla="*/ 108 w 158"/>
                  <a:gd name="T25" fmla="*/ 431 h 503"/>
                  <a:gd name="T26" fmla="*/ 105 w 158"/>
                  <a:gd name="T27" fmla="*/ 436 h 503"/>
                  <a:gd name="T28" fmla="*/ 106 w 158"/>
                  <a:gd name="T29" fmla="*/ 418 h 503"/>
                  <a:gd name="T30" fmla="*/ 108 w 158"/>
                  <a:gd name="T31" fmla="*/ 403 h 503"/>
                  <a:gd name="T32" fmla="*/ 107 w 158"/>
                  <a:gd name="T33" fmla="*/ 390 h 503"/>
                  <a:gd name="T34" fmla="*/ 99 w 158"/>
                  <a:gd name="T35" fmla="*/ 376 h 503"/>
                  <a:gd name="T36" fmla="*/ 99 w 158"/>
                  <a:gd name="T37" fmla="*/ 376 h 503"/>
                  <a:gd name="T38" fmla="*/ 104 w 158"/>
                  <a:gd name="T39" fmla="*/ 362 h 503"/>
                  <a:gd name="T40" fmla="*/ 110 w 158"/>
                  <a:gd name="T41" fmla="*/ 353 h 503"/>
                  <a:gd name="T42" fmla="*/ 113 w 158"/>
                  <a:gd name="T43" fmla="*/ 353 h 503"/>
                  <a:gd name="T44" fmla="*/ 115 w 158"/>
                  <a:gd name="T45" fmla="*/ 331 h 503"/>
                  <a:gd name="T46" fmla="*/ 116 w 158"/>
                  <a:gd name="T47" fmla="*/ 319 h 503"/>
                  <a:gd name="T48" fmla="*/ 127 w 158"/>
                  <a:gd name="T49" fmla="*/ 299 h 503"/>
                  <a:gd name="T50" fmla="*/ 140 w 158"/>
                  <a:gd name="T51" fmla="*/ 286 h 503"/>
                  <a:gd name="T52" fmla="*/ 129 w 158"/>
                  <a:gd name="T53" fmla="*/ 272 h 503"/>
                  <a:gd name="T54" fmla="*/ 125 w 158"/>
                  <a:gd name="T55" fmla="*/ 269 h 503"/>
                  <a:gd name="T56" fmla="*/ 128 w 158"/>
                  <a:gd name="T57" fmla="*/ 264 h 503"/>
                  <a:gd name="T58" fmla="*/ 113 w 158"/>
                  <a:gd name="T59" fmla="*/ 248 h 503"/>
                  <a:gd name="T60" fmla="*/ 108 w 158"/>
                  <a:gd name="T61" fmla="*/ 236 h 503"/>
                  <a:gd name="T62" fmla="*/ 92 w 158"/>
                  <a:gd name="T63" fmla="*/ 228 h 503"/>
                  <a:gd name="T64" fmla="*/ 91 w 158"/>
                  <a:gd name="T65" fmla="*/ 210 h 503"/>
                  <a:gd name="T66" fmla="*/ 91 w 158"/>
                  <a:gd name="T67" fmla="*/ 198 h 503"/>
                  <a:gd name="T68" fmla="*/ 97 w 158"/>
                  <a:gd name="T69" fmla="*/ 198 h 503"/>
                  <a:gd name="T70" fmla="*/ 109 w 158"/>
                  <a:gd name="T71" fmla="*/ 187 h 503"/>
                  <a:gd name="T72" fmla="*/ 106 w 158"/>
                  <a:gd name="T73" fmla="*/ 171 h 503"/>
                  <a:gd name="T74" fmla="*/ 109 w 158"/>
                  <a:gd name="T75" fmla="*/ 160 h 503"/>
                  <a:gd name="T76" fmla="*/ 109 w 158"/>
                  <a:gd name="T77" fmla="*/ 160 h 503"/>
                  <a:gd name="T78" fmla="*/ 138 w 158"/>
                  <a:gd name="T79" fmla="*/ 156 h 503"/>
                  <a:gd name="T80" fmla="*/ 122 w 158"/>
                  <a:gd name="T81" fmla="*/ 145 h 503"/>
                  <a:gd name="T82" fmla="*/ 150 w 158"/>
                  <a:gd name="T83" fmla="*/ 138 h 503"/>
                  <a:gd name="T84" fmla="*/ 154 w 158"/>
                  <a:gd name="T85" fmla="*/ 131 h 503"/>
                  <a:gd name="T86" fmla="*/ 155 w 158"/>
                  <a:gd name="T87" fmla="*/ 127 h 503"/>
                  <a:gd name="T88" fmla="*/ 152 w 158"/>
                  <a:gd name="T89" fmla="*/ 110 h 503"/>
                  <a:gd name="T90" fmla="*/ 146 w 158"/>
                  <a:gd name="T91" fmla="*/ 101 h 503"/>
                  <a:gd name="T92" fmla="*/ 146 w 158"/>
                  <a:gd name="T93" fmla="*/ 101 h 503"/>
                  <a:gd name="T94" fmla="*/ 132 w 158"/>
                  <a:gd name="T95" fmla="*/ 77 h 503"/>
                  <a:gd name="T96" fmla="*/ 114 w 158"/>
                  <a:gd name="T97" fmla="*/ 69 h 503"/>
                  <a:gd name="T98" fmla="*/ 121 w 158"/>
                  <a:gd name="T99" fmla="*/ 58 h 503"/>
                  <a:gd name="T100" fmla="*/ 126 w 158"/>
                  <a:gd name="T101" fmla="*/ 55 h 503"/>
                  <a:gd name="T102" fmla="*/ 138 w 158"/>
                  <a:gd name="T103" fmla="*/ 47 h 503"/>
                  <a:gd name="T104" fmla="*/ 155 w 158"/>
                  <a:gd name="T105" fmla="*/ 38 h 503"/>
                  <a:gd name="T106" fmla="*/ 143 w 158"/>
                  <a:gd name="T107" fmla="*/ 31 h 503"/>
                  <a:gd name="T108" fmla="*/ 131 w 158"/>
                  <a:gd name="T109" fmla="*/ 2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" h="503">
                    <a:moveTo>
                      <a:pt x="5" y="503"/>
                    </a:moveTo>
                    <a:cubicBezTo>
                      <a:pt x="0" y="500"/>
                      <a:pt x="0" y="500"/>
                      <a:pt x="0" y="500"/>
                    </a:cubicBezTo>
                    <a:cubicBezTo>
                      <a:pt x="1" y="499"/>
                      <a:pt x="2" y="498"/>
                      <a:pt x="2" y="496"/>
                    </a:cubicBezTo>
                    <a:cubicBezTo>
                      <a:pt x="8" y="497"/>
                      <a:pt x="8" y="497"/>
                      <a:pt x="8" y="497"/>
                    </a:cubicBezTo>
                    <a:cubicBezTo>
                      <a:pt x="7" y="499"/>
                      <a:pt x="6" y="501"/>
                      <a:pt x="5" y="503"/>
                    </a:cubicBezTo>
                    <a:close/>
                    <a:moveTo>
                      <a:pt x="22" y="496"/>
                    </a:moveTo>
                    <a:cubicBezTo>
                      <a:pt x="22" y="490"/>
                      <a:pt x="22" y="490"/>
                      <a:pt x="22" y="490"/>
                    </a:cubicBezTo>
                    <a:cubicBezTo>
                      <a:pt x="22" y="490"/>
                      <a:pt x="23" y="490"/>
                      <a:pt x="24" y="490"/>
                    </a:cubicBezTo>
                    <a:cubicBezTo>
                      <a:pt x="25" y="490"/>
                      <a:pt x="26" y="489"/>
                      <a:pt x="27" y="489"/>
                    </a:cubicBezTo>
                    <a:cubicBezTo>
                      <a:pt x="28" y="489"/>
                      <a:pt x="28" y="489"/>
                      <a:pt x="28" y="489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7" y="495"/>
                      <a:pt x="26" y="495"/>
                      <a:pt x="25" y="496"/>
                    </a:cubicBezTo>
                    <a:cubicBezTo>
                      <a:pt x="24" y="496"/>
                      <a:pt x="23" y="496"/>
                      <a:pt x="22" y="496"/>
                    </a:cubicBezTo>
                    <a:close/>
                    <a:moveTo>
                      <a:pt x="40" y="495"/>
                    </a:moveTo>
                    <a:cubicBezTo>
                      <a:pt x="39" y="489"/>
                      <a:pt x="39" y="489"/>
                      <a:pt x="39" y="489"/>
                    </a:cubicBezTo>
                    <a:cubicBezTo>
                      <a:pt x="39" y="489"/>
                      <a:pt x="40" y="489"/>
                      <a:pt x="41" y="489"/>
                    </a:cubicBezTo>
                    <a:cubicBezTo>
                      <a:pt x="43" y="488"/>
                      <a:pt x="44" y="488"/>
                      <a:pt x="46" y="489"/>
                    </a:cubicBezTo>
                    <a:cubicBezTo>
                      <a:pt x="44" y="495"/>
                      <a:pt x="44" y="495"/>
                      <a:pt x="44" y="495"/>
                    </a:cubicBezTo>
                    <a:cubicBezTo>
                      <a:pt x="43" y="494"/>
                      <a:pt x="43" y="494"/>
                      <a:pt x="42" y="495"/>
                    </a:cubicBezTo>
                    <a:cubicBezTo>
                      <a:pt x="41" y="495"/>
                      <a:pt x="41" y="495"/>
                      <a:pt x="40" y="495"/>
                    </a:cubicBezTo>
                    <a:close/>
                    <a:moveTo>
                      <a:pt x="57" y="494"/>
                    </a:moveTo>
                    <a:cubicBezTo>
                      <a:pt x="54" y="489"/>
                      <a:pt x="54" y="489"/>
                      <a:pt x="54" y="489"/>
                    </a:cubicBezTo>
                    <a:cubicBezTo>
                      <a:pt x="55" y="489"/>
                      <a:pt x="56" y="488"/>
                      <a:pt x="56" y="488"/>
                    </a:cubicBezTo>
                    <a:cubicBezTo>
                      <a:pt x="57" y="487"/>
                      <a:pt x="58" y="486"/>
                      <a:pt x="60" y="486"/>
                    </a:cubicBezTo>
                    <a:cubicBezTo>
                      <a:pt x="62" y="491"/>
                      <a:pt x="62" y="491"/>
                      <a:pt x="62" y="491"/>
                    </a:cubicBezTo>
                    <a:cubicBezTo>
                      <a:pt x="61" y="491"/>
                      <a:pt x="61" y="492"/>
                      <a:pt x="60" y="492"/>
                    </a:cubicBezTo>
                    <a:cubicBezTo>
                      <a:pt x="59" y="493"/>
                      <a:pt x="59" y="494"/>
                      <a:pt x="57" y="494"/>
                    </a:cubicBezTo>
                    <a:close/>
                    <a:moveTo>
                      <a:pt x="74" y="492"/>
                    </a:move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0" y="484"/>
                      <a:pt x="70" y="484"/>
                      <a:pt x="70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6" y="486"/>
                      <a:pt x="76" y="487"/>
                      <a:pt x="76" y="488"/>
                    </a:cubicBezTo>
                    <a:cubicBezTo>
                      <a:pt x="76" y="490"/>
                      <a:pt x="75" y="491"/>
                      <a:pt x="74" y="492"/>
                    </a:cubicBezTo>
                    <a:close/>
                    <a:moveTo>
                      <a:pt x="10" y="492"/>
                    </a:moveTo>
                    <a:cubicBezTo>
                      <a:pt x="8" y="491"/>
                      <a:pt x="7" y="490"/>
                      <a:pt x="5" y="490"/>
                    </a:cubicBezTo>
                    <a:cubicBezTo>
                      <a:pt x="6" y="484"/>
                      <a:pt x="6" y="484"/>
                      <a:pt x="6" y="484"/>
                    </a:cubicBezTo>
                    <a:cubicBezTo>
                      <a:pt x="9" y="485"/>
                      <a:pt x="12" y="486"/>
                      <a:pt x="13" y="486"/>
                    </a:cubicBezTo>
                    <a:lnTo>
                      <a:pt x="10" y="492"/>
                    </a:lnTo>
                    <a:close/>
                    <a:moveTo>
                      <a:pt x="81" y="486"/>
                    </a:moveTo>
                    <a:cubicBezTo>
                      <a:pt x="79" y="486"/>
                      <a:pt x="77" y="485"/>
                      <a:pt x="76" y="484"/>
                    </a:cubicBezTo>
                    <a:cubicBezTo>
                      <a:pt x="79" y="479"/>
                      <a:pt x="79" y="479"/>
                      <a:pt x="79" y="479"/>
                    </a:cubicBezTo>
                    <a:cubicBezTo>
                      <a:pt x="81" y="480"/>
                      <a:pt x="81" y="480"/>
                      <a:pt x="81" y="480"/>
                    </a:cubicBezTo>
                    <a:cubicBezTo>
                      <a:pt x="81" y="480"/>
                      <a:pt x="81" y="481"/>
                      <a:pt x="80" y="481"/>
                    </a:cubicBezTo>
                    <a:cubicBezTo>
                      <a:pt x="85" y="485"/>
                      <a:pt x="85" y="485"/>
                      <a:pt x="85" y="485"/>
                    </a:cubicBezTo>
                    <a:cubicBezTo>
                      <a:pt x="84" y="486"/>
                      <a:pt x="82" y="486"/>
                      <a:pt x="81" y="486"/>
                    </a:cubicBezTo>
                    <a:close/>
                    <a:moveTo>
                      <a:pt x="91" y="476"/>
                    </a:moveTo>
                    <a:cubicBezTo>
                      <a:pt x="88" y="471"/>
                      <a:pt x="88" y="471"/>
                      <a:pt x="88" y="471"/>
                    </a:cubicBezTo>
                    <a:cubicBezTo>
                      <a:pt x="89" y="470"/>
                      <a:pt x="89" y="470"/>
                      <a:pt x="89" y="470"/>
                    </a:cubicBezTo>
                    <a:cubicBezTo>
                      <a:pt x="90" y="469"/>
                      <a:pt x="91" y="468"/>
                      <a:pt x="93" y="468"/>
                    </a:cubicBezTo>
                    <a:cubicBezTo>
                      <a:pt x="96" y="472"/>
                      <a:pt x="96" y="472"/>
                      <a:pt x="96" y="472"/>
                    </a:cubicBezTo>
                    <a:cubicBezTo>
                      <a:pt x="95" y="473"/>
                      <a:pt x="94" y="474"/>
                      <a:pt x="93" y="475"/>
                    </a:cubicBezTo>
                    <a:lnTo>
                      <a:pt x="91" y="476"/>
                    </a:lnTo>
                    <a:close/>
                    <a:moveTo>
                      <a:pt x="105" y="465"/>
                    </a:moveTo>
                    <a:cubicBezTo>
                      <a:pt x="101" y="461"/>
                      <a:pt x="101" y="461"/>
                      <a:pt x="101" y="461"/>
                    </a:cubicBezTo>
                    <a:cubicBezTo>
                      <a:pt x="102" y="460"/>
                      <a:pt x="103" y="459"/>
                      <a:pt x="103" y="459"/>
                    </a:cubicBezTo>
                    <a:cubicBezTo>
                      <a:pt x="104" y="458"/>
                      <a:pt x="105" y="457"/>
                      <a:pt x="106" y="457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09" y="461"/>
                      <a:pt x="108" y="462"/>
                      <a:pt x="108" y="463"/>
                    </a:cubicBezTo>
                    <a:cubicBezTo>
                      <a:pt x="107" y="464"/>
                      <a:pt x="106" y="464"/>
                      <a:pt x="105" y="465"/>
                    </a:cubicBezTo>
                    <a:close/>
                    <a:moveTo>
                      <a:pt x="117" y="449"/>
                    </a:move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7"/>
                      <a:pt x="111" y="446"/>
                      <a:pt x="110" y="445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6" y="444"/>
                      <a:pt x="117" y="446"/>
                      <a:pt x="117" y="449"/>
                    </a:cubicBezTo>
                    <a:cubicBezTo>
                      <a:pt x="117" y="449"/>
                      <a:pt x="117" y="449"/>
                      <a:pt x="117" y="449"/>
                    </a:cubicBezTo>
                    <a:close/>
                    <a:moveTo>
                      <a:pt x="105" y="436"/>
                    </a:moveTo>
                    <a:cubicBezTo>
                      <a:pt x="107" y="434"/>
                      <a:pt x="107" y="434"/>
                      <a:pt x="107" y="434"/>
                    </a:cubicBezTo>
                    <a:cubicBezTo>
                      <a:pt x="105" y="436"/>
                      <a:pt x="105" y="436"/>
                      <a:pt x="105" y="436"/>
                    </a:cubicBezTo>
                    <a:cubicBezTo>
                      <a:pt x="104" y="434"/>
                      <a:pt x="102" y="433"/>
                      <a:pt x="102" y="431"/>
                    </a:cubicBezTo>
                    <a:cubicBezTo>
                      <a:pt x="102" y="430"/>
                      <a:pt x="103" y="429"/>
                      <a:pt x="105" y="428"/>
                    </a:cubicBezTo>
                    <a:cubicBezTo>
                      <a:pt x="106" y="428"/>
                      <a:pt x="106" y="428"/>
                      <a:pt x="107" y="427"/>
                    </a:cubicBezTo>
                    <a:cubicBezTo>
                      <a:pt x="108" y="432"/>
                      <a:pt x="108" y="432"/>
                      <a:pt x="108" y="432"/>
                    </a:cubicBezTo>
                    <a:cubicBezTo>
                      <a:pt x="108" y="432"/>
                      <a:pt x="108" y="432"/>
                      <a:pt x="108" y="431"/>
                    </a:cubicBezTo>
                    <a:cubicBezTo>
                      <a:pt x="108" y="431"/>
                      <a:pt x="108" y="430"/>
                      <a:pt x="108" y="430"/>
                    </a:cubicBezTo>
                    <a:cubicBezTo>
                      <a:pt x="108" y="431"/>
                      <a:pt x="109" y="431"/>
                      <a:pt x="109" y="431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7" y="433"/>
                    </a:cubicBezTo>
                    <a:lnTo>
                      <a:pt x="105" y="436"/>
                    </a:lnTo>
                    <a:close/>
                    <a:moveTo>
                      <a:pt x="107" y="433"/>
                    </a:moveTo>
                    <a:cubicBezTo>
                      <a:pt x="107" y="433"/>
                      <a:pt x="107" y="433"/>
                      <a:pt x="107" y="433"/>
                    </a:cubicBezTo>
                    <a:cubicBezTo>
                      <a:pt x="107" y="433"/>
                      <a:pt x="107" y="433"/>
                      <a:pt x="107" y="433"/>
                    </a:cubicBezTo>
                    <a:close/>
                    <a:moveTo>
                      <a:pt x="111" y="421"/>
                    </a:moveTo>
                    <a:cubicBezTo>
                      <a:pt x="105" y="420"/>
                      <a:pt x="105" y="420"/>
                      <a:pt x="105" y="420"/>
                    </a:cubicBezTo>
                    <a:cubicBezTo>
                      <a:pt x="105" y="419"/>
                      <a:pt x="106" y="418"/>
                      <a:pt x="106" y="418"/>
                    </a:cubicBezTo>
                    <a:cubicBezTo>
                      <a:pt x="106" y="417"/>
                      <a:pt x="106" y="416"/>
                      <a:pt x="107" y="414"/>
                    </a:cubicBezTo>
                    <a:cubicBezTo>
                      <a:pt x="112" y="415"/>
                      <a:pt x="112" y="415"/>
                      <a:pt x="112" y="415"/>
                    </a:cubicBezTo>
                    <a:cubicBezTo>
                      <a:pt x="112" y="417"/>
                      <a:pt x="112" y="418"/>
                      <a:pt x="111" y="419"/>
                    </a:cubicBezTo>
                    <a:cubicBezTo>
                      <a:pt x="111" y="420"/>
                      <a:pt x="111" y="421"/>
                      <a:pt x="111" y="421"/>
                    </a:cubicBezTo>
                    <a:close/>
                    <a:moveTo>
                      <a:pt x="114" y="404"/>
                    </a:moveTo>
                    <a:cubicBezTo>
                      <a:pt x="108" y="403"/>
                      <a:pt x="108" y="403"/>
                      <a:pt x="108" y="403"/>
                    </a:cubicBezTo>
                    <a:cubicBezTo>
                      <a:pt x="109" y="400"/>
                      <a:pt x="109" y="398"/>
                      <a:pt x="110" y="397"/>
                    </a:cubicBezTo>
                    <a:cubicBezTo>
                      <a:pt x="116" y="399"/>
                      <a:pt x="116" y="399"/>
                      <a:pt x="116" y="399"/>
                    </a:cubicBezTo>
                    <a:cubicBezTo>
                      <a:pt x="115" y="399"/>
                      <a:pt x="115" y="399"/>
                      <a:pt x="115" y="400"/>
                    </a:cubicBezTo>
                    <a:cubicBezTo>
                      <a:pt x="115" y="400"/>
                      <a:pt x="114" y="401"/>
                      <a:pt x="114" y="404"/>
                    </a:cubicBezTo>
                    <a:close/>
                    <a:moveTo>
                      <a:pt x="108" y="391"/>
                    </a:moveTo>
                    <a:cubicBezTo>
                      <a:pt x="107" y="390"/>
                      <a:pt x="107" y="390"/>
                      <a:pt x="107" y="390"/>
                    </a:cubicBezTo>
                    <a:cubicBezTo>
                      <a:pt x="105" y="389"/>
                      <a:pt x="104" y="388"/>
                      <a:pt x="103" y="388"/>
                    </a:cubicBezTo>
                    <a:cubicBezTo>
                      <a:pt x="106" y="383"/>
                      <a:pt x="106" y="383"/>
                      <a:pt x="106" y="383"/>
                    </a:cubicBezTo>
                    <a:cubicBezTo>
                      <a:pt x="107" y="383"/>
                      <a:pt x="108" y="384"/>
                      <a:pt x="109" y="385"/>
                    </a:cubicBezTo>
                    <a:cubicBezTo>
                      <a:pt x="111" y="386"/>
                      <a:pt x="111" y="386"/>
                      <a:pt x="111" y="386"/>
                    </a:cubicBezTo>
                    <a:lnTo>
                      <a:pt x="108" y="391"/>
                    </a:lnTo>
                    <a:close/>
                    <a:moveTo>
                      <a:pt x="99" y="376"/>
                    </a:moveTo>
                    <a:cubicBezTo>
                      <a:pt x="99" y="375"/>
                      <a:pt x="98" y="375"/>
                      <a:pt x="97" y="374"/>
                    </a:cubicBezTo>
                    <a:cubicBezTo>
                      <a:pt x="96" y="374"/>
                      <a:pt x="96" y="374"/>
                      <a:pt x="96" y="374"/>
                    </a:cubicBezTo>
                    <a:cubicBezTo>
                      <a:pt x="99" y="368"/>
                      <a:pt x="99" y="368"/>
                      <a:pt x="99" y="368"/>
                    </a:cubicBezTo>
                    <a:cubicBezTo>
                      <a:pt x="100" y="369"/>
                      <a:pt x="100" y="369"/>
                      <a:pt x="100" y="369"/>
                    </a:cubicBezTo>
                    <a:cubicBezTo>
                      <a:pt x="102" y="370"/>
                      <a:pt x="103" y="372"/>
                      <a:pt x="104" y="373"/>
                    </a:cubicBezTo>
                    <a:lnTo>
                      <a:pt x="99" y="376"/>
                    </a:lnTo>
                    <a:close/>
                    <a:moveTo>
                      <a:pt x="98" y="364"/>
                    </a:moveTo>
                    <a:cubicBezTo>
                      <a:pt x="96" y="359"/>
                      <a:pt x="96" y="359"/>
                      <a:pt x="96" y="359"/>
                    </a:cubicBezTo>
                    <a:cubicBezTo>
                      <a:pt x="96" y="358"/>
                      <a:pt x="97" y="358"/>
                      <a:pt x="97" y="358"/>
                    </a:cubicBezTo>
                    <a:cubicBezTo>
                      <a:pt x="98" y="358"/>
                      <a:pt x="98" y="358"/>
                      <a:pt x="98" y="358"/>
                    </a:cubicBezTo>
                    <a:cubicBezTo>
                      <a:pt x="99" y="358"/>
                      <a:pt x="100" y="357"/>
                      <a:pt x="101" y="357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3" y="363"/>
                      <a:pt x="101" y="363"/>
                      <a:pt x="100" y="363"/>
                    </a:cubicBezTo>
                    <a:cubicBezTo>
                      <a:pt x="100" y="364"/>
                      <a:pt x="99" y="364"/>
                      <a:pt x="99" y="364"/>
                    </a:cubicBezTo>
                    <a:cubicBezTo>
                      <a:pt x="99" y="364"/>
                      <a:pt x="98" y="364"/>
                      <a:pt x="98" y="364"/>
                    </a:cubicBezTo>
                    <a:close/>
                    <a:moveTo>
                      <a:pt x="113" y="353"/>
                    </a:moveTo>
                    <a:cubicBezTo>
                      <a:pt x="112" y="353"/>
                      <a:pt x="112" y="353"/>
                      <a:pt x="112" y="353"/>
                    </a:cubicBezTo>
                    <a:cubicBezTo>
                      <a:pt x="111" y="353"/>
                      <a:pt x="111" y="353"/>
                      <a:pt x="110" y="353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0" y="347"/>
                      <a:pt x="111" y="347"/>
                      <a:pt x="112" y="347"/>
                    </a:cubicBezTo>
                    <a:cubicBezTo>
                      <a:pt x="112" y="347"/>
                      <a:pt x="112" y="347"/>
                      <a:pt x="113" y="347"/>
                    </a:cubicBezTo>
                    <a:cubicBezTo>
                      <a:pt x="112" y="347"/>
                      <a:pt x="111" y="348"/>
                      <a:pt x="111" y="349"/>
                    </a:cubicBezTo>
                    <a:cubicBezTo>
                      <a:pt x="117" y="349"/>
                      <a:pt x="117" y="349"/>
                      <a:pt x="117" y="349"/>
                    </a:cubicBezTo>
                    <a:cubicBezTo>
                      <a:pt x="117" y="353"/>
                      <a:pt x="114" y="353"/>
                      <a:pt x="113" y="353"/>
                    </a:cubicBezTo>
                    <a:close/>
                    <a:moveTo>
                      <a:pt x="110" y="337"/>
                    </a:moveTo>
                    <a:cubicBezTo>
                      <a:pt x="110" y="336"/>
                      <a:pt x="110" y="336"/>
                      <a:pt x="110" y="336"/>
                    </a:cubicBezTo>
                    <a:cubicBezTo>
                      <a:pt x="110" y="336"/>
                      <a:pt x="110" y="335"/>
                      <a:pt x="110" y="335"/>
                    </a:cubicBezTo>
                    <a:cubicBezTo>
                      <a:pt x="110" y="334"/>
                      <a:pt x="109" y="333"/>
                      <a:pt x="109" y="332"/>
                    </a:cubicBezTo>
                    <a:cubicBezTo>
                      <a:pt x="109" y="331"/>
                      <a:pt x="110" y="331"/>
                      <a:pt x="110" y="331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5" y="332"/>
                      <a:pt x="115" y="333"/>
                      <a:pt x="116" y="333"/>
                    </a:cubicBezTo>
                    <a:cubicBezTo>
                      <a:pt x="116" y="334"/>
                      <a:pt x="116" y="334"/>
                      <a:pt x="116" y="335"/>
                    </a:cubicBezTo>
                    <a:cubicBezTo>
                      <a:pt x="116" y="336"/>
                      <a:pt x="116" y="336"/>
                      <a:pt x="116" y="336"/>
                    </a:cubicBezTo>
                    <a:lnTo>
                      <a:pt x="110" y="337"/>
                    </a:lnTo>
                    <a:close/>
                    <a:moveTo>
                      <a:pt x="121" y="323"/>
                    </a:moveTo>
                    <a:cubicBezTo>
                      <a:pt x="116" y="319"/>
                      <a:pt x="116" y="319"/>
                      <a:pt x="116" y="319"/>
                    </a:cubicBezTo>
                    <a:cubicBezTo>
                      <a:pt x="118" y="318"/>
                      <a:pt x="118" y="317"/>
                      <a:pt x="119" y="315"/>
                    </a:cubicBez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3" y="320"/>
                      <a:pt x="122" y="321"/>
                      <a:pt x="121" y="323"/>
                    </a:cubicBezTo>
                    <a:close/>
                    <a:moveTo>
                      <a:pt x="128" y="307"/>
                    </a:moveTo>
                    <a:cubicBezTo>
                      <a:pt x="123" y="304"/>
                      <a:pt x="123" y="304"/>
                      <a:pt x="123" y="304"/>
                    </a:cubicBezTo>
                    <a:cubicBezTo>
                      <a:pt x="124" y="302"/>
                      <a:pt x="126" y="300"/>
                      <a:pt x="127" y="299"/>
                    </a:cubicBezTo>
                    <a:cubicBezTo>
                      <a:pt x="131" y="302"/>
                      <a:pt x="131" y="302"/>
                      <a:pt x="131" y="302"/>
                    </a:cubicBezTo>
                    <a:cubicBezTo>
                      <a:pt x="130" y="304"/>
                      <a:pt x="129" y="305"/>
                      <a:pt x="128" y="307"/>
                    </a:cubicBezTo>
                    <a:close/>
                    <a:moveTo>
                      <a:pt x="138" y="292"/>
                    </a:moveTo>
                    <a:cubicBezTo>
                      <a:pt x="132" y="290"/>
                      <a:pt x="132" y="290"/>
                      <a:pt x="132" y="290"/>
                    </a:cubicBezTo>
                    <a:cubicBezTo>
                      <a:pt x="133" y="288"/>
                      <a:pt x="134" y="286"/>
                      <a:pt x="134" y="284"/>
                    </a:cubicBezTo>
                    <a:cubicBezTo>
                      <a:pt x="140" y="286"/>
                      <a:pt x="140" y="286"/>
                      <a:pt x="140" y="286"/>
                    </a:cubicBezTo>
                    <a:cubicBezTo>
                      <a:pt x="139" y="288"/>
                      <a:pt x="139" y="290"/>
                      <a:pt x="138" y="292"/>
                    </a:cubicBezTo>
                    <a:close/>
                    <a:moveTo>
                      <a:pt x="135" y="278"/>
                    </a:moveTo>
                    <a:cubicBezTo>
                      <a:pt x="134" y="277"/>
                      <a:pt x="133" y="277"/>
                      <a:pt x="133" y="277"/>
                    </a:cubicBezTo>
                    <a:cubicBezTo>
                      <a:pt x="132" y="277"/>
                      <a:pt x="132" y="277"/>
                      <a:pt x="131" y="277"/>
                    </a:cubicBezTo>
                    <a:cubicBezTo>
                      <a:pt x="129" y="277"/>
                      <a:pt x="129" y="277"/>
                      <a:pt x="129" y="277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1" y="272"/>
                      <a:pt x="131" y="272"/>
                    </a:cubicBezTo>
                    <a:cubicBezTo>
                      <a:pt x="131" y="272"/>
                      <a:pt x="132" y="272"/>
                      <a:pt x="133" y="272"/>
                    </a:cubicBezTo>
                    <a:cubicBezTo>
                      <a:pt x="134" y="272"/>
                      <a:pt x="135" y="272"/>
                      <a:pt x="136" y="272"/>
                    </a:cubicBezTo>
                    <a:lnTo>
                      <a:pt x="135" y="278"/>
                    </a:lnTo>
                    <a:close/>
                    <a:moveTo>
                      <a:pt x="126" y="270"/>
                    </a:moveTo>
                    <a:cubicBezTo>
                      <a:pt x="126" y="270"/>
                      <a:pt x="125" y="269"/>
                      <a:pt x="125" y="269"/>
                    </a:cubicBezTo>
                    <a:cubicBezTo>
                      <a:pt x="124" y="269"/>
                      <a:pt x="124" y="269"/>
                      <a:pt x="123" y="269"/>
                    </a:cubicBezTo>
                    <a:cubicBezTo>
                      <a:pt x="121" y="268"/>
                      <a:pt x="120" y="266"/>
                      <a:pt x="120" y="264"/>
                    </a:cubicBezTo>
                    <a:cubicBezTo>
                      <a:pt x="126" y="263"/>
                      <a:pt x="126" y="263"/>
                      <a:pt x="126" y="263"/>
                    </a:cubicBezTo>
                    <a:cubicBezTo>
                      <a:pt x="126" y="263"/>
                      <a:pt x="126" y="264"/>
                      <a:pt x="126" y="264"/>
                    </a:cubicBezTo>
                    <a:cubicBezTo>
                      <a:pt x="126" y="264"/>
                      <a:pt x="127" y="264"/>
                      <a:pt x="127" y="264"/>
                    </a:cubicBezTo>
                    <a:cubicBezTo>
                      <a:pt x="128" y="264"/>
                      <a:pt x="128" y="264"/>
                      <a:pt x="128" y="264"/>
                    </a:cubicBezTo>
                    <a:lnTo>
                      <a:pt x="126" y="270"/>
                    </a:lnTo>
                    <a:close/>
                    <a:moveTo>
                      <a:pt x="117" y="256"/>
                    </a:moveTo>
                    <a:cubicBezTo>
                      <a:pt x="119" y="253"/>
                      <a:pt x="119" y="253"/>
                      <a:pt x="119" y="253"/>
                    </a:cubicBezTo>
                    <a:cubicBezTo>
                      <a:pt x="117" y="256"/>
                      <a:pt x="117" y="256"/>
                      <a:pt x="117" y="256"/>
                    </a:cubicBezTo>
                    <a:cubicBezTo>
                      <a:pt x="115" y="254"/>
                      <a:pt x="113" y="253"/>
                      <a:pt x="113" y="249"/>
                    </a:cubicBezTo>
                    <a:cubicBezTo>
                      <a:pt x="113" y="248"/>
                      <a:pt x="113" y="248"/>
                      <a:pt x="113" y="248"/>
                    </a:cubicBezTo>
                    <a:cubicBezTo>
                      <a:pt x="119" y="248"/>
                      <a:pt x="119" y="248"/>
                      <a:pt x="119" y="248"/>
                    </a:cubicBezTo>
                    <a:cubicBezTo>
                      <a:pt x="119" y="250"/>
                      <a:pt x="119" y="250"/>
                      <a:pt x="121" y="251"/>
                    </a:cubicBezTo>
                    <a:lnTo>
                      <a:pt x="117" y="256"/>
                    </a:lnTo>
                    <a:close/>
                    <a:moveTo>
                      <a:pt x="112" y="239"/>
                    </a:moveTo>
                    <a:cubicBezTo>
                      <a:pt x="111" y="238"/>
                      <a:pt x="110" y="238"/>
                      <a:pt x="109" y="237"/>
                    </a:cubicBezTo>
                    <a:cubicBezTo>
                      <a:pt x="109" y="237"/>
                      <a:pt x="109" y="237"/>
                      <a:pt x="108" y="236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11" y="231"/>
                      <a:pt x="112" y="232"/>
                      <a:pt x="112" y="232"/>
                    </a:cubicBezTo>
                    <a:cubicBezTo>
                      <a:pt x="114" y="233"/>
                      <a:pt x="115" y="234"/>
                      <a:pt x="116" y="235"/>
                    </a:cubicBezTo>
                    <a:lnTo>
                      <a:pt x="112" y="239"/>
                    </a:lnTo>
                    <a:close/>
                    <a:moveTo>
                      <a:pt x="98" y="234"/>
                    </a:moveTo>
                    <a:cubicBezTo>
                      <a:pt x="95" y="234"/>
                      <a:pt x="93" y="232"/>
                      <a:pt x="92" y="228"/>
                    </a:cubicBezTo>
                    <a:cubicBezTo>
                      <a:pt x="97" y="227"/>
                      <a:pt x="97" y="227"/>
                      <a:pt x="97" y="227"/>
                    </a:cubicBezTo>
                    <a:cubicBezTo>
                      <a:pt x="98" y="228"/>
                      <a:pt x="98" y="229"/>
                      <a:pt x="99" y="229"/>
                    </a:cubicBezTo>
                    <a:lnTo>
                      <a:pt x="98" y="234"/>
                    </a:lnTo>
                    <a:close/>
                    <a:moveTo>
                      <a:pt x="91" y="216"/>
                    </a:moveTo>
                    <a:cubicBezTo>
                      <a:pt x="91" y="215"/>
                      <a:pt x="90" y="214"/>
                      <a:pt x="90" y="212"/>
                    </a:cubicBezTo>
                    <a:cubicBezTo>
                      <a:pt x="90" y="211"/>
                      <a:pt x="90" y="211"/>
                      <a:pt x="91" y="210"/>
                    </a:cubicBezTo>
                    <a:cubicBezTo>
                      <a:pt x="96" y="210"/>
                      <a:pt x="96" y="210"/>
                      <a:pt x="96" y="210"/>
                    </a:cubicBezTo>
                    <a:cubicBezTo>
                      <a:pt x="96" y="211"/>
                      <a:pt x="96" y="211"/>
                      <a:pt x="96" y="212"/>
                    </a:cubicBezTo>
                    <a:cubicBezTo>
                      <a:pt x="96" y="213"/>
                      <a:pt x="96" y="214"/>
                      <a:pt x="96" y="215"/>
                    </a:cubicBezTo>
                    <a:lnTo>
                      <a:pt x="91" y="216"/>
                    </a:lnTo>
                    <a:close/>
                    <a:moveTo>
                      <a:pt x="97" y="198"/>
                    </a:moveTo>
                    <a:cubicBezTo>
                      <a:pt x="91" y="198"/>
                      <a:pt x="91" y="198"/>
                      <a:pt x="91" y="198"/>
                    </a:cubicBezTo>
                    <a:cubicBezTo>
                      <a:pt x="91" y="193"/>
                      <a:pt x="93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197"/>
                      <a:pt x="97" y="196"/>
                      <a:pt x="97" y="196"/>
                    </a:cubicBezTo>
                    <a:cubicBezTo>
                      <a:pt x="97" y="196"/>
                      <a:pt x="97" y="197"/>
                      <a:pt x="97" y="198"/>
                    </a:cubicBezTo>
                    <a:close/>
                    <a:moveTo>
                      <a:pt x="105" y="189"/>
                    </a:moveTo>
                    <a:cubicBezTo>
                      <a:pt x="105" y="189"/>
                      <a:pt x="105" y="189"/>
                      <a:pt x="105" y="188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100" y="185"/>
                      <a:pt x="102" y="184"/>
                      <a:pt x="104" y="183"/>
                    </a:cubicBezTo>
                    <a:cubicBezTo>
                      <a:pt x="105" y="183"/>
                      <a:pt x="105" y="182"/>
                      <a:pt x="106" y="182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7"/>
                      <a:pt x="107" y="188"/>
                      <a:pt x="107" y="188"/>
                    </a:cubicBezTo>
                    <a:cubicBezTo>
                      <a:pt x="105" y="189"/>
                      <a:pt x="105" y="189"/>
                      <a:pt x="105" y="189"/>
                    </a:cubicBezTo>
                    <a:close/>
                    <a:moveTo>
                      <a:pt x="109" y="175"/>
                    </a:moveTo>
                    <a:cubicBezTo>
                      <a:pt x="109" y="175"/>
                      <a:pt x="109" y="175"/>
                      <a:pt x="109" y="175"/>
                    </a:cubicBezTo>
                    <a:cubicBezTo>
                      <a:pt x="108" y="174"/>
                      <a:pt x="107" y="173"/>
                      <a:pt x="107" y="172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2" y="170"/>
                      <a:pt x="113" y="171"/>
                      <a:pt x="114" y="172"/>
                    </a:cubicBezTo>
                    <a:cubicBezTo>
                      <a:pt x="114" y="173"/>
                      <a:pt x="114" y="173"/>
                      <a:pt x="114" y="174"/>
                    </a:cubicBezTo>
                    <a:lnTo>
                      <a:pt x="109" y="175"/>
                    </a:lnTo>
                    <a:close/>
                    <a:moveTo>
                      <a:pt x="109" y="160"/>
                    </a:move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7"/>
                      <a:pt x="104" y="157"/>
                      <a:pt x="105" y="156"/>
                    </a:cubicBezTo>
                    <a:cubicBezTo>
                      <a:pt x="105" y="155"/>
                      <a:pt x="107" y="154"/>
                      <a:pt x="108" y="152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1" y="157"/>
                      <a:pt x="110" y="159"/>
                      <a:pt x="109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lose/>
                    <a:moveTo>
                      <a:pt x="136" y="157"/>
                    </a:moveTo>
                    <a:cubicBezTo>
                      <a:pt x="135" y="151"/>
                      <a:pt x="135" y="151"/>
                      <a:pt x="135" y="151"/>
                    </a:cubicBezTo>
                    <a:cubicBezTo>
                      <a:pt x="135" y="151"/>
                      <a:pt x="135" y="151"/>
                      <a:pt x="136" y="151"/>
                    </a:cubicBezTo>
                    <a:cubicBezTo>
                      <a:pt x="137" y="150"/>
                      <a:pt x="137" y="149"/>
                      <a:pt x="137" y="149"/>
                    </a:cubicBezTo>
                    <a:cubicBezTo>
                      <a:pt x="142" y="152"/>
                      <a:pt x="142" y="152"/>
                      <a:pt x="142" y="152"/>
                    </a:cubicBezTo>
                    <a:cubicBezTo>
                      <a:pt x="141" y="154"/>
                      <a:pt x="140" y="155"/>
                      <a:pt x="138" y="156"/>
                    </a:cubicBezTo>
                    <a:cubicBezTo>
                      <a:pt x="137" y="156"/>
                      <a:pt x="137" y="157"/>
                      <a:pt x="136" y="157"/>
                    </a:cubicBezTo>
                    <a:close/>
                    <a:moveTo>
                      <a:pt x="123" y="151"/>
                    </a:moveTo>
                    <a:cubicBezTo>
                      <a:pt x="123" y="151"/>
                      <a:pt x="122" y="151"/>
                      <a:pt x="122" y="150"/>
                    </a:cubicBezTo>
                    <a:cubicBezTo>
                      <a:pt x="122" y="150"/>
                      <a:pt x="121" y="150"/>
                      <a:pt x="121" y="151"/>
                    </a:cubicBezTo>
                    <a:cubicBezTo>
                      <a:pt x="119" y="145"/>
                      <a:pt x="119" y="145"/>
                      <a:pt x="119" y="145"/>
                    </a:cubicBezTo>
                    <a:cubicBezTo>
                      <a:pt x="120" y="145"/>
                      <a:pt x="121" y="145"/>
                      <a:pt x="122" y="145"/>
                    </a:cubicBezTo>
                    <a:cubicBezTo>
                      <a:pt x="124" y="145"/>
                      <a:pt x="126" y="145"/>
                      <a:pt x="126" y="146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123" y="151"/>
                    </a:lnTo>
                    <a:close/>
                    <a:moveTo>
                      <a:pt x="150" y="144"/>
                    </a:move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7" y="139"/>
                      <a:pt x="149" y="139"/>
                      <a:pt x="150" y="138"/>
                    </a:cubicBezTo>
                    <a:cubicBezTo>
                      <a:pt x="151" y="138"/>
                      <a:pt x="151" y="138"/>
                      <a:pt x="152" y="138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3" y="144"/>
                      <a:pt x="152" y="144"/>
                      <a:pt x="151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lose/>
                    <a:moveTo>
                      <a:pt x="154" y="131"/>
                    </a:move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9" y="128"/>
                    </a:cubicBezTo>
                    <a:cubicBezTo>
                      <a:pt x="149" y="128"/>
                      <a:pt x="149" y="127"/>
                      <a:pt x="149" y="126"/>
                    </a:cubicBezTo>
                    <a:cubicBezTo>
                      <a:pt x="150" y="125"/>
                      <a:pt x="150" y="124"/>
                      <a:pt x="150" y="123"/>
                    </a:cubicBezTo>
                    <a:cubicBezTo>
                      <a:pt x="156" y="125"/>
                      <a:pt x="156" y="125"/>
                      <a:pt x="156" y="125"/>
                    </a:cubicBezTo>
                    <a:cubicBezTo>
                      <a:pt x="155" y="126"/>
                      <a:pt x="155" y="127"/>
                      <a:pt x="155" y="127"/>
                    </a:cubicBezTo>
                    <a:cubicBezTo>
                      <a:pt x="155" y="129"/>
                      <a:pt x="154" y="130"/>
                      <a:pt x="154" y="130"/>
                    </a:cubicBezTo>
                    <a:cubicBezTo>
                      <a:pt x="154" y="130"/>
                      <a:pt x="154" y="131"/>
                      <a:pt x="154" y="131"/>
                    </a:cubicBezTo>
                    <a:close/>
                    <a:moveTo>
                      <a:pt x="157" y="114"/>
                    </a:move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2" y="111"/>
                      <a:pt x="152" y="110"/>
                      <a:pt x="152" y="110"/>
                    </a:cubicBezTo>
                    <a:cubicBezTo>
                      <a:pt x="152" y="109"/>
                      <a:pt x="152" y="109"/>
                      <a:pt x="152" y="108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8"/>
                      <a:pt x="158" y="109"/>
                      <a:pt x="158" y="110"/>
                    </a:cubicBezTo>
                    <a:cubicBezTo>
                      <a:pt x="158" y="111"/>
                      <a:pt x="158" y="112"/>
                      <a:pt x="158" y="113"/>
                    </a:cubicBezTo>
                    <a:cubicBezTo>
                      <a:pt x="158" y="114"/>
                      <a:pt x="158" y="114"/>
                      <a:pt x="157" y="114"/>
                    </a:cubicBezTo>
                    <a:close/>
                    <a:moveTo>
                      <a:pt x="146" y="101"/>
                    </a:moveTo>
                    <a:cubicBezTo>
                      <a:pt x="144" y="99"/>
                      <a:pt x="143" y="97"/>
                      <a:pt x="143" y="94"/>
                    </a:cubicBezTo>
                    <a:cubicBezTo>
                      <a:pt x="143" y="94"/>
                      <a:pt x="143" y="94"/>
                      <a:pt x="143" y="93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6"/>
                      <a:pt x="150" y="96"/>
                      <a:pt x="150" y="97"/>
                    </a:cubicBezTo>
                    <a:lnTo>
                      <a:pt x="146" y="101"/>
                    </a:lnTo>
                    <a:close/>
                    <a:moveTo>
                      <a:pt x="143" y="82"/>
                    </a:moveTo>
                    <a:cubicBezTo>
                      <a:pt x="143" y="80"/>
                      <a:pt x="142" y="79"/>
                      <a:pt x="142" y="7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76"/>
                      <a:pt x="148" y="78"/>
                      <a:pt x="149" y="81"/>
                    </a:cubicBezTo>
                    <a:lnTo>
                      <a:pt x="143" y="82"/>
                    </a:lnTo>
                    <a:close/>
                    <a:moveTo>
                      <a:pt x="132" y="77"/>
                    </a:moveTo>
                    <a:cubicBezTo>
                      <a:pt x="130" y="77"/>
                      <a:pt x="128" y="76"/>
                      <a:pt x="126" y="7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9" y="71"/>
                      <a:pt x="131" y="71"/>
                      <a:pt x="133" y="71"/>
                    </a:cubicBezTo>
                    <a:lnTo>
                      <a:pt x="132" y="77"/>
                    </a:lnTo>
                    <a:close/>
                    <a:moveTo>
                      <a:pt x="114" y="70"/>
                    </a:moveTo>
                    <a:cubicBezTo>
                      <a:pt x="114" y="69"/>
                      <a:pt x="114" y="69"/>
                      <a:pt x="114" y="69"/>
                    </a:cubicBezTo>
                    <a:cubicBezTo>
                      <a:pt x="113" y="67"/>
                      <a:pt x="112" y="65"/>
                      <a:pt x="112" y="63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4"/>
                      <a:pt x="118" y="65"/>
                      <a:pt x="119" y="67"/>
                    </a:cubicBezTo>
                    <a:lnTo>
                      <a:pt x="114" y="70"/>
                    </a:lnTo>
                    <a:close/>
                    <a:moveTo>
                      <a:pt x="127" y="59"/>
                    </a:move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7"/>
                      <a:pt x="121" y="57"/>
                      <a:pt x="121" y="56"/>
                    </a:cubicBezTo>
                    <a:cubicBezTo>
                      <a:pt x="121" y="55"/>
                      <a:pt x="120" y="54"/>
                      <a:pt x="120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3"/>
                      <a:pt x="126" y="54"/>
                      <a:pt x="126" y="55"/>
                    </a:cubicBezTo>
                    <a:cubicBezTo>
                      <a:pt x="127" y="56"/>
                      <a:pt x="127" y="57"/>
                      <a:pt x="127" y="58"/>
                    </a:cubicBezTo>
                    <a:cubicBezTo>
                      <a:pt x="127" y="58"/>
                      <a:pt x="127" y="59"/>
                      <a:pt x="127" y="59"/>
                    </a:cubicBezTo>
                    <a:close/>
                    <a:moveTo>
                      <a:pt x="133" y="49"/>
                    </a:move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2"/>
                      <a:pt x="136" y="42"/>
                      <a:pt x="138" y="42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7"/>
                      <a:pt x="135" y="48"/>
                      <a:pt x="133" y="49"/>
                    </a:cubicBezTo>
                    <a:close/>
                    <a:moveTo>
                      <a:pt x="151" y="45"/>
                    </a:moveTo>
                    <a:cubicBezTo>
                      <a:pt x="148" y="40"/>
                      <a:pt x="148" y="40"/>
                      <a:pt x="148" y="40"/>
                    </a:cubicBezTo>
                    <a:cubicBezTo>
                      <a:pt x="149" y="39"/>
                      <a:pt x="149" y="39"/>
                      <a:pt x="149" y="38"/>
                    </a:cubicBezTo>
                    <a:cubicBezTo>
                      <a:pt x="149" y="37"/>
                      <a:pt x="149" y="37"/>
                      <a:pt x="149" y="37"/>
                    </a:cubicBezTo>
                    <a:cubicBezTo>
                      <a:pt x="155" y="38"/>
                      <a:pt x="155" y="38"/>
                      <a:pt x="155" y="38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41"/>
                      <a:pt x="153" y="43"/>
                      <a:pt x="151" y="45"/>
                    </a:cubicBezTo>
                    <a:close/>
                    <a:moveTo>
                      <a:pt x="143" y="37"/>
                    </a:moveTo>
                    <a:cubicBezTo>
                      <a:pt x="141" y="37"/>
                      <a:pt x="138" y="37"/>
                      <a:pt x="136" y="3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1"/>
                      <a:pt x="142" y="31"/>
                      <a:pt x="143" y="31"/>
                    </a:cubicBezTo>
                    <a:lnTo>
                      <a:pt x="143" y="37"/>
                    </a:lnTo>
                    <a:close/>
                    <a:moveTo>
                      <a:pt x="131" y="22"/>
                    </a:moveTo>
                    <a:cubicBezTo>
                      <a:pt x="130" y="20"/>
                      <a:pt x="129" y="19"/>
                      <a:pt x="129" y="17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5" y="17"/>
                      <a:pt x="136" y="19"/>
                      <a:pt x="136" y="21"/>
                    </a:cubicBezTo>
                    <a:lnTo>
                      <a:pt x="131" y="22"/>
                    </a:lnTo>
                    <a:close/>
                    <a:moveTo>
                      <a:pt x="123" y="8"/>
                    </a:moveTo>
                    <a:cubicBezTo>
                      <a:pt x="122" y="6"/>
                      <a:pt x="121" y="5"/>
                      <a:pt x="120" y="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1"/>
                      <a:pt x="127" y="3"/>
                      <a:pt x="128" y="4"/>
                    </a:cubicBezTo>
                    <a:lnTo>
                      <a:pt x="12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8" name="îšľiḍe">
                <a:extLst>
                  <a:ext uri="{FF2B5EF4-FFF2-40B4-BE49-F238E27FC236}">
                    <a16:creationId xmlns:a16="http://schemas.microsoft.com/office/drawing/2014/main" id="{2EC707AC-7035-460D-8D13-C51E6245B50A}"/>
                  </a:ext>
                </a:extLst>
              </p:cNvPr>
              <p:cNvSpPr/>
              <p:nvPr/>
            </p:nvSpPr>
            <p:spPr bwMode="auto">
              <a:xfrm>
                <a:off x="7359650" y="2976563"/>
                <a:ext cx="596900" cy="455613"/>
              </a:xfrm>
              <a:custGeom>
                <a:avLst/>
                <a:gdLst>
                  <a:gd name="T0" fmla="*/ 82 w 278"/>
                  <a:gd name="T1" fmla="*/ 207 h 213"/>
                  <a:gd name="T2" fmla="*/ 88 w 278"/>
                  <a:gd name="T3" fmla="*/ 208 h 213"/>
                  <a:gd name="T4" fmla="*/ 106 w 278"/>
                  <a:gd name="T5" fmla="*/ 204 h 213"/>
                  <a:gd name="T6" fmla="*/ 110 w 278"/>
                  <a:gd name="T7" fmla="*/ 201 h 213"/>
                  <a:gd name="T8" fmla="*/ 112 w 278"/>
                  <a:gd name="T9" fmla="*/ 209 h 213"/>
                  <a:gd name="T10" fmla="*/ 71 w 278"/>
                  <a:gd name="T11" fmla="*/ 201 h 213"/>
                  <a:gd name="T12" fmla="*/ 72 w 278"/>
                  <a:gd name="T13" fmla="*/ 207 h 213"/>
                  <a:gd name="T14" fmla="*/ 53 w 278"/>
                  <a:gd name="T15" fmla="*/ 205 h 213"/>
                  <a:gd name="T16" fmla="*/ 56 w 278"/>
                  <a:gd name="T17" fmla="*/ 200 h 213"/>
                  <a:gd name="T18" fmla="*/ 97 w 278"/>
                  <a:gd name="T19" fmla="*/ 205 h 213"/>
                  <a:gd name="T20" fmla="*/ 99 w 278"/>
                  <a:gd name="T21" fmla="*/ 203 h 213"/>
                  <a:gd name="T22" fmla="*/ 118 w 278"/>
                  <a:gd name="T23" fmla="*/ 199 h 213"/>
                  <a:gd name="T24" fmla="*/ 124 w 278"/>
                  <a:gd name="T25" fmla="*/ 193 h 213"/>
                  <a:gd name="T26" fmla="*/ 38 w 278"/>
                  <a:gd name="T27" fmla="*/ 199 h 213"/>
                  <a:gd name="T28" fmla="*/ 38 w 278"/>
                  <a:gd name="T29" fmla="*/ 193 h 213"/>
                  <a:gd name="T30" fmla="*/ 41 w 278"/>
                  <a:gd name="T31" fmla="*/ 199 h 213"/>
                  <a:gd name="T32" fmla="*/ 21 w 278"/>
                  <a:gd name="T33" fmla="*/ 197 h 213"/>
                  <a:gd name="T34" fmla="*/ 21 w 278"/>
                  <a:gd name="T35" fmla="*/ 191 h 213"/>
                  <a:gd name="T36" fmla="*/ 22 w 278"/>
                  <a:gd name="T37" fmla="*/ 197 h 213"/>
                  <a:gd name="T38" fmla="*/ 0 w 278"/>
                  <a:gd name="T39" fmla="*/ 195 h 213"/>
                  <a:gd name="T40" fmla="*/ 6 w 278"/>
                  <a:gd name="T41" fmla="*/ 189 h 213"/>
                  <a:gd name="T42" fmla="*/ 111 w 278"/>
                  <a:gd name="T43" fmla="*/ 188 h 213"/>
                  <a:gd name="T44" fmla="*/ 114 w 278"/>
                  <a:gd name="T45" fmla="*/ 184 h 213"/>
                  <a:gd name="T46" fmla="*/ 107 w 278"/>
                  <a:gd name="T47" fmla="*/ 168 h 213"/>
                  <a:gd name="T48" fmla="*/ 114 w 278"/>
                  <a:gd name="T49" fmla="*/ 166 h 213"/>
                  <a:gd name="T50" fmla="*/ 121 w 278"/>
                  <a:gd name="T51" fmla="*/ 156 h 213"/>
                  <a:gd name="T52" fmla="*/ 120 w 278"/>
                  <a:gd name="T53" fmla="*/ 148 h 213"/>
                  <a:gd name="T54" fmla="*/ 121 w 278"/>
                  <a:gd name="T55" fmla="*/ 156 h 213"/>
                  <a:gd name="T56" fmla="*/ 132 w 278"/>
                  <a:gd name="T57" fmla="*/ 139 h 213"/>
                  <a:gd name="T58" fmla="*/ 142 w 278"/>
                  <a:gd name="T59" fmla="*/ 131 h 213"/>
                  <a:gd name="T60" fmla="*/ 139 w 278"/>
                  <a:gd name="T61" fmla="*/ 123 h 213"/>
                  <a:gd name="T62" fmla="*/ 142 w 278"/>
                  <a:gd name="T63" fmla="*/ 131 h 213"/>
                  <a:gd name="T64" fmla="*/ 144 w 278"/>
                  <a:gd name="T65" fmla="*/ 106 h 213"/>
                  <a:gd name="T66" fmla="*/ 154 w 278"/>
                  <a:gd name="T67" fmla="*/ 98 h 213"/>
                  <a:gd name="T68" fmla="*/ 157 w 278"/>
                  <a:gd name="T69" fmla="*/ 96 h 213"/>
                  <a:gd name="T70" fmla="*/ 167 w 278"/>
                  <a:gd name="T71" fmla="*/ 91 h 213"/>
                  <a:gd name="T72" fmla="*/ 168 w 278"/>
                  <a:gd name="T73" fmla="*/ 89 h 213"/>
                  <a:gd name="T74" fmla="*/ 169 w 278"/>
                  <a:gd name="T75" fmla="*/ 97 h 213"/>
                  <a:gd name="T76" fmla="*/ 175 w 278"/>
                  <a:gd name="T77" fmla="*/ 73 h 213"/>
                  <a:gd name="T78" fmla="*/ 173 w 278"/>
                  <a:gd name="T79" fmla="*/ 80 h 213"/>
                  <a:gd name="T80" fmla="*/ 184 w 278"/>
                  <a:gd name="T81" fmla="*/ 75 h 213"/>
                  <a:gd name="T82" fmla="*/ 189 w 278"/>
                  <a:gd name="T83" fmla="*/ 78 h 213"/>
                  <a:gd name="T84" fmla="*/ 193 w 278"/>
                  <a:gd name="T85" fmla="*/ 62 h 213"/>
                  <a:gd name="T86" fmla="*/ 198 w 278"/>
                  <a:gd name="T87" fmla="*/ 65 h 213"/>
                  <a:gd name="T88" fmla="*/ 211 w 278"/>
                  <a:gd name="T89" fmla="*/ 45 h 213"/>
                  <a:gd name="T90" fmla="*/ 223 w 278"/>
                  <a:gd name="T91" fmla="*/ 51 h 213"/>
                  <a:gd name="T92" fmla="*/ 227 w 278"/>
                  <a:gd name="T93" fmla="*/ 43 h 213"/>
                  <a:gd name="T94" fmla="*/ 223 w 278"/>
                  <a:gd name="T95" fmla="*/ 51 h 213"/>
                  <a:gd name="T96" fmla="*/ 239 w 278"/>
                  <a:gd name="T97" fmla="*/ 46 h 213"/>
                  <a:gd name="T98" fmla="*/ 245 w 278"/>
                  <a:gd name="T99" fmla="*/ 40 h 213"/>
                  <a:gd name="T100" fmla="*/ 255 w 278"/>
                  <a:gd name="T101" fmla="*/ 36 h 213"/>
                  <a:gd name="T102" fmla="*/ 252 w 278"/>
                  <a:gd name="T103" fmla="*/ 28 h 213"/>
                  <a:gd name="T104" fmla="*/ 255 w 278"/>
                  <a:gd name="T105" fmla="*/ 36 h 213"/>
                  <a:gd name="T106" fmla="*/ 264 w 278"/>
                  <a:gd name="T107" fmla="*/ 15 h 213"/>
                  <a:gd name="T108" fmla="*/ 275 w 278"/>
                  <a:gd name="T109" fmla="*/ 8 h 213"/>
                  <a:gd name="T110" fmla="*/ 278 w 278"/>
                  <a:gd name="T111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8" h="213">
                    <a:moveTo>
                      <a:pt x="85" y="213"/>
                    </a:moveTo>
                    <a:cubicBezTo>
                      <a:pt x="83" y="212"/>
                      <a:pt x="82" y="210"/>
                      <a:pt x="82" y="206"/>
                    </a:cubicBezTo>
                    <a:cubicBezTo>
                      <a:pt x="82" y="206"/>
                      <a:pt x="82" y="207"/>
                      <a:pt x="82" y="207"/>
                    </a:cubicBezTo>
                    <a:cubicBezTo>
                      <a:pt x="87" y="204"/>
                      <a:pt x="87" y="204"/>
                      <a:pt x="87" y="204"/>
                    </a:cubicBezTo>
                    <a:cubicBezTo>
                      <a:pt x="87" y="205"/>
                      <a:pt x="88" y="205"/>
                      <a:pt x="88" y="206"/>
                    </a:cubicBezTo>
                    <a:cubicBezTo>
                      <a:pt x="88" y="208"/>
                      <a:pt x="88" y="208"/>
                      <a:pt x="88" y="208"/>
                    </a:cubicBezTo>
                    <a:lnTo>
                      <a:pt x="85" y="213"/>
                    </a:lnTo>
                    <a:close/>
                    <a:moveTo>
                      <a:pt x="112" y="209"/>
                    </a:moveTo>
                    <a:cubicBezTo>
                      <a:pt x="110" y="208"/>
                      <a:pt x="108" y="207"/>
                      <a:pt x="106" y="204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0" y="200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2" y="202"/>
                      <a:pt x="113" y="203"/>
                      <a:pt x="114" y="203"/>
                    </a:cubicBezTo>
                    <a:lnTo>
                      <a:pt x="112" y="209"/>
                    </a:lnTo>
                    <a:close/>
                    <a:moveTo>
                      <a:pt x="68" y="208"/>
                    </a:moveTo>
                    <a:cubicBezTo>
                      <a:pt x="67" y="202"/>
                      <a:pt x="67" y="202"/>
                      <a:pt x="67" y="202"/>
                    </a:cubicBezTo>
                    <a:cubicBezTo>
                      <a:pt x="68" y="202"/>
                      <a:pt x="70" y="202"/>
                      <a:pt x="71" y="201"/>
                    </a:cubicBezTo>
                    <a:cubicBezTo>
                      <a:pt x="71" y="201"/>
                      <a:pt x="72" y="201"/>
                      <a:pt x="73" y="201"/>
                    </a:cubicBezTo>
                    <a:cubicBezTo>
                      <a:pt x="74" y="207"/>
                      <a:pt x="74" y="207"/>
                      <a:pt x="74" y="207"/>
                    </a:cubicBezTo>
                    <a:cubicBezTo>
                      <a:pt x="73" y="207"/>
                      <a:pt x="73" y="207"/>
                      <a:pt x="72" y="207"/>
                    </a:cubicBezTo>
                    <a:cubicBezTo>
                      <a:pt x="71" y="207"/>
                      <a:pt x="69" y="208"/>
                      <a:pt x="68" y="208"/>
                    </a:cubicBezTo>
                    <a:close/>
                    <a:moveTo>
                      <a:pt x="55" y="206"/>
                    </a:moveTo>
                    <a:cubicBezTo>
                      <a:pt x="54" y="206"/>
                      <a:pt x="53" y="205"/>
                      <a:pt x="53" y="205"/>
                    </a:cubicBezTo>
                    <a:cubicBezTo>
                      <a:pt x="51" y="204"/>
                      <a:pt x="50" y="203"/>
                      <a:pt x="49" y="202"/>
                    </a:cubicBezTo>
                    <a:cubicBezTo>
                      <a:pt x="53" y="198"/>
                      <a:pt x="53" y="198"/>
                      <a:pt x="53" y="198"/>
                    </a:cubicBezTo>
                    <a:cubicBezTo>
                      <a:pt x="54" y="199"/>
                      <a:pt x="55" y="199"/>
                      <a:pt x="56" y="200"/>
                    </a:cubicBezTo>
                    <a:cubicBezTo>
                      <a:pt x="56" y="200"/>
                      <a:pt x="57" y="201"/>
                      <a:pt x="57" y="201"/>
                    </a:cubicBezTo>
                    <a:lnTo>
                      <a:pt x="55" y="206"/>
                    </a:lnTo>
                    <a:close/>
                    <a:moveTo>
                      <a:pt x="97" y="205"/>
                    </a:moveTo>
                    <a:cubicBezTo>
                      <a:pt x="91" y="204"/>
                      <a:pt x="91" y="204"/>
                      <a:pt x="91" y="204"/>
                    </a:cubicBezTo>
                    <a:cubicBezTo>
                      <a:pt x="92" y="200"/>
                      <a:pt x="95" y="198"/>
                      <a:pt x="96" y="197"/>
                    </a:cubicBezTo>
                    <a:cubicBezTo>
                      <a:pt x="99" y="203"/>
                      <a:pt x="99" y="203"/>
                      <a:pt x="99" y="203"/>
                    </a:cubicBezTo>
                    <a:cubicBezTo>
                      <a:pt x="99" y="203"/>
                      <a:pt x="97" y="204"/>
                      <a:pt x="97" y="205"/>
                    </a:cubicBezTo>
                    <a:close/>
                    <a:moveTo>
                      <a:pt x="124" y="200"/>
                    </a:moveTo>
                    <a:cubicBezTo>
                      <a:pt x="118" y="199"/>
                      <a:pt x="118" y="199"/>
                      <a:pt x="118" y="199"/>
                    </a:cubicBezTo>
                    <a:cubicBezTo>
                      <a:pt x="118" y="199"/>
                      <a:pt x="118" y="198"/>
                      <a:pt x="118" y="198"/>
                    </a:cubicBezTo>
                    <a:cubicBezTo>
                      <a:pt x="118" y="197"/>
                      <a:pt x="118" y="196"/>
                      <a:pt x="118" y="195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4" y="194"/>
                      <a:pt x="124" y="196"/>
                      <a:pt x="124" y="198"/>
                    </a:cubicBezTo>
                    <a:cubicBezTo>
                      <a:pt x="124" y="198"/>
                      <a:pt x="124" y="199"/>
                      <a:pt x="124" y="200"/>
                    </a:cubicBezTo>
                    <a:close/>
                    <a:moveTo>
                      <a:pt x="38" y="199"/>
                    </a:moveTo>
                    <a:cubicBezTo>
                      <a:pt x="37" y="199"/>
                      <a:pt x="36" y="199"/>
                      <a:pt x="35" y="199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6" y="193"/>
                      <a:pt x="37" y="193"/>
                      <a:pt x="38" y="193"/>
                    </a:cubicBezTo>
                    <a:cubicBezTo>
                      <a:pt x="39" y="193"/>
                      <a:pt x="40" y="193"/>
                      <a:pt x="40" y="193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0" y="199"/>
                      <a:pt x="39" y="199"/>
                      <a:pt x="38" y="199"/>
                    </a:cubicBezTo>
                    <a:close/>
                    <a:moveTo>
                      <a:pt x="21" y="197"/>
                    </a:moveTo>
                    <a:cubicBezTo>
                      <a:pt x="20" y="197"/>
                      <a:pt x="19" y="197"/>
                      <a:pt x="17" y="196"/>
                    </a:cubicBezTo>
                    <a:cubicBezTo>
                      <a:pt x="19" y="191"/>
                      <a:pt x="19" y="191"/>
                      <a:pt x="19" y="191"/>
                    </a:cubicBezTo>
                    <a:cubicBezTo>
                      <a:pt x="20" y="191"/>
                      <a:pt x="21" y="191"/>
                      <a:pt x="21" y="191"/>
                    </a:cubicBezTo>
                    <a:cubicBezTo>
                      <a:pt x="22" y="191"/>
                      <a:pt x="23" y="191"/>
                      <a:pt x="24" y="191"/>
                    </a:cubicBezTo>
                    <a:cubicBezTo>
                      <a:pt x="23" y="197"/>
                      <a:pt x="23" y="197"/>
                      <a:pt x="23" y="197"/>
                    </a:cubicBezTo>
                    <a:cubicBezTo>
                      <a:pt x="23" y="197"/>
                      <a:pt x="23" y="197"/>
                      <a:pt x="22" y="197"/>
                    </a:cubicBezTo>
                    <a:cubicBezTo>
                      <a:pt x="22" y="197"/>
                      <a:pt x="21" y="197"/>
                      <a:pt x="21" y="197"/>
                    </a:cubicBezTo>
                    <a:close/>
                    <a:moveTo>
                      <a:pt x="6" y="195"/>
                    </a:moveTo>
                    <a:cubicBezTo>
                      <a:pt x="3" y="195"/>
                      <a:pt x="0" y="195"/>
                      <a:pt x="0" y="195"/>
                    </a:cubicBezTo>
                    <a:cubicBezTo>
                      <a:pt x="1" y="189"/>
                      <a:pt x="1" y="189"/>
                      <a:pt x="1" y="189"/>
                    </a:cubicBezTo>
                    <a:cubicBezTo>
                      <a:pt x="1" y="189"/>
                      <a:pt x="4" y="189"/>
                      <a:pt x="6" y="189"/>
                    </a:cubicBezTo>
                    <a:cubicBezTo>
                      <a:pt x="6" y="189"/>
                      <a:pt x="6" y="189"/>
                      <a:pt x="6" y="189"/>
                    </a:cubicBezTo>
                    <a:cubicBezTo>
                      <a:pt x="7" y="195"/>
                      <a:pt x="7" y="195"/>
                      <a:pt x="7" y="195"/>
                    </a:cubicBezTo>
                    <a:cubicBezTo>
                      <a:pt x="6" y="195"/>
                      <a:pt x="6" y="195"/>
                      <a:pt x="6" y="195"/>
                    </a:cubicBezTo>
                    <a:close/>
                    <a:moveTo>
                      <a:pt x="111" y="188"/>
                    </a:moveTo>
                    <a:cubicBezTo>
                      <a:pt x="109" y="187"/>
                      <a:pt x="107" y="185"/>
                      <a:pt x="107" y="182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3" y="182"/>
                      <a:pt x="113" y="183"/>
                      <a:pt x="114" y="184"/>
                    </a:cubicBezTo>
                    <a:lnTo>
                      <a:pt x="111" y="188"/>
                    </a:lnTo>
                    <a:close/>
                    <a:moveTo>
                      <a:pt x="112" y="171"/>
                    </a:move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8" y="166"/>
                      <a:pt x="108" y="165"/>
                      <a:pt x="109" y="165"/>
                    </a:cubicBezTo>
                    <a:cubicBezTo>
                      <a:pt x="109" y="164"/>
                      <a:pt x="109" y="164"/>
                      <a:pt x="109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7"/>
                      <a:pt x="114" y="167"/>
                    </a:cubicBezTo>
                    <a:cubicBezTo>
                      <a:pt x="114" y="168"/>
                      <a:pt x="113" y="169"/>
                      <a:pt x="112" y="171"/>
                    </a:cubicBezTo>
                    <a:close/>
                    <a:moveTo>
                      <a:pt x="121" y="156"/>
                    </a:move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7" y="151"/>
                      <a:pt x="118" y="149"/>
                      <a:pt x="120" y="148"/>
                    </a:cubicBez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2" y="153"/>
                      <a:pt x="122" y="154"/>
                      <a:pt x="122" y="155"/>
                    </a:cubicBezTo>
                    <a:lnTo>
                      <a:pt x="121" y="156"/>
                    </a:lnTo>
                    <a:close/>
                    <a:moveTo>
                      <a:pt x="134" y="147"/>
                    </a:move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1" y="142"/>
                      <a:pt x="131" y="141"/>
                      <a:pt x="132" y="13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7" y="143"/>
                      <a:pt x="136" y="145"/>
                      <a:pt x="134" y="147"/>
                    </a:cubicBezTo>
                    <a:close/>
                    <a:moveTo>
                      <a:pt x="142" y="131"/>
                    </a:move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5"/>
                      <a:pt x="139" y="124"/>
                      <a:pt x="139" y="123"/>
                    </a:cubicBezTo>
                    <a:cubicBezTo>
                      <a:pt x="145" y="125"/>
                      <a:pt x="145" y="125"/>
                      <a:pt x="145" y="125"/>
                    </a:cubicBezTo>
                    <a:cubicBezTo>
                      <a:pt x="144" y="127"/>
                      <a:pt x="143" y="128"/>
                      <a:pt x="143" y="129"/>
                    </a:cubicBezTo>
                    <a:lnTo>
                      <a:pt x="142" y="131"/>
                    </a:lnTo>
                    <a:close/>
                    <a:moveTo>
                      <a:pt x="148" y="113"/>
                    </a:move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3" y="111"/>
                      <a:pt x="143" y="108"/>
                      <a:pt x="144" y="106"/>
                    </a:cubicBezTo>
                    <a:cubicBezTo>
                      <a:pt x="150" y="108"/>
                      <a:pt x="150" y="108"/>
                      <a:pt x="150" y="108"/>
                    </a:cubicBezTo>
                    <a:cubicBezTo>
                      <a:pt x="149" y="110"/>
                      <a:pt x="148" y="112"/>
                      <a:pt x="148" y="113"/>
                    </a:cubicBezTo>
                    <a:close/>
                    <a:moveTo>
                      <a:pt x="154" y="98"/>
                    </a:moveTo>
                    <a:cubicBezTo>
                      <a:pt x="150" y="95"/>
                      <a:pt x="150" y="95"/>
                      <a:pt x="150" y="95"/>
                    </a:cubicBezTo>
                    <a:cubicBezTo>
                      <a:pt x="151" y="93"/>
                      <a:pt x="153" y="91"/>
                      <a:pt x="155" y="90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5" y="97"/>
                      <a:pt x="154" y="98"/>
                    </a:cubicBezTo>
                    <a:close/>
                    <a:moveTo>
                      <a:pt x="169" y="97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8" y="90"/>
                    </a:cubicBezTo>
                    <a:cubicBezTo>
                      <a:pt x="168" y="90"/>
                      <a:pt x="168" y="89"/>
                      <a:pt x="168" y="89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4" y="91"/>
                      <a:pt x="173" y="91"/>
                      <a:pt x="173" y="92"/>
                    </a:cubicBezTo>
                    <a:cubicBezTo>
                      <a:pt x="172" y="94"/>
                      <a:pt x="171" y="96"/>
                      <a:pt x="169" y="97"/>
                    </a:cubicBezTo>
                    <a:close/>
                    <a:moveTo>
                      <a:pt x="173" y="80"/>
                    </a:move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5"/>
                      <a:pt x="172" y="73"/>
                      <a:pt x="175" y="73"/>
                    </a:cubicBezTo>
                    <a:cubicBezTo>
                      <a:pt x="175" y="73"/>
                      <a:pt x="176" y="73"/>
                      <a:pt x="177" y="73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75" y="79"/>
                      <a:pt x="174" y="79"/>
                      <a:pt x="173" y="80"/>
                    </a:cubicBezTo>
                    <a:close/>
                    <a:moveTo>
                      <a:pt x="188" y="80"/>
                    </a:moveTo>
                    <a:cubicBezTo>
                      <a:pt x="183" y="76"/>
                      <a:pt x="183" y="76"/>
                      <a:pt x="183" y="76"/>
                    </a:cubicBezTo>
                    <a:cubicBezTo>
                      <a:pt x="184" y="76"/>
                      <a:pt x="184" y="75"/>
                      <a:pt x="184" y="75"/>
                    </a:cubicBezTo>
                    <a:cubicBezTo>
                      <a:pt x="185" y="74"/>
                      <a:pt x="186" y="73"/>
                      <a:pt x="186" y="71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6"/>
                      <a:pt x="189" y="78"/>
                      <a:pt x="189" y="78"/>
                    </a:cubicBezTo>
                    <a:cubicBezTo>
                      <a:pt x="188" y="79"/>
                      <a:pt x="188" y="79"/>
                      <a:pt x="188" y="80"/>
                    </a:cubicBezTo>
                    <a:close/>
                    <a:moveTo>
                      <a:pt x="198" y="65"/>
                    </a:moveTo>
                    <a:cubicBezTo>
                      <a:pt x="193" y="62"/>
                      <a:pt x="193" y="62"/>
                      <a:pt x="193" y="62"/>
                    </a:cubicBezTo>
                    <a:cubicBezTo>
                      <a:pt x="194" y="60"/>
                      <a:pt x="195" y="58"/>
                      <a:pt x="196" y="57"/>
                    </a:cubicBezTo>
                    <a:cubicBezTo>
                      <a:pt x="201" y="60"/>
                      <a:pt x="201" y="60"/>
                      <a:pt x="201" y="60"/>
                    </a:cubicBezTo>
                    <a:cubicBezTo>
                      <a:pt x="200" y="62"/>
                      <a:pt x="199" y="63"/>
                      <a:pt x="198" y="65"/>
                    </a:cubicBezTo>
                    <a:close/>
                    <a:moveTo>
                      <a:pt x="207" y="52"/>
                    </a:moveTo>
                    <a:cubicBezTo>
                      <a:pt x="204" y="47"/>
                      <a:pt x="204" y="47"/>
                      <a:pt x="204" y="47"/>
                    </a:cubicBezTo>
                    <a:cubicBezTo>
                      <a:pt x="206" y="45"/>
                      <a:pt x="209" y="45"/>
                      <a:pt x="211" y="45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09" y="51"/>
                      <a:pt x="208" y="51"/>
                      <a:pt x="207" y="52"/>
                    </a:cubicBezTo>
                    <a:close/>
                    <a:moveTo>
                      <a:pt x="223" y="51"/>
                    </a:moveTo>
                    <a:cubicBezTo>
                      <a:pt x="222" y="45"/>
                      <a:pt x="222" y="45"/>
                      <a:pt x="222" y="45"/>
                    </a:cubicBezTo>
                    <a:cubicBezTo>
                      <a:pt x="223" y="45"/>
                      <a:pt x="223" y="45"/>
                      <a:pt x="224" y="45"/>
                    </a:cubicBezTo>
                    <a:cubicBezTo>
                      <a:pt x="225" y="44"/>
                      <a:pt x="226" y="44"/>
                      <a:pt x="227" y="43"/>
                    </a:cubicBezTo>
                    <a:cubicBezTo>
                      <a:pt x="230" y="49"/>
                      <a:pt x="230" y="49"/>
                      <a:pt x="230" y="49"/>
                    </a:cubicBezTo>
                    <a:cubicBezTo>
                      <a:pt x="228" y="49"/>
                      <a:pt x="227" y="50"/>
                      <a:pt x="225" y="50"/>
                    </a:cubicBezTo>
                    <a:cubicBezTo>
                      <a:pt x="225" y="50"/>
                      <a:pt x="224" y="51"/>
                      <a:pt x="223" y="51"/>
                    </a:cubicBezTo>
                    <a:close/>
                    <a:moveTo>
                      <a:pt x="244" y="46"/>
                    </a:moveTo>
                    <a:cubicBezTo>
                      <a:pt x="243" y="46"/>
                      <a:pt x="242" y="46"/>
                      <a:pt x="241" y="46"/>
                    </a:cubicBezTo>
                    <a:cubicBezTo>
                      <a:pt x="241" y="46"/>
                      <a:pt x="240" y="46"/>
                      <a:pt x="239" y="46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240" y="40"/>
                      <a:pt x="241" y="40"/>
                      <a:pt x="242" y="40"/>
                    </a:cubicBezTo>
                    <a:cubicBezTo>
                      <a:pt x="243" y="40"/>
                      <a:pt x="244" y="40"/>
                      <a:pt x="245" y="40"/>
                    </a:cubicBezTo>
                    <a:cubicBezTo>
                      <a:pt x="246" y="46"/>
                      <a:pt x="246" y="46"/>
                      <a:pt x="246" y="46"/>
                    </a:cubicBezTo>
                    <a:cubicBezTo>
                      <a:pt x="245" y="46"/>
                      <a:pt x="245" y="46"/>
                      <a:pt x="244" y="46"/>
                    </a:cubicBezTo>
                    <a:close/>
                    <a:moveTo>
                      <a:pt x="255" y="36"/>
                    </a:moveTo>
                    <a:cubicBezTo>
                      <a:pt x="250" y="34"/>
                      <a:pt x="250" y="34"/>
                      <a:pt x="250" y="34"/>
                    </a:cubicBezTo>
                    <a:cubicBezTo>
                      <a:pt x="250" y="32"/>
                      <a:pt x="250" y="32"/>
                      <a:pt x="250" y="32"/>
                    </a:cubicBezTo>
                    <a:cubicBezTo>
                      <a:pt x="251" y="31"/>
                      <a:pt x="251" y="29"/>
                      <a:pt x="252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7" y="32"/>
                      <a:pt x="256" y="33"/>
                      <a:pt x="256" y="34"/>
                    </a:cubicBezTo>
                    <a:lnTo>
                      <a:pt x="255" y="36"/>
                    </a:lnTo>
                    <a:close/>
                    <a:moveTo>
                      <a:pt x="264" y="23"/>
                    </a:moveTo>
                    <a:cubicBezTo>
                      <a:pt x="260" y="18"/>
                      <a:pt x="260" y="18"/>
                      <a:pt x="260" y="18"/>
                    </a:cubicBezTo>
                    <a:cubicBezTo>
                      <a:pt x="262" y="17"/>
                      <a:pt x="263" y="16"/>
                      <a:pt x="264" y="15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7" y="20"/>
                      <a:pt x="265" y="22"/>
                      <a:pt x="264" y="23"/>
                    </a:cubicBezTo>
                    <a:close/>
                    <a:moveTo>
                      <a:pt x="275" y="8"/>
                    </a:moveTo>
                    <a:cubicBezTo>
                      <a:pt x="270" y="6"/>
                      <a:pt x="270" y="6"/>
                      <a:pt x="270" y="6"/>
                    </a:cubicBezTo>
                    <a:cubicBezTo>
                      <a:pt x="271" y="4"/>
                      <a:pt x="271" y="2"/>
                      <a:pt x="272" y="0"/>
                    </a:cubicBezTo>
                    <a:cubicBezTo>
                      <a:pt x="278" y="2"/>
                      <a:pt x="278" y="2"/>
                      <a:pt x="278" y="2"/>
                    </a:cubicBezTo>
                    <a:cubicBezTo>
                      <a:pt x="277" y="4"/>
                      <a:pt x="276" y="6"/>
                      <a:pt x="27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íṥ1iḓe">
                <a:extLst>
                  <a:ext uri="{FF2B5EF4-FFF2-40B4-BE49-F238E27FC236}">
                    <a16:creationId xmlns:a16="http://schemas.microsoft.com/office/drawing/2014/main" id="{7AB4A10B-7ACA-45FD-A708-AEBBA925963C}"/>
                  </a:ext>
                </a:extLst>
              </p:cNvPr>
              <p:cNvSpPr/>
              <p:nvPr/>
            </p:nvSpPr>
            <p:spPr bwMode="auto">
              <a:xfrm>
                <a:off x="7596188" y="3400425"/>
                <a:ext cx="155575" cy="98425"/>
              </a:xfrm>
              <a:custGeom>
                <a:avLst/>
                <a:gdLst>
                  <a:gd name="T0" fmla="*/ 49 w 73"/>
                  <a:gd name="T1" fmla="*/ 46 h 46"/>
                  <a:gd name="T2" fmla="*/ 45 w 73"/>
                  <a:gd name="T3" fmla="*/ 42 h 46"/>
                  <a:gd name="T4" fmla="*/ 45 w 73"/>
                  <a:gd name="T5" fmla="*/ 41 h 46"/>
                  <a:gd name="T6" fmla="*/ 50 w 73"/>
                  <a:gd name="T7" fmla="*/ 45 h 46"/>
                  <a:gd name="T8" fmla="*/ 49 w 73"/>
                  <a:gd name="T9" fmla="*/ 46 h 46"/>
                  <a:gd name="T10" fmla="*/ 58 w 73"/>
                  <a:gd name="T11" fmla="*/ 37 h 46"/>
                  <a:gd name="T12" fmla="*/ 53 w 73"/>
                  <a:gd name="T13" fmla="*/ 33 h 46"/>
                  <a:gd name="T14" fmla="*/ 58 w 73"/>
                  <a:gd name="T15" fmla="*/ 29 h 46"/>
                  <a:gd name="T16" fmla="*/ 62 w 73"/>
                  <a:gd name="T17" fmla="*/ 33 h 46"/>
                  <a:gd name="T18" fmla="*/ 58 w 73"/>
                  <a:gd name="T19" fmla="*/ 37 h 46"/>
                  <a:gd name="T20" fmla="*/ 1 w 73"/>
                  <a:gd name="T21" fmla="*/ 29 h 46"/>
                  <a:gd name="T22" fmla="*/ 0 w 73"/>
                  <a:gd name="T23" fmla="*/ 24 h 46"/>
                  <a:gd name="T24" fmla="*/ 1 w 73"/>
                  <a:gd name="T25" fmla="*/ 20 h 46"/>
                  <a:gd name="T26" fmla="*/ 6 w 73"/>
                  <a:gd name="T27" fmla="*/ 23 h 46"/>
                  <a:gd name="T28" fmla="*/ 6 w 73"/>
                  <a:gd name="T29" fmla="*/ 24 h 46"/>
                  <a:gd name="T30" fmla="*/ 6 w 73"/>
                  <a:gd name="T31" fmla="*/ 26 h 46"/>
                  <a:gd name="T32" fmla="*/ 1 w 73"/>
                  <a:gd name="T33" fmla="*/ 29 h 46"/>
                  <a:gd name="T34" fmla="*/ 15 w 73"/>
                  <a:gd name="T35" fmla="*/ 25 h 46"/>
                  <a:gd name="T36" fmla="*/ 9 w 73"/>
                  <a:gd name="T37" fmla="*/ 24 h 46"/>
                  <a:gd name="T38" fmla="*/ 10 w 73"/>
                  <a:gd name="T39" fmla="*/ 21 h 46"/>
                  <a:gd name="T40" fmla="*/ 10 w 73"/>
                  <a:gd name="T41" fmla="*/ 19 h 46"/>
                  <a:gd name="T42" fmla="*/ 15 w 73"/>
                  <a:gd name="T43" fmla="*/ 18 h 46"/>
                  <a:gd name="T44" fmla="*/ 16 w 73"/>
                  <a:gd name="T45" fmla="*/ 21 h 46"/>
                  <a:gd name="T46" fmla="*/ 15 w 73"/>
                  <a:gd name="T47" fmla="*/ 25 h 46"/>
                  <a:gd name="T48" fmla="*/ 22 w 73"/>
                  <a:gd name="T49" fmla="*/ 24 h 46"/>
                  <a:gd name="T50" fmla="*/ 16 w 73"/>
                  <a:gd name="T51" fmla="*/ 21 h 46"/>
                  <a:gd name="T52" fmla="*/ 21 w 73"/>
                  <a:gd name="T53" fmla="*/ 18 h 46"/>
                  <a:gd name="T54" fmla="*/ 22 w 73"/>
                  <a:gd name="T55" fmla="*/ 18 h 46"/>
                  <a:gd name="T56" fmla="*/ 23 w 73"/>
                  <a:gd name="T57" fmla="*/ 18 h 46"/>
                  <a:gd name="T58" fmla="*/ 25 w 73"/>
                  <a:gd name="T59" fmla="*/ 23 h 46"/>
                  <a:gd name="T60" fmla="*/ 22 w 73"/>
                  <a:gd name="T61" fmla="*/ 24 h 46"/>
                  <a:gd name="T62" fmla="*/ 70 w 73"/>
                  <a:gd name="T63" fmla="*/ 24 h 46"/>
                  <a:gd name="T64" fmla="*/ 65 w 73"/>
                  <a:gd name="T65" fmla="*/ 20 h 46"/>
                  <a:gd name="T66" fmla="*/ 68 w 73"/>
                  <a:gd name="T67" fmla="*/ 16 h 46"/>
                  <a:gd name="T68" fmla="*/ 68 w 73"/>
                  <a:gd name="T69" fmla="*/ 16 h 46"/>
                  <a:gd name="T70" fmla="*/ 73 w 73"/>
                  <a:gd name="T71" fmla="*/ 19 h 46"/>
                  <a:gd name="T72" fmla="*/ 73 w 73"/>
                  <a:gd name="T73" fmla="*/ 19 h 46"/>
                  <a:gd name="T74" fmla="*/ 70 w 73"/>
                  <a:gd name="T75" fmla="*/ 24 h 46"/>
                  <a:gd name="T76" fmla="*/ 35 w 73"/>
                  <a:gd name="T77" fmla="*/ 17 h 46"/>
                  <a:gd name="T78" fmla="*/ 33 w 73"/>
                  <a:gd name="T79" fmla="*/ 12 h 46"/>
                  <a:gd name="T80" fmla="*/ 37 w 73"/>
                  <a:gd name="T81" fmla="*/ 11 h 46"/>
                  <a:gd name="T82" fmla="*/ 39 w 73"/>
                  <a:gd name="T83" fmla="*/ 10 h 46"/>
                  <a:gd name="T84" fmla="*/ 41 w 73"/>
                  <a:gd name="T85" fmla="*/ 15 h 46"/>
                  <a:gd name="T86" fmla="*/ 39 w 73"/>
                  <a:gd name="T87" fmla="*/ 16 h 46"/>
                  <a:gd name="T88" fmla="*/ 35 w 73"/>
                  <a:gd name="T89" fmla="*/ 17 h 46"/>
                  <a:gd name="T90" fmla="*/ 12 w 73"/>
                  <a:gd name="T91" fmla="*/ 12 h 46"/>
                  <a:gd name="T92" fmla="*/ 7 w 73"/>
                  <a:gd name="T93" fmla="*/ 11 h 46"/>
                  <a:gd name="T94" fmla="*/ 7 w 73"/>
                  <a:gd name="T95" fmla="*/ 9 h 46"/>
                  <a:gd name="T96" fmla="*/ 7 w 73"/>
                  <a:gd name="T97" fmla="*/ 7 h 46"/>
                  <a:gd name="T98" fmla="*/ 12 w 73"/>
                  <a:gd name="T99" fmla="*/ 5 h 46"/>
                  <a:gd name="T100" fmla="*/ 13 w 73"/>
                  <a:gd name="T101" fmla="*/ 9 h 46"/>
                  <a:gd name="T102" fmla="*/ 12 w 73"/>
                  <a:gd name="T103" fmla="*/ 12 h 46"/>
                  <a:gd name="T104" fmla="*/ 51 w 73"/>
                  <a:gd name="T105" fmla="*/ 9 h 46"/>
                  <a:gd name="T106" fmla="*/ 48 w 73"/>
                  <a:gd name="T107" fmla="*/ 4 h 46"/>
                  <a:gd name="T108" fmla="*/ 54 w 73"/>
                  <a:gd name="T109" fmla="*/ 1 h 46"/>
                  <a:gd name="T110" fmla="*/ 56 w 73"/>
                  <a:gd name="T111" fmla="*/ 7 h 46"/>
                  <a:gd name="T112" fmla="*/ 51 w 73"/>
                  <a:gd name="T113" fmla="*/ 9 h 46"/>
                  <a:gd name="T114" fmla="*/ 68 w 73"/>
                  <a:gd name="T115" fmla="*/ 8 h 46"/>
                  <a:gd name="T116" fmla="*/ 64 w 73"/>
                  <a:gd name="T117" fmla="*/ 5 h 46"/>
                  <a:gd name="T118" fmla="*/ 67 w 73"/>
                  <a:gd name="T119" fmla="*/ 0 h 46"/>
                  <a:gd name="T120" fmla="*/ 73 w 73"/>
                  <a:gd name="T121" fmla="*/ 4 h 46"/>
                  <a:gd name="T122" fmla="*/ 68 w 73"/>
                  <a:gd name="T123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3" h="46">
                    <a:moveTo>
                      <a:pt x="49" y="46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50" y="45"/>
                      <a:pt x="50" y="45"/>
                      <a:pt x="50" y="45"/>
                    </a:cubicBezTo>
                    <a:lnTo>
                      <a:pt x="49" y="46"/>
                    </a:lnTo>
                    <a:close/>
                    <a:moveTo>
                      <a:pt x="58" y="37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2"/>
                      <a:pt x="56" y="30"/>
                      <a:pt x="58" y="29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0" y="35"/>
                      <a:pt x="59" y="36"/>
                      <a:pt x="58" y="37"/>
                    </a:cubicBezTo>
                    <a:close/>
                    <a:moveTo>
                      <a:pt x="1" y="29"/>
                    </a:moveTo>
                    <a:cubicBezTo>
                      <a:pt x="0" y="28"/>
                      <a:pt x="0" y="26"/>
                      <a:pt x="0" y="24"/>
                    </a:cubicBezTo>
                    <a:cubicBezTo>
                      <a:pt x="0" y="23"/>
                      <a:pt x="0" y="22"/>
                      <a:pt x="1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lnTo>
                      <a:pt x="1" y="29"/>
                    </a:lnTo>
                    <a:close/>
                    <a:moveTo>
                      <a:pt x="15" y="25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0" y="23"/>
                      <a:pt x="10" y="22"/>
                      <a:pt x="10" y="21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6" y="20"/>
                      <a:pt x="16" y="21"/>
                    </a:cubicBezTo>
                    <a:cubicBezTo>
                      <a:pt x="16" y="22"/>
                      <a:pt x="15" y="24"/>
                      <a:pt x="15" y="25"/>
                    </a:cubicBezTo>
                    <a:close/>
                    <a:moveTo>
                      <a:pt x="22" y="24"/>
                    </a:moveTo>
                    <a:cubicBezTo>
                      <a:pt x="19" y="24"/>
                      <a:pt x="17" y="23"/>
                      <a:pt x="16" y="21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4"/>
                      <a:pt x="23" y="24"/>
                      <a:pt x="22" y="24"/>
                    </a:cubicBezTo>
                    <a:close/>
                    <a:moveTo>
                      <a:pt x="70" y="24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19"/>
                      <a:pt x="67" y="18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21"/>
                      <a:pt x="71" y="22"/>
                      <a:pt x="70" y="24"/>
                    </a:cubicBezTo>
                    <a:close/>
                    <a:moveTo>
                      <a:pt x="35" y="17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6" y="11"/>
                      <a:pt x="37" y="11"/>
                    </a:cubicBezTo>
                    <a:cubicBezTo>
                      <a:pt x="37" y="10"/>
                      <a:pt x="38" y="10"/>
                      <a:pt x="39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8" y="16"/>
                      <a:pt x="37" y="17"/>
                      <a:pt x="35" y="17"/>
                    </a:cubicBezTo>
                    <a:close/>
                    <a:moveTo>
                      <a:pt x="12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2" y="12"/>
                    </a:cubicBezTo>
                    <a:close/>
                    <a:moveTo>
                      <a:pt x="51" y="9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0" y="3"/>
                      <a:pt x="52" y="2"/>
                      <a:pt x="54" y="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4" y="7"/>
                      <a:pt x="52" y="8"/>
                      <a:pt x="51" y="9"/>
                    </a:cubicBezTo>
                    <a:close/>
                    <a:moveTo>
                      <a:pt x="68" y="8"/>
                    </a:moveTo>
                    <a:cubicBezTo>
                      <a:pt x="67" y="7"/>
                      <a:pt x="66" y="6"/>
                      <a:pt x="64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2"/>
                      <a:pt x="71" y="3"/>
                      <a:pt x="73" y="4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ísḷíḓé">
                <a:extLst>
                  <a:ext uri="{FF2B5EF4-FFF2-40B4-BE49-F238E27FC236}">
                    <a16:creationId xmlns:a16="http://schemas.microsoft.com/office/drawing/2014/main" id="{2EACBF02-EEDE-4F96-ACC0-6B982019CAD3}"/>
                  </a:ext>
                </a:extLst>
              </p:cNvPr>
              <p:cNvSpPr/>
              <p:nvPr/>
            </p:nvSpPr>
            <p:spPr bwMode="auto">
              <a:xfrm>
                <a:off x="7019925" y="2151063"/>
                <a:ext cx="1087438" cy="631825"/>
              </a:xfrm>
              <a:custGeom>
                <a:avLst/>
                <a:gdLst>
                  <a:gd name="T0" fmla="*/ 19 w 507"/>
                  <a:gd name="T1" fmla="*/ 294 h 295"/>
                  <a:gd name="T2" fmla="*/ 25 w 507"/>
                  <a:gd name="T3" fmla="*/ 290 h 295"/>
                  <a:gd name="T4" fmla="*/ 30 w 507"/>
                  <a:gd name="T5" fmla="*/ 279 h 295"/>
                  <a:gd name="T6" fmla="*/ 44 w 507"/>
                  <a:gd name="T7" fmla="*/ 246 h 295"/>
                  <a:gd name="T8" fmla="*/ 44 w 507"/>
                  <a:gd name="T9" fmla="*/ 246 h 295"/>
                  <a:gd name="T10" fmla="*/ 83 w 507"/>
                  <a:gd name="T11" fmla="*/ 239 h 295"/>
                  <a:gd name="T12" fmla="*/ 61 w 507"/>
                  <a:gd name="T13" fmla="*/ 233 h 295"/>
                  <a:gd name="T14" fmla="*/ 52 w 507"/>
                  <a:gd name="T15" fmla="*/ 223 h 295"/>
                  <a:gd name="T16" fmla="*/ 94 w 507"/>
                  <a:gd name="T17" fmla="*/ 223 h 295"/>
                  <a:gd name="T18" fmla="*/ 126 w 507"/>
                  <a:gd name="T19" fmla="*/ 224 h 295"/>
                  <a:gd name="T20" fmla="*/ 108 w 507"/>
                  <a:gd name="T21" fmla="*/ 221 h 295"/>
                  <a:gd name="T22" fmla="*/ 139 w 507"/>
                  <a:gd name="T23" fmla="*/ 219 h 295"/>
                  <a:gd name="T24" fmla="*/ 158 w 507"/>
                  <a:gd name="T25" fmla="*/ 208 h 295"/>
                  <a:gd name="T26" fmla="*/ 161 w 507"/>
                  <a:gd name="T27" fmla="*/ 191 h 295"/>
                  <a:gd name="T28" fmla="*/ 159 w 507"/>
                  <a:gd name="T29" fmla="*/ 174 h 295"/>
                  <a:gd name="T30" fmla="*/ 158 w 507"/>
                  <a:gd name="T31" fmla="*/ 156 h 295"/>
                  <a:gd name="T32" fmla="*/ 154 w 507"/>
                  <a:gd name="T33" fmla="*/ 147 h 295"/>
                  <a:gd name="T34" fmla="*/ 155 w 507"/>
                  <a:gd name="T35" fmla="*/ 137 h 295"/>
                  <a:gd name="T36" fmla="*/ 156 w 507"/>
                  <a:gd name="T37" fmla="*/ 116 h 295"/>
                  <a:gd name="T38" fmla="*/ 173 w 507"/>
                  <a:gd name="T39" fmla="*/ 113 h 295"/>
                  <a:gd name="T40" fmla="*/ 470 w 507"/>
                  <a:gd name="T41" fmla="*/ 115 h 295"/>
                  <a:gd name="T42" fmla="*/ 487 w 507"/>
                  <a:gd name="T43" fmla="*/ 114 h 295"/>
                  <a:gd name="T44" fmla="*/ 502 w 507"/>
                  <a:gd name="T45" fmla="*/ 105 h 295"/>
                  <a:gd name="T46" fmla="*/ 437 w 507"/>
                  <a:gd name="T47" fmla="*/ 100 h 295"/>
                  <a:gd name="T48" fmla="*/ 211 w 507"/>
                  <a:gd name="T49" fmla="*/ 97 h 295"/>
                  <a:gd name="T50" fmla="*/ 216 w 507"/>
                  <a:gd name="T51" fmla="*/ 105 h 295"/>
                  <a:gd name="T52" fmla="*/ 228 w 507"/>
                  <a:gd name="T53" fmla="*/ 98 h 295"/>
                  <a:gd name="T54" fmla="*/ 174 w 507"/>
                  <a:gd name="T55" fmla="*/ 93 h 295"/>
                  <a:gd name="T56" fmla="*/ 240 w 507"/>
                  <a:gd name="T57" fmla="*/ 92 h 295"/>
                  <a:gd name="T58" fmla="*/ 435 w 507"/>
                  <a:gd name="T59" fmla="*/ 89 h 295"/>
                  <a:gd name="T60" fmla="*/ 252 w 507"/>
                  <a:gd name="T61" fmla="*/ 81 h 295"/>
                  <a:gd name="T62" fmla="*/ 212 w 507"/>
                  <a:gd name="T63" fmla="*/ 79 h 295"/>
                  <a:gd name="T64" fmla="*/ 171 w 507"/>
                  <a:gd name="T65" fmla="*/ 75 h 295"/>
                  <a:gd name="T66" fmla="*/ 293 w 507"/>
                  <a:gd name="T67" fmla="*/ 71 h 295"/>
                  <a:gd name="T68" fmla="*/ 283 w 507"/>
                  <a:gd name="T69" fmla="*/ 71 h 295"/>
                  <a:gd name="T70" fmla="*/ 423 w 507"/>
                  <a:gd name="T71" fmla="*/ 68 h 295"/>
                  <a:gd name="T72" fmla="*/ 435 w 507"/>
                  <a:gd name="T73" fmla="*/ 73 h 295"/>
                  <a:gd name="T74" fmla="*/ 435 w 507"/>
                  <a:gd name="T75" fmla="*/ 75 h 295"/>
                  <a:gd name="T76" fmla="*/ 185 w 507"/>
                  <a:gd name="T77" fmla="*/ 74 h 295"/>
                  <a:gd name="T78" fmla="*/ 185 w 507"/>
                  <a:gd name="T79" fmla="*/ 74 h 295"/>
                  <a:gd name="T80" fmla="*/ 213 w 507"/>
                  <a:gd name="T81" fmla="*/ 62 h 295"/>
                  <a:gd name="T82" fmla="*/ 312 w 507"/>
                  <a:gd name="T83" fmla="*/ 63 h 295"/>
                  <a:gd name="T84" fmla="*/ 314 w 507"/>
                  <a:gd name="T85" fmla="*/ 68 h 295"/>
                  <a:gd name="T86" fmla="*/ 333 w 507"/>
                  <a:gd name="T87" fmla="*/ 63 h 295"/>
                  <a:gd name="T88" fmla="*/ 305 w 507"/>
                  <a:gd name="T89" fmla="*/ 64 h 295"/>
                  <a:gd name="T90" fmla="*/ 192 w 507"/>
                  <a:gd name="T91" fmla="*/ 58 h 295"/>
                  <a:gd name="T92" fmla="*/ 438 w 507"/>
                  <a:gd name="T93" fmla="*/ 51 h 295"/>
                  <a:gd name="T94" fmla="*/ 210 w 507"/>
                  <a:gd name="T95" fmla="*/ 49 h 295"/>
                  <a:gd name="T96" fmla="*/ 336 w 507"/>
                  <a:gd name="T97" fmla="*/ 50 h 295"/>
                  <a:gd name="T98" fmla="*/ 419 w 507"/>
                  <a:gd name="T99" fmla="*/ 45 h 295"/>
                  <a:gd name="T100" fmla="*/ 337 w 507"/>
                  <a:gd name="T101" fmla="*/ 36 h 295"/>
                  <a:gd name="T102" fmla="*/ 341 w 507"/>
                  <a:gd name="T103" fmla="*/ 41 h 295"/>
                  <a:gd name="T104" fmla="*/ 415 w 507"/>
                  <a:gd name="T105" fmla="*/ 32 h 295"/>
                  <a:gd name="T106" fmla="*/ 337 w 507"/>
                  <a:gd name="T107" fmla="*/ 23 h 295"/>
                  <a:gd name="T108" fmla="*/ 410 w 507"/>
                  <a:gd name="T109" fmla="*/ 20 h 295"/>
                  <a:gd name="T110" fmla="*/ 355 w 507"/>
                  <a:gd name="T111" fmla="*/ 18 h 295"/>
                  <a:gd name="T112" fmla="*/ 371 w 507"/>
                  <a:gd name="T113" fmla="*/ 10 h 295"/>
                  <a:gd name="T114" fmla="*/ 399 w 507"/>
                  <a:gd name="T115" fmla="*/ 5 h 295"/>
                  <a:gd name="T116" fmla="*/ 385 w 507"/>
                  <a:gd name="T117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295">
                    <a:moveTo>
                      <a:pt x="6" y="295"/>
                    </a:moveTo>
                    <a:cubicBezTo>
                      <a:pt x="4" y="294"/>
                      <a:pt x="2" y="294"/>
                      <a:pt x="0" y="293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3" y="288"/>
                      <a:pt x="5" y="288"/>
                      <a:pt x="7" y="289"/>
                    </a:cubicBezTo>
                    <a:lnTo>
                      <a:pt x="6" y="295"/>
                    </a:lnTo>
                    <a:close/>
                    <a:moveTo>
                      <a:pt x="19" y="294"/>
                    </a:moveTo>
                    <a:cubicBezTo>
                      <a:pt x="17" y="289"/>
                      <a:pt x="17" y="289"/>
                      <a:pt x="17" y="289"/>
                    </a:cubicBezTo>
                    <a:cubicBezTo>
                      <a:pt x="19" y="288"/>
                      <a:pt x="20" y="288"/>
                      <a:pt x="20" y="287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3" y="288"/>
                      <a:pt x="23" y="288"/>
                      <a:pt x="23" y="288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4" y="292"/>
                      <a:pt x="22" y="294"/>
                      <a:pt x="19" y="294"/>
                    </a:cubicBezTo>
                    <a:close/>
                    <a:moveTo>
                      <a:pt x="30" y="279"/>
                    </a:moveTo>
                    <a:cubicBezTo>
                      <a:pt x="25" y="276"/>
                      <a:pt x="25" y="276"/>
                      <a:pt x="25" y="276"/>
                    </a:cubicBezTo>
                    <a:cubicBezTo>
                      <a:pt x="26" y="275"/>
                      <a:pt x="27" y="273"/>
                      <a:pt x="27" y="271"/>
                    </a:cubicBezTo>
                    <a:cubicBezTo>
                      <a:pt x="33" y="274"/>
                      <a:pt x="33" y="274"/>
                      <a:pt x="33" y="274"/>
                    </a:cubicBezTo>
                    <a:cubicBezTo>
                      <a:pt x="32" y="275"/>
                      <a:pt x="31" y="277"/>
                      <a:pt x="30" y="279"/>
                    </a:cubicBezTo>
                    <a:close/>
                    <a:moveTo>
                      <a:pt x="38" y="263"/>
                    </a:moveTo>
                    <a:cubicBezTo>
                      <a:pt x="32" y="261"/>
                      <a:pt x="32" y="261"/>
                      <a:pt x="32" y="261"/>
                    </a:cubicBezTo>
                    <a:cubicBezTo>
                      <a:pt x="33" y="259"/>
                      <a:pt x="34" y="257"/>
                      <a:pt x="34" y="255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39" y="259"/>
                      <a:pt x="38" y="261"/>
                      <a:pt x="38" y="263"/>
                    </a:cubicBezTo>
                    <a:close/>
                    <a:moveTo>
                      <a:pt x="44" y="246"/>
                    </a:moveTo>
                    <a:cubicBezTo>
                      <a:pt x="39" y="244"/>
                      <a:pt x="39" y="244"/>
                      <a:pt x="39" y="244"/>
                    </a:cubicBezTo>
                    <a:cubicBezTo>
                      <a:pt x="39" y="243"/>
                      <a:pt x="40" y="241"/>
                      <a:pt x="40" y="240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5" y="243"/>
                      <a:pt x="45" y="244"/>
                      <a:pt x="44" y="246"/>
                    </a:cubicBezTo>
                    <a:close/>
                    <a:moveTo>
                      <a:pt x="78" y="241"/>
                    </a:moveTo>
                    <a:cubicBezTo>
                      <a:pt x="78" y="239"/>
                      <a:pt x="78" y="239"/>
                      <a:pt x="78" y="239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35"/>
                      <a:pt x="79" y="234"/>
                      <a:pt x="80" y="234"/>
                    </a:cubicBezTo>
                    <a:cubicBezTo>
                      <a:pt x="85" y="236"/>
                      <a:pt x="85" y="236"/>
                      <a:pt x="85" y="236"/>
                    </a:cubicBezTo>
                    <a:cubicBezTo>
                      <a:pt x="84" y="237"/>
                      <a:pt x="84" y="238"/>
                      <a:pt x="83" y="239"/>
                    </a:cubicBezTo>
                    <a:cubicBezTo>
                      <a:pt x="82" y="240"/>
                      <a:pt x="80" y="241"/>
                      <a:pt x="78" y="241"/>
                    </a:cubicBezTo>
                    <a:close/>
                    <a:moveTo>
                      <a:pt x="78" y="239"/>
                    </a:moveTo>
                    <a:cubicBezTo>
                      <a:pt x="78" y="236"/>
                      <a:pt x="78" y="236"/>
                      <a:pt x="78" y="236"/>
                    </a:cubicBezTo>
                    <a:lnTo>
                      <a:pt x="78" y="239"/>
                    </a:lnTo>
                    <a:close/>
                    <a:moveTo>
                      <a:pt x="66" y="236"/>
                    </a:moveTo>
                    <a:cubicBezTo>
                      <a:pt x="64" y="235"/>
                      <a:pt x="62" y="234"/>
                      <a:pt x="61" y="233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6" y="229"/>
                      <a:pt x="67" y="230"/>
                      <a:pt x="69" y="231"/>
                    </a:cubicBezTo>
                    <a:lnTo>
                      <a:pt x="66" y="236"/>
                    </a:lnTo>
                    <a:close/>
                    <a:moveTo>
                      <a:pt x="50" y="231"/>
                    </a:moveTo>
                    <a:cubicBezTo>
                      <a:pt x="46" y="227"/>
                      <a:pt x="46" y="227"/>
                      <a:pt x="46" y="227"/>
                    </a:cubicBezTo>
                    <a:cubicBezTo>
                      <a:pt x="48" y="225"/>
                      <a:pt x="49" y="224"/>
                      <a:pt x="52" y="223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8"/>
                      <a:pt x="52" y="229"/>
                      <a:pt x="50" y="231"/>
                    </a:cubicBezTo>
                    <a:close/>
                    <a:moveTo>
                      <a:pt x="91" y="227"/>
                    </a:moveTo>
                    <a:cubicBezTo>
                      <a:pt x="86" y="223"/>
                      <a:pt x="86" y="223"/>
                      <a:pt x="86" y="223"/>
                    </a:cubicBezTo>
                    <a:cubicBezTo>
                      <a:pt x="87" y="221"/>
                      <a:pt x="89" y="220"/>
                      <a:pt x="90" y="219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3" y="224"/>
                      <a:pt x="92" y="225"/>
                      <a:pt x="91" y="227"/>
                    </a:cubicBezTo>
                    <a:close/>
                    <a:moveTo>
                      <a:pt x="123" y="224"/>
                    </a:moveTo>
                    <a:cubicBezTo>
                      <a:pt x="122" y="224"/>
                      <a:pt x="121" y="224"/>
                      <a:pt x="119" y="224"/>
                    </a:cubicBezTo>
                    <a:cubicBezTo>
                      <a:pt x="120" y="218"/>
                      <a:pt x="120" y="218"/>
                      <a:pt x="120" y="218"/>
                    </a:cubicBezTo>
                    <a:cubicBezTo>
                      <a:pt x="122" y="218"/>
                      <a:pt x="124" y="218"/>
                      <a:pt x="125" y="218"/>
                    </a:cubicBezTo>
                    <a:cubicBezTo>
                      <a:pt x="126" y="224"/>
                      <a:pt x="126" y="224"/>
                      <a:pt x="126" y="224"/>
                    </a:cubicBezTo>
                    <a:cubicBezTo>
                      <a:pt x="125" y="224"/>
                      <a:pt x="124" y="224"/>
                      <a:pt x="123" y="224"/>
                    </a:cubicBezTo>
                    <a:close/>
                    <a:moveTo>
                      <a:pt x="108" y="221"/>
                    </a:moveTo>
                    <a:cubicBezTo>
                      <a:pt x="106" y="220"/>
                      <a:pt x="104" y="220"/>
                      <a:pt x="102" y="220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05" y="214"/>
                      <a:pt x="107" y="214"/>
                      <a:pt x="109" y="215"/>
                    </a:cubicBezTo>
                    <a:lnTo>
                      <a:pt x="108" y="221"/>
                    </a:lnTo>
                    <a:close/>
                    <a:moveTo>
                      <a:pt x="138" y="219"/>
                    </a:moveTo>
                    <a:cubicBezTo>
                      <a:pt x="135" y="214"/>
                      <a:pt x="135" y="214"/>
                      <a:pt x="135" y="214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8" y="213"/>
                      <a:pt x="139" y="213"/>
                      <a:pt x="140" y="212"/>
                    </a:cubicBezTo>
                    <a:cubicBezTo>
                      <a:pt x="143" y="217"/>
                      <a:pt x="143" y="217"/>
                      <a:pt x="143" y="217"/>
                    </a:cubicBezTo>
                    <a:cubicBezTo>
                      <a:pt x="141" y="218"/>
                      <a:pt x="141" y="218"/>
                      <a:pt x="139" y="219"/>
                    </a:cubicBezTo>
                    <a:lnTo>
                      <a:pt x="138" y="219"/>
                    </a:lnTo>
                    <a:close/>
                    <a:moveTo>
                      <a:pt x="153" y="211"/>
                    </a:move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2" y="205"/>
                      <a:pt x="154" y="204"/>
                      <a:pt x="155" y="203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7" y="209"/>
                      <a:pt x="155" y="210"/>
                      <a:pt x="153" y="211"/>
                    </a:cubicBezTo>
                    <a:close/>
                    <a:moveTo>
                      <a:pt x="167" y="197"/>
                    </a:moveTo>
                    <a:cubicBezTo>
                      <a:pt x="161" y="197"/>
                      <a:pt x="161" y="197"/>
                      <a:pt x="161" y="197"/>
                    </a:cubicBezTo>
                    <a:cubicBezTo>
                      <a:pt x="161" y="196"/>
                      <a:pt x="161" y="196"/>
                      <a:pt x="161" y="196"/>
                    </a:cubicBezTo>
                    <a:cubicBezTo>
                      <a:pt x="161" y="195"/>
                      <a:pt x="161" y="194"/>
                      <a:pt x="161" y="193"/>
                    </a:cubicBezTo>
                    <a:cubicBezTo>
                      <a:pt x="161" y="191"/>
                      <a:pt x="161" y="191"/>
                      <a:pt x="161" y="191"/>
                    </a:cubicBezTo>
                    <a:cubicBezTo>
                      <a:pt x="166" y="191"/>
                      <a:pt x="166" y="191"/>
                      <a:pt x="166" y="191"/>
                    </a:cubicBezTo>
                    <a:cubicBezTo>
                      <a:pt x="167" y="192"/>
                      <a:pt x="167" y="192"/>
                      <a:pt x="167" y="192"/>
                    </a:cubicBezTo>
                    <a:cubicBezTo>
                      <a:pt x="167" y="193"/>
                      <a:pt x="167" y="194"/>
                      <a:pt x="167" y="196"/>
                    </a:cubicBezTo>
                    <a:cubicBezTo>
                      <a:pt x="167" y="196"/>
                      <a:pt x="167" y="197"/>
                      <a:pt x="167" y="197"/>
                    </a:cubicBezTo>
                    <a:close/>
                    <a:moveTo>
                      <a:pt x="160" y="180"/>
                    </a:moveTo>
                    <a:cubicBezTo>
                      <a:pt x="159" y="174"/>
                      <a:pt x="159" y="174"/>
                      <a:pt x="159" y="174"/>
                    </a:cubicBez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66" y="179"/>
                      <a:pt x="166" y="179"/>
                      <a:pt x="166" y="179"/>
                    </a:cubicBezTo>
                    <a:lnTo>
                      <a:pt x="160" y="180"/>
                    </a:lnTo>
                    <a:close/>
                    <a:moveTo>
                      <a:pt x="157" y="164"/>
                    </a:moveTo>
                    <a:cubicBezTo>
                      <a:pt x="156" y="163"/>
                      <a:pt x="155" y="161"/>
                      <a:pt x="154" y="160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159" y="157"/>
                      <a:pt x="161" y="159"/>
                      <a:pt x="162" y="161"/>
                    </a:cubicBezTo>
                    <a:lnTo>
                      <a:pt x="157" y="164"/>
                    </a:lnTo>
                    <a:close/>
                    <a:moveTo>
                      <a:pt x="152" y="150"/>
                    </a:move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6" y="146"/>
                      <a:pt x="149" y="144"/>
                      <a:pt x="150" y="142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2" y="148"/>
                      <a:pt x="152" y="149"/>
                      <a:pt x="152" y="150"/>
                    </a:cubicBezTo>
                    <a:close/>
                    <a:moveTo>
                      <a:pt x="155" y="137"/>
                    </a:moveTo>
                    <a:cubicBezTo>
                      <a:pt x="153" y="136"/>
                      <a:pt x="151" y="134"/>
                      <a:pt x="151" y="131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1"/>
                      <a:pt x="157" y="132"/>
                      <a:pt x="159" y="133"/>
                    </a:cubicBezTo>
                    <a:lnTo>
                      <a:pt x="155" y="137"/>
                    </a:lnTo>
                    <a:close/>
                    <a:moveTo>
                      <a:pt x="155" y="119"/>
                    </a:moveTo>
                    <a:cubicBezTo>
                      <a:pt x="149" y="119"/>
                      <a:pt x="149" y="119"/>
                      <a:pt x="149" y="119"/>
                    </a:cubicBezTo>
                    <a:cubicBezTo>
                      <a:pt x="149" y="117"/>
                      <a:pt x="150" y="115"/>
                      <a:pt x="151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57" y="116"/>
                      <a:pt x="156" y="116"/>
                      <a:pt x="156" y="116"/>
                    </a:cubicBezTo>
                    <a:cubicBezTo>
                      <a:pt x="155" y="118"/>
                      <a:pt x="155" y="119"/>
                      <a:pt x="155" y="119"/>
                    </a:cubicBezTo>
                    <a:close/>
                    <a:moveTo>
                      <a:pt x="165" y="115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7" y="110"/>
                      <a:pt x="168" y="109"/>
                      <a:pt x="169" y="109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1" y="115"/>
                      <a:pt x="168" y="115"/>
                      <a:pt x="165" y="115"/>
                    </a:cubicBezTo>
                    <a:close/>
                    <a:moveTo>
                      <a:pt x="470" y="115"/>
                    </a:moveTo>
                    <a:cubicBezTo>
                      <a:pt x="469" y="109"/>
                      <a:pt x="469" y="109"/>
                      <a:pt x="469" y="109"/>
                    </a:cubicBezTo>
                    <a:cubicBezTo>
                      <a:pt x="471" y="109"/>
                      <a:pt x="473" y="109"/>
                      <a:pt x="475" y="109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3" y="115"/>
                      <a:pt x="471" y="115"/>
                      <a:pt x="470" y="115"/>
                    </a:cubicBezTo>
                    <a:close/>
                    <a:moveTo>
                      <a:pt x="457" y="115"/>
                    </a:moveTo>
                    <a:cubicBezTo>
                      <a:pt x="455" y="114"/>
                      <a:pt x="453" y="114"/>
                      <a:pt x="451" y="113"/>
                    </a:cubicBezTo>
                    <a:cubicBezTo>
                      <a:pt x="453" y="108"/>
                      <a:pt x="453" y="108"/>
                      <a:pt x="453" y="108"/>
                    </a:cubicBezTo>
                    <a:cubicBezTo>
                      <a:pt x="455" y="108"/>
                      <a:pt x="456" y="109"/>
                      <a:pt x="458" y="109"/>
                    </a:cubicBezTo>
                    <a:lnTo>
                      <a:pt x="457" y="115"/>
                    </a:lnTo>
                    <a:close/>
                    <a:moveTo>
                      <a:pt x="487" y="114"/>
                    </a:moveTo>
                    <a:cubicBezTo>
                      <a:pt x="487" y="108"/>
                      <a:pt x="487" y="108"/>
                      <a:pt x="487" y="108"/>
                    </a:cubicBezTo>
                    <a:cubicBezTo>
                      <a:pt x="489" y="108"/>
                      <a:pt x="491" y="107"/>
                      <a:pt x="492" y="107"/>
                    </a:cubicBezTo>
                    <a:cubicBezTo>
                      <a:pt x="493" y="113"/>
                      <a:pt x="493" y="113"/>
                      <a:pt x="493" y="113"/>
                    </a:cubicBezTo>
                    <a:cubicBezTo>
                      <a:pt x="491" y="113"/>
                      <a:pt x="489" y="113"/>
                      <a:pt x="487" y="114"/>
                    </a:cubicBezTo>
                    <a:close/>
                    <a:moveTo>
                      <a:pt x="506" y="110"/>
                    </a:move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4" y="108"/>
                      <a:pt x="504" y="108"/>
                      <a:pt x="504" y="108"/>
                    </a:cubicBez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7" y="109"/>
                      <a:pt x="507" y="109"/>
                      <a:pt x="507" y="109"/>
                    </a:cubicBezTo>
                    <a:cubicBezTo>
                      <a:pt x="506" y="110"/>
                      <a:pt x="506" y="110"/>
                      <a:pt x="506" y="110"/>
                    </a:cubicBezTo>
                    <a:close/>
                    <a:moveTo>
                      <a:pt x="441" y="105"/>
                    </a:moveTo>
                    <a:cubicBezTo>
                      <a:pt x="439" y="103"/>
                      <a:pt x="438" y="101"/>
                      <a:pt x="437" y="100"/>
                    </a:cubicBezTo>
                    <a:cubicBezTo>
                      <a:pt x="443" y="97"/>
                      <a:pt x="443" y="97"/>
                      <a:pt x="443" y="97"/>
                    </a:cubicBezTo>
                    <a:cubicBezTo>
                      <a:pt x="443" y="99"/>
                      <a:pt x="444" y="100"/>
                      <a:pt x="445" y="102"/>
                    </a:cubicBezTo>
                    <a:lnTo>
                      <a:pt x="441" y="105"/>
                    </a:lnTo>
                    <a:close/>
                    <a:moveTo>
                      <a:pt x="216" y="105"/>
                    </a:moveTo>
                    <a:cubicBezTo>
                      <a:pt x="213" y="105"/>
                      <a:pt x="211" y="103"/>
                      <a:pt x="211" y="99"/>
                    </a:cubicBezTo>
                    <a:cubicBezTo>
                      <a:pt x="211" y="98"/>
                      <a:pt x="211" y="97"/>
                      <a:pt x="211" y="97"/>
                    </a:cubicBezTo>
                    <a:cubicBezTo>
                      <a:pt x="217" y="97"/>
                      <a:pt x="217" y="97"/>
                      <a:pt x="217" y="97"/>
                    </a:cubicBezTo>
                    <a:cubicBezTo>
                      <a:pt x="217" y="98"/>
                      <a:pt x="217" y="98"/>
                      <a:pt x="217" y="99"/>
                    </a:cubicBezTo>
                    <a:cubicBezTo>
                      <a:pt x="217" y="100"/>
                      <a:pt x="217" y="100"/>
                      <a:pt x="217" y="100"/>
                    </a:cubicBezTo>
                    <a:cubicBezTo>
                      <a:pt x="217" y="99"/>
                      <a:pt x="216" y="99"/>
                      <a:pt x="215" y="99"/>
                    </a:cubicBezTo>
                    <a:cubicBezTo>
                      <a:pt x="216" y="105"/>
                      <a:pt x="216" y="105"/>
                      <a:pt x="216" y="105"/>
                    </a:cubicBezTo>
                    <a:cubicBezTo>
                      <a:pt x="216" y="105"/>
                      <a:pt x="216" y="105"/>
                      <a:pt x="216" y="105"/>
                    </a:cubicBezTo>
                    <a:close/>
                    <a:moveTo>
                      <a:pt x="232" y="104"/>
                    </a:moveTo>
                    <a:cubicBezTo>
                      <a:pt x="232" y="104"/>
                      <a:pt x="232" y="104"/>
                      <a:pt x="232" y="104"/>
                    </a:cubicBezTo>
                    <a:cubicBezTo>
                      <a:pt x="231" y="104"/>
                      <a:pt x="230" y="104"/>
                      <a:pt x="228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98"/>
                      <a:pt x="227" y="98"/>
                      <a:pt x="227" y="98"/>
                    </a:cubicBezTo>
                    <a:cubicBezTo>
                      <a:pt x="228" y="98"/>
                      <a:pt x="228" y="98"/>
                      <a:pt x="228" y="98"/>
                    </a:cubicBezTo>
                    <a:cubicBezTo>
                      <a:pt x="230" y="98"/>
                      <a:pt x="232" y="98"/>
                      <a:pt x="233" y="98"/>
                    </a:cubicBezTo>
                    <a:cubicBezTo>
                      <a:pt x="234" y="98"/>
                      <a:pt x="234" y="98"/>
                      <a:pt x="234" y="98"/>
                    </a:cubicBezTo>
                    <a:lnTo>
                      <a:pt x="232" y="104"/>
                    </a:lnTo>
                    <a:close/>
                    <a:moveTo>
                      <a:pt x="169" y="100"/>
                    </a:moveTo>
                    <a:cubicBezTo>
                      <a:pt x="168" y="94"/>
                      <a:pt x="168" y="94"/>
                      <a:pt x="168" y="94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9"/>
                      <a:pt x="175" y="99"/>
                      <a:pt x="175" y="99"/>
                    </a:cubicBezTo>
                    <a:lnTo>
                      <a:pt x="169" y="100"/>
                    </a:lnTo>
                    <a:close/>
                    <a:moveTo>
                      <a:pt x="243" y="98"/>
                    </a:move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2"/>
                      <a:pt x="240" y="92"/>
                    </a:cubicBezTo>
                    <a:cubicBezTo>
                      <a:pt x="240" y="91"/>
                      <a:pt x="241" y="90"/>
                      <a:pt x="241" y="89"/>
                    </a:cubicBezTo>
                    <a:cubicBezTo>
                      <a:pt x="246" y="91"/>
                      <a:pt x="246" y="91"/>
                      <a:pt x="246" y="91"/>
                    </a:cubicBezTo>
                    <a:cubicBezTo>
                      <a:pt x="246" y="92"/>
                      <a:pt x="246" y="92"/>
                      <a:pt x="246" y="93"/>
                    </a:cubicBezTo>
                    <a:cubicBezTo>
                      <a:pt x="246" y="94"/>
                      <a:pt x="245" y="96"/>
                      <a:pt x="244" y="97"/>
                    </a:cubicBezTo>
                    <a:cubicBezTo>
                      <a:pt x="244" y="97"/>
                      <a:pt x="243" y="98"/>
                      <a:pt x="243" y="98"/>
                    </a:cubicBezTo>
                    <a:close/>
                    <a:moveTo>
                      <a:pt x="435" y="89"/>
                    </a:moveTo>
                    <a:cubicBezTo>
                      <a:pt x="434" y="88"/>
                      <a:pt x="432" y="87"/>
                      <a:pt x="431" y="86"/>
                    </a:cubicBezTo>
                    <a:cubicBezTo>
                      <a:pt x="434" y="81"/>
                      <a:pt x="434" y="81"/>
                      <a:pt x="434" y="81"/>
                    </a:cubicBezTo>
                    <a:cubicBezTo>
                      <a:pt x="436" y="82"/>
                      <a:pt x="438" y="84"/>
                      <a:pt x="439" y="86"/>
                    </a:cubicBezTo>
                    <a:lnTo>
                      <a:pt x="435" y="89"/>
                    </a:lnTo>
                    <a:close/>
                    <a:moveTo>
                      <a:pt x="254" y="87"/>
                    </a:moveTo>
                    <a:cubicBezTo>
                      <a:pt x="252" y="81"/>
                      <a:pt x="252" y="81"/>
                      <a:pt x="252" y="81"/>
                    </a:cubicBezTo>
                    <a:cubicBezTo>
                      <a:pt x="253" y="81"/>
                      <a:pt x="254" y="80"/>
                      <a:pt x="256" y="79"/>
                    </a:cubicBezTo>
                    <a:cubicBezTo>
                      <a:pt x="260" y="83"/>
                      <a:pt x="260" y="83"/>
                      <a:pt x="260" y="83"/>
                    </a:cubicBezTo>
                    <a:cubicBezTo>
                      <a:pt x="257" y="85"/>
                      <a:pt x="256" y="86"/>
                      <a:pt x="254" y="87"/>
                    </a:cubicBezTo>
                    <a:close/>
                    <a:moveTo>
                      <a:pt x="218" y="85"/>
                    </a:moveTo>
                    <a:cubicBezTo>
                      <a:pt x="212" y="85"/>
                      <a:pt x="212" y="85"/>
                      <a:pt x="212" y="85"/>
                    </a:cubicBezTo>
                    <a:cubicBezTo>
                      <a:pt x="212" y="79"/>
                      <a:pt x="212" y="79"/>
                      <a:pt x="212" y="79"/>
                    </a:cubicBezTo>
                    <a:cubicBezTo>
                      <a:pt x="218" y="79"/>
                      <a:pt x="218" y="79"/>
                      <a:pt x="218" y="79"/>
                    </a:cubicBezTo>
                    <a:lnTo>
                      <a:pt x="218" y="85"/>
                    </a:lnTo>
                    <a:close/>
                    <a:moveTo>
                      <a:pt x="174" y="83"/>
                    </a:moveTo>
                    <a:cubicBezTo>
                      <a:pt x="168" y="81"/>
                      <a:pt x="168" y="81"/>
                      <a:pt x="168" y="81"/>
                    </a:cubicBezTo>
                    <a:cubicBezTo>
                      <a:pt x="169" y="79"/>
                      <a:pt x="169" y="78"/>
                      <a:pt x="170" y="76"/>
                    </a:cubicBezTo>
                    <a:cubicBezTo>
                      <a:pt x="171" y="76"/>
                      <a:pt x="171" y="75"/>
                      <a:pt x="171" y="75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5" y="79"/>
                    </a:cubicBezTo>
                    <a:cubicBezTo>
                      <a:pt x="175" y="80"/>
                      <a:pt x="174" y="81"/>
                      <a:pt x="174" y="83"/>
                    </a:cubicBezTo>
                    <a:close/>
                    <a:moveTo>
                      <a:pt x="294" y="79"/>
                    </a:moveTo>
                    <a:cubicBezTo>
                      <a:pt x="290" y="75"/>
                      <a:pt x="290" y="75"/>
                      <a:pt x="290" y="75"/>
                    </a:cubicBezTo>
                    <a:cubicBezTo>
                      <a:pt x="291" y="74"/>
                      <a:pt x="292" y="72"/>
                      <a:pt x="293" y="71"/>
                    </a:cubicBezTo>
                    <a:cubicBezTo>
                      <a:pt x="298" y="74"/>
                      <a:pt x="298" y="74"/>
                      <a:pt x="298" y="74"/>
                    </a:cubicBezTo>
                    <a:cubicBezTo>
                      <a:pt x="297" y="76"/>
                      <a:pt x="295" y="78"/>
                      <a:pt x="294" y="79"/>
                    </a:cubicBezTo>
                    <a:close/>
                    <a:moveTo>
                      <a:pt x="281" y="79"/>
                    </a:moveTo>
                    <a:cubicBezTo>
                      <a:pt x="280" y="78"/>
                      <a:pt x="279" y="76"/>
                      <a:pt x="278" y="74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73"/>
                      <a:pt x="285" y="75"/>
                      <a:pt x="286" y="76"/>
                    </a:cubicBezTo>
                    <a:lnTo>
                      <a:pt x="281" y="79"/>
                    </a:lnTo>
                    <a:close/>
                    <a:moveTo>
                      <a:pt x="422" y="76"/>
                    </a:moveTo>
                    <a:cubicBezTo>
                      <a:pt x="422" y="75"/>
                      <a:pt x="422" y="74"/>
                      <a:pt x="422" y="73"/>
                    </a:cubicBezTo>
                    <a:cubicBezTo>
                      <a:pt x="422" y="71"/>
                      <a:pt x="422" y="70"/>
                      <a:pt x="423" y="68"/>
                    </a:cubicBezTo>
                    <a:cubicBezTo>
                      <a:pt x="428" y="70"/>
                      <a:pt x="428" y="70"/>
                      <a:pt x="428" y="70"/>
                    </a:cubicBezTo>
                    <a:cubicBezTo>
                      <a:pt x="428" y="71"/>
                      <a:pt x="428" y="72"/>
                      <a:pt x="428" y="73"/>
                    </a:cubicBezTo>
                    <a:cubicBezTo>
                      <a:pt x="428" y="73"/>
                      <a:pt x="428" y="74"/>
                      <a:pt x="428" y="74"/>
                    </a:cubicBezTo>
                    <a:lnTo>
                      <a:pt x="422" y="76"/>
                    </a:lnTo>
                    <a:close/>
                    <a:moveTo>
                      <a:pt x="435" y="75"/>
                    </a:moveTo>
                    <a:cubicBezTo>
                      <a:pt x="435" y="73"/>
                      <a:pt x="435" y="73"/>
                      <a:pt x="435" y="73"/>
                    </a:cubicBezTo>
                    <a:cubicBezTo>
                      <a:pt x="435" y="70"/>
                      <a:pt x="435" y="70"/>
                      <a:pt x="435" y="70"/>
                    </a:cubicBezTo>
                    <a:cubicBezTo>
                      <a:pt x="435" y="70"/>
                      <a:pt x="435" y="69"/>
                      <a:pt x="435" y="69"/>
                    </a:cubicBezTo>
                    <a:cubicBezTo>
                      <a:pt x="441" y="68"/>
                      <a:pt x="441" y="68"/>
                      <a:pt x="441" y="68"/>
                    </a:cubicBezTo>
                    <a:cubicBezTo>
                      <a:pt x="441" y="69"/>
                      <a:pt x="441" y="69"/>
                      <a:pt x="441" y="69"/>
                    </a:cubicBezTo>
                    <a:cubicBezTo>
                      <a:pt x="441" y="72"/>
                      <a:pt x="439" y="74"/>
                      <a:pt x="436" y="75"/>
                    </a:cubicBezTo>
                    <a:cubicBezTo>
                      <a:pt x="436" y="75"/>
                      <a:pt x="435" y="75"/>
                      <a:pt x="435" y="75"/>
                    </a:cubicBezTo>
                    <a:close/>
                    <a:moveTo>
                      <a:pt x="268" y="75"/>
                    </a:moveTo>
                    <a:cubicBezTo>
                      <a:pt x="265" y="71"/>
                      <a:pt x="265" y="71"/>
                      <a:pt x="265" y="71"/>
                    </a:cubicBezTo>
                    <a:cubicBezTo>
                      <a:pt x="267" y="69"/>
                      <a:pt x="268" y="68"/>
                      <a:pt x="270" y="67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2" y="73"/>
                      <a:pt x="270" y="74"/>
                      <a:pt x="268" y="75"/>
                    </a:cubicBezTo>
                    <a:close/>
                    <a:moveTo>
                      <a:pt x="185" y="74"/>
                    </a:moveTo>
                    <a:cubicBezTo>
                      <a:pt x="183" y="69"/>
                      <a:pt x="183" y="69"/>
                      <a:pt x="183" y="69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4" y="68"/>
                      <a:pt x="184" y="67"/>
                      <a:pt x="184" y="66"/>
                    </a:cubicBezTo>
                    <a:cubicBezTo>
                      <a:pt x="190" y="68"/>
                      <a:pt x="190" y="68"/>
                      <a:pt x="190" y="68"/>
                    </a:cubicBezTo>
                    <a:cubicBezTo>
                      <a:pt x="189" y="69"/>
                      <a:pt x="189" y="70"/>
                      <a:pt x="189" y="71"/>
                    </a:cubicBezTo>
                    <a:cubicBezTo>
                      <a:pt x="188" y="72"/>
                      <a:pt x="187" y="74"/>
                      <a:pt x="185" y="74"/>
                    </a:cubicBezTo>
                    <a:close/>
                    <a:moveTo>
                      <a:pt x="212" y="69"/>
                    </a:moveTo>
                    <a:cubicBezTo>
                      <a:pt x="211" y="69"/>
                      <a:pt x="211" y="69"/>
                      <a:pt x="210" y="68"/>
                    </a:cubicBezTo>
                    <a:cubicBezTo>
                      <a:pt x="210" y="67"/>
                      <a:pt x="209" y="67"/>
                      <a:pt x="208" y="66"/>
                    </a:cubicBezTo>
                    <a:cubicBezTo>
                      <a:pt x="208" y="66"/>
                      <a:pt x="208" y="65"/>
                      <a:pt x="208" y="65"/>
                    </a:cubicBezTo>
                    <a:cubicBezTo>
                      <a:pt x="212" y="62"/>
                      <a:pt x="212" y="62"/>
                      <a:pt x="212" y="62"/>
                    </a:cubicBezTo>
                    <a:cubicBezTo>
                      <a:pt x="213" y="62"/>
                      <a:pt x="213" y="62"/>
                      <a:pt x="213" y="62"/>
                    </a:cubicBezTo>
                    <a:cubicBezTo>
                      <a:pt x="213" y="63"/>
                      <a:pt x="214" y="63"/>
                      <a:pt x="214" y="64"/>
                    </a:cubicBezTo>
                    <a:cubicBezTo>
                      <a:pt x="215" y="64"/>
                      <a:pt x="216" y="65"/>
                      <a:pt x="217" y="66"/>
                    </a:cubicBezTo>
                    <a:lnTo>
                      <a:pt x="212" y="69"/>
                    </a:lnTo>
                    <a:close/>
                    <a:moveTo>
                      <a:pt x="314" y="68"/>
                    </a:moveTo>
                    <a:cubicBezTo>
                      <a:pt x="312" y="62"/>
                      <a:pt x="312" y="62"/>
                      <a:pt x="312" y="62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313" y="62"/>
                      <a:pt x="313" y="62"/>
                      <a:pt x="313" y="62"/>
                    </a:cubicBezTo>
                    <a:cubicBezTo>
                      <a:pt x="315" y="60"/>
                      <a:pt x="316" y="59"/>
                      <a:pt x="317" y="59"/>
                    </a:cubicBezTo>
                    <a:cubicBezTo>
                      <a:pt x="319" y="65"/>
                      <a:pt x="319" y="65"/>
                      <a:pt x="319" y="65"/>
                    </a:cubicBezTo>
                    <a:cubicBezTo>
                      <a:pt x="319" y="65"/>
                      <a:pt x="318" y="66"/>
                      <a:pt x="317" y="66"/>
                    </a:cubicBezTo>
                    <a:cubicBezTo>
                      <a:pt x="316" y="67"/>
                      <a:pt x="316" y="67"/>
                      <a:pt x="316" y="67"/>
                    </a:cubicBezTo>
                    <a:cubicBezTo>
                      <a:pt x="315" y="68"/>
                      <a:pt x="315" y="68"/>
                      <a:pt x="314" y="68"/>
                    </a:cubicBezTo>
                    <a:close/>
                    <a:moveTo>
                      <a:pt x="331" y="65"/>
                    </a:moveTo>
                    <a:cubicBezTo>
                      <a:pt x="328" y="60"/>
                      <a:pt x="328" y="60"/>
                      <a:pt x="328" y="60"/>
                    </a:cubicBezTo>
                    <a:cubicBezTo>
                      <a:pt x="328" y="59"/>
                      <a:pt x="329" y="59"/>
                      <a:pt x="329" y="59"/>
                    </a:cubicBezTo>
                    <a:cubicBezTo>
                      <a:pt x="330" y="58"/>
                      <a:pt x="332" y="57"/>
                      <a:pt x="333" y="56"/>
                    </a:cubicBezTo>
                    <a:cubicBezTo>
                      <a:pt x="335" y="62"/>
                      <a:pt x="335" y="62"/>
                      <a:pt x="335" y="62"/>
                    </a:cubicBezTo>
                    <a:cubicBezTo>
                      <a:pt x="335" y="62"/>
                      <a:pt x="334" y="63"/>
                      <a:pt x="333" y="63"/>
                    </a:cubicBezTo>
                    <a:cubicBezTo>
                      <a:pt x="332" y="64"/>
                      <a:pt x="332" y="64"/>
                      <a:pt x="331" y="65"/>
                    </a:cubicBezTo>
                    <a:close/>
                    <a:moveTo>
                      <a:pt x="305" y="64"/>
                    </a:moveTo>
                    <a:cubicBezTo>
                      <a:pt x="300" y="61"/>
                      <a:pt x="300" y="61"/>
                      <a:pt x="300" y="61"/>
                    </a:cubicBezTo>
                    <a:cubicBezTo>
                      <a:pt x="301" y="59"/>
                      <a:pt x="303" y="57"/>
                      <a:pt x="304" y="56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07" y="61"/>
                      <a:pt x="306" y="62"/>
                      <a:pt x="305" y="64"/>
                    </a:cubicBezTo>
                    <a:close/>
                    <a:moveTo>
                      <a:pt x="192" y="58"/>
                    </a:moveTo>
                    <a:cubicBezTo>
                      <a:pt x="189" y="54"/>
                      <a:pt x="189" y="54"/>
                      <a:pt x="189" y="54"/>
                    </a:cubicBezTo>
                    <a:cubicBezTo>
                      <a:pt x="191" y="52"/>
                      <a:pt x="194" y="52"/>
                      <a:pt x="196" y="53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5" y="58"/>
                      <a:pt x="194" y="58"/>
                      <a:pt x="193" y="58"/>
                    </a:cubicBezTo>
                    <a:cubicBezTo>
                      <a:pt x="193" y="58"/>
                      <a:pt x="192" y="58"/>
                      <a:pt x="192" y="58"/>
                    </a:cubicBezTo>
                    <a:close/>
                    <a:moveTo>
                      <a:pt x="438" y="57"/>
                    </a:moveTo>
                    <a:cubicBezTo>
                      <a:pt x="432" y="57"/>
                      <a:pt x="432" y="57"/>
                      <a:pt x="432" y="57"/>
                    </a:cubicBezTo>
                    <a:cubicBezTo>
                      <a:pt x="432" y="56"/>
                      <a:pt x="432" y="56"/>
                      <a:pt x="432" y="56"/>
                    </a:cubicBezTo>
                    <a:cubicBezTo>
                      <a:pt x="433" y="55"/>
                      <a:pt x="433" y="54"/>
                      <a:pt x="433" y="53"/>
                    </a:cubicBezTo>
                    <a:cubicBezTo>
                      <a:pt x="433" y="52"/>
                      <a:pt x="433" y="52"/>
                      <a:pt x="433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8" y="52"/>
                      <a:pt x="438" y="52"/>
                      <a:pt x="438" y="53"/>
                    </a:cubicBezTo>
                    <a:cubicBezTo>
                      <a:pt x="438" y="54"/>
                      <a:pt x="438" y="56"/>
                      <a:pt x="438" y="57"/>
                    </a:cubicBezTo>
                    <a:close/>
                    <a:moveTo>
                      <a:pt x="209" y="56"/>
                    </a:moveTo>
                    <a:cubicBezTo>
                      <a:pt x="205" y="51"/>
                      <a:pt x="205" y="51"/>
                      <a:pt x="205" y="51"/>
                    </a:cubicBezTo>
                    <a:cubicBezTo>
                      <a:pt x="207" y="50"/>
                      <a:pt x="208" y="49"/>
                      <a:pt x="210" y="49"/>
                    </a:cubicBezTo>
                    <a:cubicBezTo>
                      <a:pt x="210" y="49"/>
                      <a:pt x="210" y="49"/>
                      <a:pt x="210" y="49"/>
                    </a:cubicBezTo>
                    <a:cubicBezTo>
                      <a:pt x="211" y="49"/>
                      <a:pt x="213" y="50"/>
                      <a:pt x="214" y="52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10" y="55"/>
                      <a:pt x="210" y="55"/>
                      <a:pt x="209" y="56"/>
                    </a:cubicBezTo>
                    <a:close/>
                    <a:moveTo>
                      <a:pt x="340" y="54"/>
                    </a:moveTo>
                    <a:cubicBezTo>
                      <a:pt x="340" y="54"/>
                      <a:pt x="339" y="53"/>
                      <a:pt x="339" y="53"/>
                    </a:cubicBezTo>
                    <a:cubicBezTo>
                      <a:pt x="338" y="52"/>
                      <a:pt x="337" y="51"/>
                      <a:pt x="336" y="50"/>
                    </a:cubicBezTo>
                    <a:cubicBezTo>
                      <a:pt x="341" y="46"/>
                      <a:pt x="341" y="46"/>
                      <a:pt x="341" y="46"/>
                    </a:cubicBezTo>
                    <a:cubicBezTo>
                      <a:pt x="342" y="47"/>
                      <a:pt x="342" y="48"/>
                      <a:pt x="343" y="49"/>
                    </a:cubicBezTo>
                    <a:cubicBezTo>
                      <a:pt x="344" y="50"/>
                      <a:pt x="345" y="51"/>
                      <a:pt x="345" y="52"/>
                    </a:cubicBezTo>
                    <a:lnTo>
                      <a:pt x="340" y="54"/>
                    </a:lnTo>
                    <a:close/>
                    <a:moveTo>
                      <a:pt x="426" y="50"/>
                    </a:moveTo>
                    <a:cubicBezTo>
                      <a:pt x="423" y="50"/>
                      <a:pt x="421" y="49"/>
                      <a:pt x="419" y="45"/>
                    </a:cubicBezTo>
                    <a:cubicBezTo>
                      <a:pt x="425" y="43"/>
                      <a:pt x="425" y="43"/>
                      <a:pt x="425" y="43"/>
                    </a:cubicBezTo>
                    <a:cubicBezTo>
                      <a:pt x="425" y="44"/>
                      <a:pt x="426" y="44"/>
                      <a:pt x="426" y="45"/>
                    </a:cubicBezTo>
                    <a:cubicBezTo>
                      <a:pt x="427" y="50"/>
                      <a:pt x="427" y="50"/>
                      <a:pt x="427" y="50"/>
                    </a:cubicBezTo>
                    <a:cubicBezTo>
                      <a:pt x="426" y="50"/>
                      <a:pt x="426" y="50"/>
                      <a:pt x="426" y="50"/>
                    </a:cubicBezTo>
                    <a:close/>
                    <a:moveTo>
                      <a:pt x="340" y="41"/>
                    </a:moveTo>
                    <a:cubicBezTo>
                      <a:pt x="337" y="36"/>
                      <a:pt x="337" y="36"/>
                      <a:pt x="337" y="36"/>
                    </a:cubicBezTo>
                    <a:cubicBezTo>
                      <a:pt x="338" y="35"/>
                      <a:pt x="339" y="35"/>
                      <a:pt x="340" y="35"/>
                    </a:cubicBezTo>
                    <a:cubicBezTo>
                      <a:pt x="340" y="35"/>
                      <a:pt x="341" y="35"/>
                      <a:pt x="341" y="35"/>
                    </a:cubicBezTo>
                    <a:cubicBezTo>
                      <a:pt x="340" y="35"/>
                      <a:pt x="340" y="36"/>
                      <a:pt x="340" y="36"/>
                    </a:cubicBezTo>
                    <a:cubicBezTo>
                      <a:pt x="345" y="35"/>
                      <a:pt x="345" y="35"/>
                      <a:pt x="345" y="35"/>
                    </a:cubicBezTo>
                    <a:cubicBezTo>
                      <a:pt x="345" y="36"/>
                      <a:pt x="346" y="36"/>
                      <a:pt x="346" y="36"/>
                    </a:cubicBezTo>
                    <a:cubicBezTo>
                      <a:pt x="345" y="40"/>
                      <a:pt x="342" y="41"/>
                      <a:pt x="341" y="41"/>
                    </a:cubicBezTo>
                    <a:cubicBezTo>
                      <a:pt x="341" y="41"/>
                      <a:pt x="340" y="41"/>
                      <a:pt x="340" y="41"/>
                    </a:cubicBezTo>
                    <a:close/>
                    <a:moveTo>
                      <a:pt x="416" y="38"/>
                    </a:moveTo>
                    <a:cubicBezTo>
                      <a:pt x="416" y="38"/>
                      <a:pt x="416" y="38"/>
                      <a:pt x="415" y="38"/>
                    </a:cubicBezTo>
                    <a:cubicBezTo>
                      <a:pt x="412" y="38"/>
                      <a:pt x="410" y="36"/>
                      <a:pt x="410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6" y="32"/>
                      <a:pt x="417" y="32"/>
                      <a:pt x="417" y="32"/>
                    </a:cubicBezTo>
                    <a:lnTo>
                      <a:pt x="416" y="38"/>
                    </a:ln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2"/>
                    </a:cubicBezTo>
                    <a:close/>
                    <a:moveTo>
                      <a:pt x="343" y="25"/>
                    </a:moveTo>
                    <a:cubicBezTo>
                      <a:pt x="337" y="23"/>
                      <a:pt x="337" y="23"/>
                      <a:pt x="337" y="23"/>
                    </a:cubicBezTo>
                    <a:cubicBezTo>
                      <a:pt x="338" y="21"/>
                      <a:pt x="340" y="19"/>
                      <a:pt x="342" y="18"/>
                    </a:cubicBezTo>
                    <a:cubicBezTo>
                      <a:pt x="346" y="22"/>
                      <a:pt x="346" y="22"/>
                      <a:pt x="346" y="22"/>
                    </a:cubicBezTo>
                    <a:cubicBezTo>
                      <a:pt x="344" y="23"/>
                      <a:pt x="343" y="24"/>
                      <a:pt x="343" y="25"/>
                    </a:cubicBezTo>
                    <a:close/>
                    <a:moveTo>
                      <a:pt x="413" y="22"/>
                    </a:moveTo>
                    <a:cubicBezTo>
                      <a:pt x="413" y="22"/>
                      <a:pt x="412" y="21"/>
                      <a:pt x="411" y="20"/>
                    </a:cubicBezTo>
                    <a:cubicBezTo>
                      <a:pt x="410" y="20"/>
                      <a:pt x="410" y="20"/>
                      <a:pt x="410" y="20"/>
                    </a:cubicBezTo>
                    <a:cubicBezTo>
                      <a:pt x="410" y="20"/>
                      <a:pt x="410" y="19"/>
                      <a:pt x="409" y="19"/>
                    </a:cubicBezTo>
                    <a:cubicBezTo>
                      <a:pt x="413" y="15"/>
                      <a:pt x="413" y="15"/>
                      <a:pt x="413" y="15"/>
                    </a:cubicBezTo>
                    <a:cubicBezTo>
                      <a:pt x="414" y="16"/>
                      <a:pt x="414" y="16"/>
                      <a:pt x="414" y="16"/>
                    </a:cubicBezTo>
                    <a:cubicBezTo>
                      <a:pt x="416" y="17"/>
                      <a:pt x="417" y="18"/>
                      <a:pt x="418" y="20"/>
                    </a:cubicBezTo>
                    <a:lnTo>
                      <a:pt x="413" y="22"/>
                    </a:lnTo>
                    <a:close/>
                    <a:moveTo>
                      <a:pt x="355" y="18"/>
                    </a:moveTo>
                    <a:cubicBezTo>
                      <a:pt x="354" y="12"/>
                      <a:pt x="354" y="12"/>
                      <a:pt x="354" y="12"/>
                    </a:cubicBezTo>
                    <a:cubicBezTo>
                      <a:pt x="356" y="11"/>
                      <a:pt x="358" y="11"/>
                      <a:pt x="360" y="11"/>
                    </a:cubicBezTo>
                    <a:cubicBezTo>
                      <a:pt x="360" y="17"/>
                      <a:pt x="360" y="17"/>
                      <a:pt x="360" y="17"/>
                    </a:cubicBezTo>
                    <a:cubicBezTo>
                      <a:pt x="358" y="17"/>
                      <a:pt x="357" y="17"/>
                      <a:pt x="355" y="18"/>
                    </a:cubicBezTo>
                    <a:close/>
                    <a:moveTo>
                      <a:pt x="373" y="16"/>
                    </a:moveTo>
                    <a:cubicBezTo>
                      <a:pt x="371" y="10"/>
                      <a:pt x="371" y="10"/>
                      <a:pt x="371" y="10"/>
                    </a:cubicBezTo>
                    <a:cubicBezTo>
                      <a:pt x="372" y="10"/>
                      <a:pt x="373" y="9"/>
                      <a:pt x="373" y="8"/>
                    </a:cubicBezTo>
                    <a:cubicBezTo>
                      <a:pt x="379" y="11"/>
                      <a:pt x="379" y="11"/>
                      <a:pt x="379" y="11"/>
                    </a:cubicBezTo>
                    <a:cubicBezTo>
                      <a:pt x="377" y="13"/>
                      <a:pt x="375" y="15"/>
                      <a:pt x="373" y="16"/>
                    </a:cubicBezTo>
                    <a:close/>
                    <a:moveTo>
                      <a:pt x="402" y="9"/>
                    </a:moveTo>
                    <a:cubicBezTo>
                      <a:pt x="399" y="5"/>
                      <a:pt x="399" y="5"/>
                      <a:pt x="399" y="5"/>
                    </a:cubicBezTo>
                    <a:cubicBezTo>
                      <a:pt x="399" y="5"/>
                      <a:pt x="399" y="5"/>
                      <a:pt x="399" y="5"/>
                    </a:cubicBezTo>
                    <a:cubicBezTo>
                      <a:pt x="403" y="1"/>
                      <a:pt x="403" y="1"/>
                      <a:pt x="403" y="1"/>
                    </a:cubicBezTo>
                    <a:cubicBezTo>
                      <a:pt x="404" y="1"/>
                      <a:pt x="404" y="2"/>
                      <a:pt x="404" y="2"/>
                    </a:cubicBezTo>
                    <a:cubicBezTo>
                      <a:pt x="407" y="6"/>
                      <a:pt x="407" y="6"/>
                      <a:pt x="407" y="6"/>
                    </a:cubicBezTo>
                    <a:lnTo>
                      <a:pt x="402" y="9"/>
                    </a:lnTo>
                    <a:close/>
                    <a:moveTo>
                      <a:pt x="385" y="8"/>
                    </a:moveTo>
                    <a:cubicBezTo>
                      <a:pt x="385" y="2"/>
                      <a:pt x="385" y="2"/>
                      <a:pt x="385" y="2"/>
                    </a:cubicBezTo>
                    <a:cubicBezTo>
                      <a:pt x="386" y="2"/>
                      <a:pt x="386" y="2"/>
                      <a:pt x="387" y="1"/>
                    </a:cubicBezTo>
                    <a:cubicBezTo>
                      <a:pt x="388" y="1"/>
                      <a:pt x="389" y="1"/>
                      <a:pt x="389" y="0"/>
                    </a:cubicBezTo>
                    <a:cubicBezTo>
                      <a:pt x="392" y="6"/>
                      <a:pt x="392" y="6"/>
                      <a:pt x="392" y="6"/>
                    </a:cubicBezTo>
                    <a:cubicBezTo>
                      <a:pt x="391" y="6"/>
                      <a:pt x="390" y="6"/>
                      <a:pt x="389" y="7"/>
                    </a:cubicBezTo>
                    <a:cubicBezTo>
                      <a:pt x="388" y="7"/>
                      <a:pt x="386" y="8"/>
                      <a:pt x="38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1" name="iş1íḑê">
                <a:extLst>
                  <a:ext uri="{FF2B5EF4-FFF2-40B4-BE49-F238E27FC236}">
                    <a16:creationId xmlns:a16="http://schemas.microsoft.com/office/drawing/2014/main" id="{46C56F31-E43A-4165-8942-265C3AF2DDC2}"/>
                  </a:ext>
                </a:extLst>
              </p:cNvPr>
              <p:cNvSpPr/>
              <p:nvPr/>
            </p:nvSpPr>
            <p:spPr bwMode="auto">
              <a:xfrm>
                <a:off x="8048625" y="1887538"/>
                <a:ext cx="979488" cy="771525"/>
              </a:xfrm>
              <a:custGeom>
                <a:avLst/>
                <a:gdLst>
                  <a:gd name="T0" fmla="*/ 65 w 457"/>
                  <a:gd name="T1" fmla="*/ 337 h 360"/>
                  <a:gd name="T2" fmla="*/ 60 w 457"/>
                  <a:gd name="T3" fmla="*/ 319 h 360"/>
                  <a:gd name="T4" fmla="*/ 57 w 457"/>
                  <a:gd name="T5" fmla="*/ 308 h 360"/>
                  <a:gd name="T6" fmla="*/ 32 w 457"/>
                  <a:gd name="T7" fmla="*/ 299 h 360"/>
                  <a:gd name="T8" fmla="*/ 48 w 457"/>
                  <a:gd name="T9" fmla="*/ 297 h 360"/>
                  <a:gd name="T10" fmla="*/ 15 w 457"/>
                  <a:gd name="T11" fmla="*/ 286 h 360"/>
                  <a:gd name="T12" fmla="*/ 2 w 457"/>
                  <a:gd name="T13" fmla="*/ 282 h 360"/>
                  <a:gd name="T14" fmla="*/ 10 w 457"/>
                  <a:gd name="T15" fmla="*/ 260 h 360"/>
                  <a:gd name="T16" fmla="*/ 14 w 457"/>
                  <a:gd name="T17" fmla="*/ 245 h 360"/>
                  <a:gd name="T18" fmla="*/ 22 w 457"/>
                  <a:gd name="T19" fmla="*/ 231 h 360"/>
                  <a:gd name="T20" fmla="*/ 29 w 457"/>
                  <a:gd name="T21" fmla="*/ 216 h 360"/>
                  <a:gd name="T22" fmla="*/ 453 w 457"/>
                  <a:gd name="T23" fmla="*/ 221 h 360"/>
                  <a:gd name="T24" fmla="*/ 453 w 457"/>
                  <a:gd name="T25" fmla="*/ 205 h 360"/>
                  <a:gd name="T26" fmla="*/ 75 w 457"/>
                  <a:gd name="T27" fmla="*/ 194 h 360"/>
                  <a:gd name="T28" fmla="*/ 450 w 457"/>
                  <a:gd name="T29" fmla="*/ 193 h 360"/>
                  <a:gd name="T30" fmla="*/ 450 w 457"/>
                  <a:gd name="T31" fmla="*/ 193 h 360"/>
                  <a:gd name="T32" fmla="*/ 437 w 457"/>
                  <a:gd name="T33" fmla="*/ 187 h 360"/>
                  <a:gd name="T34" fmla="*/ 71 w 457"/>
                  <a:gd name="T35" fmla="*/ 182 h 360"/>
                  <a:gd name="T36" fmla="*/ 84 w 457"/>
                  <a:gd name="T37" fmla="*/ 178 h 360"/>
                  <a:gd name="T38" fmla="*/ 28 w 457"/>
                  <a:gd name="T39" fmla="*/ 170 h 360"/>
                  <a:gd name="T40" fmla="*/ 431 w 457"/>
                  <a:gd name="T41" fmla="*/ 170 h 360"/>
                  <a:gd name="T42" fmla="*/ 94 w 457"/>
                  <a:gd name="T43" fmla="*/ 160 h 360"/>
                  <a:gd name="T44" fmla="*/ 25 w 457"/>
                  <a:gd name="T45" fmla="*/ 154 h 360"/>
                  <a:gd name="T46" fmla="*/ 100 w 457"/>
                  <a:gd name="T47" fmla="*/ 153 h 360"/>
                  <a:gd name="T48" fmla="*/ 50 w 457"/>
                  <a:gd name="T49" fmla="*/ 149 h 360"/>
                  <a:gd name="T50" fmla="*/ 37 w 457"/>
                  <a:gd name="T51" fmla="*/ 147 h 360"/>
                  <a:gd name="T52" fmla="*/ 117 w 457"/>
                  <a:gd name="T53" fmla="*/ 137 h 360"/>
                  <a:gd name="T54" fmla="*/ 130 w 457"/>
                  <a:gd name="T55" fmla="*/ 139 h 360"/>
                  <a:gd name="T56" fmla="*/ 408 w 457"/>
                  <a:gd name="T57" fmla="*/ 127 h 360"/>
                  <a:gd name="T58" fmla="*/ 142 w 457"/>
                  <a:gd name="T59" fmla="*/ 121 h 360"/>
                  <a:gd name="T60" fmla="*/ 172 w 457"/>
                  <a:gd name="T61" fmla="*/ 113 h 360"/>
                  <a:gd name="T62" fmla="*/ 159 w 457"/>
                  <a:gd name="T63" fmla="*/ 108 h 360"/>
                  <a:gd name="T64" fmla="*/ 417 w 457"/>
                  <a:gd name="T65" fmla="*/ 109 h 360"/>
                  <a:gd name="T66" fmla="*/ 411 w 457"/>
                  <a:gd name="T67" fmla="*/ 108 h 360"/>
                  <a:gd name="T68" fmla="*/ 182 w 457"/>
                  <a:gd name="T69" fmla="*/ 108 h 360"/>
                  <a:gd name="T70" fmla="*/ 403 w 457"/>
                  <a:gd name="T71" fmla="*/ 91 h 360"/>
                  <a:gd name="T72" fmla="*/ 191 w 457"/>
                  <a:gd name="T73" fmla="*/ 92 h 360"/>
                  <a:gd name="T74" fmla="*/ 214 w 457"/>
                  <a:gd name="T75" fmla="*/ 84 h 360"/>
                  <a:gd name="T76" fmla="*/ 390 w 457"/>
                  <a:gd name="T77" fmla="*/ 83 h 360"/>
                  <a:gd name="T78" fmla="*/ 231 w 457"/>
                  <a:gd name="T79" fmla="*/ 80 h 360"/>
                  <a:gd name="T80" fmla="*/ 253 w 457"/>
                  <a:gd name="T81" fmla="*/ 72 h 360"/>
                  <a:gd name="T82" fmla="*/ 216 w 457"/>
                  <a:gd name="T83" fmla="*/ 70 h 360"/>
                  <a:gd name="T84" fmla="*/ 384 w 457"/>
                  <a:gd name="T85" fmla="*/ 66 h 360"/>
                  <a:gd name="T86" fmla="*/ 262 w 457"/>
                  <a:gd name="T87" fmla="*/ 67 h 360"/>
                  <a:gd name="T88" fmla="*/ 375 w 457"/>
                  <a:gd name="T89" fmla="*/ 57 h 360"/>
                  <a:gd name="T90" fmla="*/ 351 w 457"/>
                  <a:gd name="T91" fmla="*/ 52 h 360"/>
                  <a:gd name="T92" fmla="*/ 280 w 457"/>
                  <a:gd name="T93" fmla="*/ 44 h 360"/>
                  <a:gd name="T94" fmla="*/ 338 w 457"/>
                  <a:gd name="T95" fmla="*/ 45 h 360"/>
                  <a:gd name="T96" fmla="*/ 367 w 457"/>
                  <a:gd name="T97" fmla="*/ 43 h 360"/>
                  <a:gd name="T98" fmla="*/ 351 w 457"/>
                  <a:gd name="T99" fmla="*/ 39 h 360"/>
                  <a:gd name="T100" fmla="*/ 336 w 457"/>
                  <a:gd name="T101" fmla="*/ 33 h 360"/>
                  <a:gd name="T102" fmla="*/ 286 w 457"/>
                  <a:gd name="T103" fmla="*/ 29 h 360"/>
                  <a:gd name="T104" fmla="*/ 367 w 457"/>
                  <a:gd name="T105" fmla="*/ 31 h 360"/>
                  <a:gd name="T106" fmla="*/ 324 w 457"/>
                  <a:gd name="T107" fmla="*/ 24 h 360"/>
                  <a:gd name="T108" fmla="*/ 293 w 457"/>
                  <a:gd name="T109" fmla="*/ 17 h 360"/>
                  <a:gd name="T110" fmla="*/ 301 w 457"/>
                  <a:gd name="T111" fmla="*/ 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7" h="360">
                    <a:moveTo>
                      <a:pt x="69" y="360"/>
                    </a:moveTo>
                    <a:cubicBezTo>
                      <a:pt x="69" y="360"/>
                      <a:pt x="68" y="358"/>
                      <a:pt x="67" y="354"/>
                    </a:cubicBezTo>
                    <a:cubicBezTo>
                      <a:pt x="73" y="353"/>
                      <a:pt x="73" y="353"/>
                      <a:pt x="73" y="353"/>
                    </a:cubicBezTo>
                    <a:cubicBezTo>
                      <a:pt x="74" y="356"/>
                      <a:pt x="74" y="358"/>
                      <a:pt x="74" y="358"/>
                    </a:cubicBezTo>
                    <a:lnTo>
                      <a:pt x="69" y="360"/>
                    </a:lnTo>
                    <a:close/>
                    <a:moveTo>
                      <a:pt x="66" y="342"/>
                    </a:moveTo>
                    <a:cubicBezTo>
                      <a:pt x="66" y="342"/>
                      <a:pt x="66" y="341"/>
                      <a:pt x="66" y="341"/>
                    </a:cubicBezTo>
                    <a:cubicBezTo>
                      <a:pt x="66" y="339"/>
                      <a:pt x="66" y="338"/>
                      <a:pt x="65" y="337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71" y="337"/>
                      <a:pt x="71" y="339"/>
                      <a:pt x="71" y="341"/>
                    </a:cubicBezTo>
                    <a:cubicBezTo>
                      <a:pt x="71" y="341"/>
                      <a:pt x="71" y="342"/>
                      <a:pt x="71" y="342"/>
                    </a:cubicBezTo>
                    <a:lnTo>
                      <a:pt x="66" y="342"/>
                    </a:lnTo>
                    <a:close/>
                    <a:moveTo>
                      <a:pt x="61" y="328"/>
                    </a:moveTo>
                    <a:cubicBezTo>
                      <a:pt x="61" y="327"/>
                      <a:pt x="60" y="326"/>
                      <a:pt x="59" y="326"/>
                    </a:cubicBezTo>
                    <a:cubicBezTo>
                      <a:pt x="59" y="325"/>
                      <a:pt x="58" y="325"/>
                      <a:pt x="58" y="325"/>
                    </a:cubicBezTo>
                    <a:cubicBezTo>
                      <a:pt x="60" y="319"/>
                      <a:pt x="60" y="319"/>
                      <a:pt x="60" y="319"/>
                    </a:cubicBezTo>
                    <a:cubicBezTo>
                      <a:pt x="61" y="320"/>
                      <a:pt x="62" y="320"/>
                      <a:pt x="62" y="321"/>
                    </a:cubicBezTo>
                    <a:cubicBezTo>
                      <a:pt x="64" y="322"/>
                      <a:pt x="65" y="323"/>
                      <a:pt x="66" y="324"/>
                    </a:cubicBezTo>
                    <a:lnTo>
                      <a:pt x="61" y="328"/>
                    </a:lnTo>
                    <a:close/>
                    <a:moveTo>
                      <a:pt x="57" y="314"/>
                    </a:moveTo>
                    <a:cubicBezTo>
                      <a:pt x="51" y="313"/>
                      <a:pt x="51" y="313"/>
                      <a:pt x="51" y="313"/>
                    </a:cubicBezTo>
                    <a:cubicBezTo>
                      <a:pt x="51" y="312"/>
                      <a:pt x="51" y="311"/>
                      <a:pt x="51" y="311"/>
                    </a:cubicBezTo>
                    <a:cubicBezTo>
                      <a:pt x="51" y="310"/>
                      <a:pt x="51" y="309"/>
                      <a:pt x="51" y="308"/>
                    </a:cubicBezTo>
                    <a:cubicBezTo>
                      <a:pt x="57" y="308"/>
                      <a:pt x="57" y="308"/>
                      <a:pt x="57" y="308"/>
                    </a:cubicBezTo>
                    <a:cubicBezTo>
                      <a:pt x="57" y="308"/>
                      <a:pt x="57" y="309"/>
                      <a:pt x="57" y="311"/>
                    </a:cubicBezTo>
                    <a:cubicBezTo>
                      <a:pt x="57" y="312"/>
                      <a:pt x="57" y="313"/>
                      <a:pt x="57" y="314"/>
                    </a:cubicBezTo>
                    <a:close/>
                    <a:moveTo>
                      <a:pt x="29" y="304"/>
                    </a:moveTo>
                    <a:cubicBezTo>
                      <a:pt x="27" y="303"/>
                      <a:pt x="26" y="302"/>
                      <a:pt x="25" y="300"/>
                    </a:cubicBezTo>
                    <a:cubicBezTo>
                      <a:pt x="25" y="300"/>
                      <a:pt x="24" y="299"/>
                      <a:pt x="24" y="299"/>
                    </a:cubicBezTo>
                    <a:cubicBezTo>
                      <a:pt x="29" y="295"/>
                      <a:pt x="29" y="295"/>
                      <a:pt x="29" y="295"/>
                    </a:cubicBezTo>
                    <a:cubicBezTo>
                      <a:pt x="29" y="296"/>
                      <a:pt x="29" y="296"/>
                      <a:pt x="30" y="297"/>
                    </a:cubicBezTo>
                    <a:cubicBezTo>
                      <a:pt x="30" y="298"/>
                      <a:pt x="31" y="298"/>
                      <a:pt x="32" y="299"/>
                    </a:cubicBezTo>
                    <a:lnTo>
                      <a:pt x="29" y="304"/>
                    </a:lnTo>
                    <a:close/>
                    <a:moveTo>
                      <a:pt x="46" y="302"/>
                    </a:moveTo>
                    <a:cubicBezTo>
                      <a:pt x="45" y="302"/>
                      <a:pt x="44" y="302"/>
                      <a:pt x="43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2"/>
                      <a:pt x="42" y="302"/>
                      <a:pt x="42" y="302"/>
                    </a:cubicBezTo>
                    <a:cubicBezTo>
                      <a:pt x="41" y="296"/>
                      <a:pt x="41" y="296"/>
                      <a:pt x="41" y="296"/>
                    </a:cubicBezTo>
                    <a:cubicBezTo>
                      <a:pt x="41" y="296"/>
                      <a:pt x="42" y="296"/>
                      <a:pt x="43" y="296"/>
                    </a:cubicBezTo>
                    <a:cubicBezTo>
                      <a:pt x="44" y="296"/>
                      <a:pt x="46" y="296"/>
                      <a:pt x="48" y="297"/>
                    </a:cubicBezTo>
                    <a:lnTo>
                      <a:pt x="46" y="302"/>
                    </a:lnTo>
                    <a:close/>
                    <a:moveTo>
                      <a:pt x="17" y="293"/>
                    </a:moveTo>
                    <a:cubicBezTo>
                      <a:pt x="18" y="290"/>
                      <a:pt x="18" y="290"/>
                      <a:pt x="18" y="290"/>
                    </a:cubicBezTo>
                    <a:cubicBezTo>
                      <a:pt x="17" y="293"/>
                      <a:pt x="17" y="293"/>
                      <a:pt x="17" y="293"/>
                    </a:cubicBezTo>
                    <a:cubicBezTo>
                      <a:pt x="16" y="292"/>
                      <a:pt x="14" y="292"/>
                      <a:pt x="13" y="291"/>
                    </a:cubicBezTo>
                    <a:cubicBezTo>
                      <a:pt x="12" y="291"/>
                      <a:pt x="12" y="291"/>
                      <a:pt x="11" y="290"/>
                    </a:cubicBezTo>
                    <a:cubicBezTo>
                      <a:pt x="14" y="285"/>
                      <a:pt x="14" y="285"/>
                      <a:pt x="14" y="285"/>
                    </a:cubicBezTo>
                    <a:cubicBezTo>
                      <a:pt x="15" y="285"/>
                      <a:pt x="15" y="286"/>
                      <a:pt x="15" y="286"/>
                    </a:cubicBezTo>
                    <a:cubicBezTo>
                      <a:pt x="16" y="286"/>
                      <a:pt x="18" y="287"/>
                      <a:pt x="19" y="287"/>
                    </a:cubicBezTo>
                    <a:lnTo>
                      <a:pt x="17" y="293"/>
                    </a:lnTo>
                    <a:close/>
                    <a:moveTo>
                      <a:pt x="2" y="282"/>
                    </a:moveTo>
                    <a:cubicBezTo>
                      <a:pt x="0" y="280"/>
                      <a:pt x="0" y="277"/>
                      <a:pt x="0" y="27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6" y="275"/>
                      <a:pt x="6" y="275"/>
                      <a:pt x="6" y="275"/>
                    </a:cubicBezTo>
                    <a:cubicBezTo>
                      <a:pt x="6" y="276"/>
                      <a:pt x="6" y="278"/>
                      <a:pt x="6" y="278"/>
                    </a:cubicBezTo>
                    <a:lnTo>
                      <a:pt x="2" y="282"/>
                    </a:lnTo>
                    <a:close/>
                    <a:moveTo>
                      <a:pt x="10" y="266"/>
                    </a:moveTo>
                    <a:cubicBezTo>
                      <a:pt x="6" y="262"/>
                      <a:pt x="6" y="262"/>
                      <a:pt x="6" y="262"/>
                    </a:cubicBezTo>
                    <a:cubicBezTo>
                      <a:pt x="6" y="262"/>
                      <a:pt x="6" y="263"/>
                      <a:pt x="6" y="263"/>
                    </a:cubicBezTo>
                    <a:cubicBezTo>
                      <a:pt x="6" y="263"/>
                      <a:pt x="6" y="264"/>
                      <a:pt x="6" y="264"/>
                    </a:cubicBezTo>
                    <a:cubicBezTo>
                      <a:pt x="6" y="263"/>
                      <a:pt x="5" y="263"/>
                      <a:pt x="5" y="262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10" y="258"/>
                      <a:pt x="10" y="258"/>
                      <a:pt x="10" y="258"/>
                    </a:cubicBezTo>
                    <a:cubicBezTo>
                      <a:pt x="10" y="260"/>
                      <a:pt x="10" y="260"/>
                      <a:pt x="10" y="260"/>
                    </a:cubicBezTo>
                    <a:cubicBezTo>
                      <a:pt x="11" y="261"/>
                      <a:pt x="11" y="262"/>
                      <a:pt x="11" y="263"/>
                    </a:cubicBezTo>
                    <a:cubicBezTo>
                      <a:pt x="11" y="265"/>
                      <a:pt x="10" y="266"/>
                      <a:pt x="10" y="266"/>
                    </a:cubicBezTo>
                    <a:close/>
                    <a:moveTo>
                      <a:pt x="6" y="264"/>
                    </a:moveTo>
                    <a:cubicBezTo>
                      <a:pt x="6" y="264"/>
                      <a:pt x="6" y="264"/>
                      <a:pt x="6" y="264"/>
                    </a:cubicBezTo>
                    <a:close/>
                    <a:moveTo>
                      <a:pt x="15" y="254"/>
                    </a:moveTo>
                    <a:cubicBezTo>
                      <a:pt x="12" y="249"/>
                      <a:pt x="12" y="249"/>
                      <a:pt x="12" y="249"/>
                    </a:cubicBezTo>
                    <a:cubicBezTo>
                      <a:pt x="13" y="248"/>
                      <a:pt x="13" y="248"/>
                      <a:pt x="13" y="247"/>
                    </a:cubicBezTo>
                    <a:cubicBezTo>
                      <a:pt x="14" y="247"/>
                      <a:pt x="14" y="246"/>
                      <a:pt x="14" y="245"/>
                    </a:cubicBezTo>
                    <a:cubicBezTo>
                      <a:pt x="19" y="249"/>
                      <a:pt x="19" y="249"/>
                      <a:pt x="19" y="249"/>
                    </a:cubicBezTo>
                    <a:cubicBezTo>
                      <a:pt x="19" y="249"/>
                      <a:pt x="19" y="249"/>
                      <a:pt x="19" y="250"/>
                    </a:cubicBezTo>
                    <a:cubicBezTo>
                      <a:pt x="18" y="252"/>
                      <a:pt x="17" y="253"/>
                      <a:pt x="15" y="254"/>
                    </a:cubicBezTo>
                    <a:close/>
                    <a:moveTo>
                      <a:pt x="26" y="239"/>
                    </a:moveTo>
                    <a:cubicBezTo>
                      <a:pt x="21" y="236"/>
                      <a:pt x="21" y="236"/>
                      <a:pt x="21" y="236"/>
                    </a:cubicBezTo>
                    <a:cubicBezTo>
                      <a:pt x="21" y="236"/>
                      <a:pt x="21" y="236"/>
                      <a:pt x="21" y="235"/>
                    </a:cubicBezTo>
                    <a:cubicBezTo>
                      <a:pt x="21" y="234"/>
                      <a:pt x="22" y="234"/>
                      <a:pt x="22" y="233"/>
                    </a:cubicBezTo>
                    <a:cubicBezTo>
                      <a:pt x="22" y="232"/>
                      <a:pt x="22" y="231"/>
                      <a:pt x="22" y="231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8" y="233"/>
                      <a:pt x="28" y="234"/>
                      <a:pt x="27" y="234"/>
                    </a:cubicBezTo>
                    <a:cubicBezTo>
                      <a:pt x="27" y="235"/>
                      <a:pt x="27" y="236"/>
                      <a:pt x="27" y="237"/>
                    </a:cubicBezTo>
                    <a:cubicBezTo>
                      <a:pt x="26" y="238"/>
                      <a:pt x="26" y="238"/>
                      <a:pt x="26" y="239"/>
                    </a:cubicBezTo>
                    <a:close/>
                    <a:moveTo>
                      <a:pt x="33" y="222"/>
                    </a:moveTo>
                    <a:cubicBezTo>
                      <a:pt x="27" y="221"/>
                      <a:pt x="27" y="221"/>
                      <a:pt x="27" y="221"/>
                    </a:cubicBezTo>
                    <a:cubicBezTo>
                      <a:pt x="27" y="220"/>
                      <a:pt x="27" y="219"/>
                      <a:pt x="28" y="217"/>
                    </a:cubicBezTo>
                    <a:cubicBezTo>
                      <a:pt x="28" y="217"/>
                      <a:pt x="29" y="216"/>
                      <a:pt x="29" y="216"/>
                    </a:cubicBezTo>
                    <a:cubicBezTo>
                      <a:pt x="34" y="217"/>
                      <a:pt x="34" y="217"/>
                      <a:pt x="34" y="217"/>
                    </a:cubicBezTo>
                    <a:cubicBezTo>
                      <a:pt x="34" y="218"/>
                      <a:pt x="34" y="219"/>
                      <a:pt x="33" y="220"/>
                    </a:cubicBezTo>
                    <a:cubicBezTo>
                      <a:pt x="33" y="221"/>
                      <a:pt x="33" y="222"/>
                      <a:pt x="33" y="222"/>
                    </a:cubicBezTo>
                    <a:close/>
                    <a:moveTo>
                      <a:pt x="453" y="221"/>
                    </a:moveTo>
                    <a:cubicBezTo>
                      <a:pt x="452" y="220"/>
                      <a:pt x="450" y="219"/>
                      <a:pt x="449" y="217"/>
                    </a:cubicBezTo>
                    <a:cubicBezTo>
                      <a:pt x="452" y="213"/>
                      <a:pt x="452" y="213"/>
                      <a:pt x="452" y="213"/>
                    </a:cubicBezTo>
                    <a:cubicBezTo>
                      <a:pt x="454" y="214"/>
                      <a:pt x="455" y="215"/>
                      <a:pt x="457" y="216"/>
                    </a:cubicBezTo>
                    <a:lnTo>
                      <a:pt x="453" y="221"/>
                    </a:lnTo>
                    <a:close/>
                    <a:moveTo>
                      <a:pt x="452" y="209"/>
                    </a:moveTo>
                    <a:cubicBezTo>
                      <a:pt x="447" y="207"/>
                      <a:pt x="447" y="207"/>
                      <a:pt x="447" y="207"/>
                    </a:cubicBezTo>
                    <a:cubicBezTo>
                      <a:pt x="447" y="207"/>
                      <a:pt x="447" y="206"/>
                      <a:pt x="447" y="205"/>
                    </a:cubicBezTo>
                    <a:cubicBezTo>
                      <a:pt x="447" y="205"/>
                      <a:pt x="447" y="204"/>
                      <a:pt x="447" y="204"/>
                    </a:cubicBezTo>
                    <a:cubicBezTo>
                      <a:pt x="447" y="202"/>
                      <a:pt x="447" y="202"/>
                      <a:pt x="447" y="202"/>
                    </a:cubicBezTo>
                    <a:cubicBezTo>
                      <a:pt x="453" y="202"/>
                      <a:pt x="453" y="202"/>
                      <a:pt x="453" y="202"/>
                    </a:cubicBezTo>
                    <a:cubicBezTo>
                      <a:pt x="453" y="203"/>
                      <a:pt x="453" y="203"/>
                      <a:pt x="453" y="203"/>
                    </a:cubicBezTo>
                    <a:cubicBezTo>
                      <a:pt x="453" y="204"/>
                      <a:pt x="453" y="205"/>
                      <a:pt x="453" y="205"/>
                    </a:cubicBezTo>
                    <a:cubicBezTo>
                      <a:pt x="453" y="207"/>
                      <a:pt x="453" y="208"/>
                      <a:pt x="452" y="209"/>
                    </a:cubicBezTo>
                    <a:close/>
                    <a:moveTo>
                      <a:pt x="29" y="204"/>
                    </a:moveTo>
                    <a:cubicBezTo>
                      <a:pt x="29" y="204"/>
                      <a:pt x="29" y="204"/>
                      <a:pt x="29" y="204"/>
                    </a:cubicBezTo>
                    <a:cubicBezTo>
                      <a:pt x="29" y="203"/>
                      <a:pt x="28" y="202"/>
                      <a:pt x="27" y="201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4" y="199"/>
                      <a:pt x="34" y="202"/>
                      <a:pt x="34" y="204"/>
                    </a:cubicBezTo>
                    <a:lnTo>
                      <a:pt x="29" y="204"/>
                    </a:lnTo>
                    <a:close/>
                    <a:moveTo>
                      <a:pt x="75" y="194"/>
                    </a:moveTo>
                    <a:cubicBezTo>
                      <a:pt x="74" y="194"/>
                      <a:pt x="73" y="193"/>
                      <a:pt x="73" y="193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80" y="188"/>
                      <a:pt x="80" y="188"/>
                      <a:pt x="80" y="188"/>
                    </a:cubicBezTo>
                    <a:cubicBezTo>
                      <a:pt x="80" y="193"/>
                      <a:pt x="77" y="194"/>
                      <a:pt x="75" y="194"/>
                    </a:cubicBezTo>
                    <a:close/>
                    <a:moveTo>
                      <a:pt x="450" y="193"/>
                    </a:moveTo>
                    <a:cubicBezTo>
                      <a:pt x="450" y="192"/>
                      <a:pt x="450" y="192"/>
                      <a:pt x="450" y="192"/>
                    </a:cubicBezTo>
                    <a:cubicBezTo>
                      <a:pt x="449" y="191"/>
                      <a:pt x="448" y="189"/>
                      <a:pt x="448" y="187"/>
                    </a:cubicBezTo>
                    <a:cubicBezTo>
                      <a:pt x="448" y="188"/>
                      <a:pt x="448" y="188"/>
                      <a:pt x="448" y="188"/>
                    </a:cubicBezTo>
                    <a:cubicBezTo>
                      <a:pt x="452" y="184"/>
                      <a:pt x="452" y="184"/>
                      <a:pt x="452" y="184"/>
                    </a:cubicBezTo>
                    <a:cubicBezTo>
                      <a:pt x="453" y="185"/>
                      <a:pt x="454" y="186"/>
                      <a:pt x="454" y="187"/>
                    </a:cubicBezTo>
                    <a:cubicBezTo>
                      <a:pt x="454" y="188"/>
                      <a:pt x="454" y="189"/>
                      <a:pt x="455" y="189"/>
                    </a:cubicBezTo>
                    <a:cubicBezTo>
                      <a:pt x="455" y="190"/>
                      <a:pt x="455" y="190"/>
                      <a:pt x="455" y="190"/>
                    </a:cubicBezTo>
                    <a:lnTo>
                      <a:pt x="450" y="193"/>
                    </a:lnTo>
                    <a:close/>
                    <a:moveTo>
                      <a:pt x="27" y="190"/>
                    </a:moveTo>
                    <a:cubicBezTo>
                      <a:pt x="21" y="190"/>
                      <a:pt x="21" y="190"/>
                      <a:pt x="21" y="190"/>
                    </a:cubicBezTo>
                    <a:cubicBezTo>
                      <a:pt x="21" y="189"/>
                      <a:pt x="21" y="189"/>
                      <a:pt x="21" y="189"/>
                    </a:cubicBezTo>
                    <a:cubicBezTo>
                      <a:pt x="21" y="188"/>
                      <a:pt x="21" y="186"/>
                      <a:pt x="22" y="184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7" y="186"/>
                      <a:pt x="27" y="188"/>
                      <a:pt x="27" y="189"/>
                    </a:cubicBezTo>
                    <a:lnTo>
                      <a:pt x="27" y="190"/>
                    </a:lnTo>
                    <a:close/>
                    <a:moveTo>
                      <a:pt x="437" y="187"/>
                    </a:moveTo>
                    <a:cubicBezTo>
                      <a:pt x="436" y="186"/>
                      <a:pt x="435" y="183"/>
                      <a:pt x="434" y="180"/>
                    </a:cubicBezTo>
                    <a:cubicBezTo>
                      <a:pt x="440" y="179"/>
                      <a:pt x="440" y="179"/>
                      <a:pt x="440" y="179"/>
                    </a:cubicBezTo>
                    <a:cubicBezTo>
                      <a:pt x="441" y="182"/>
                      <a:pt x="441" y="183"/>
                      <a:pt x="441" y="183"/>
                    </a:cubicBezTo>
                    <a:lnTo>
                      <a:pt x="437" y="187"/>
                    </a:lnTo>
                    <a:close/>
                    <a:moveTo>
                      <a:pt x="65" y="182"/>
                    </a:moveTo>
                    <a:cubicBezTo>
                      <a:pt x="65" y="181"/>
                      <a:pt x="65" y="179"/>
                      <a:pt x="64" y="178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1" y="178"/>
                      <a:pt x="71" y="180"/>
                      <a:pt x="71" y="182"/>
                    </a:cubicBezTo>
                    <a:lnTo>
                      <a:pt x="65" y="182"/>
                    </a:lnTo>
                    <a:close/>
                    <a:moveTo>
                      <a:pt x="84" y="178"/>
                    </a:moveTo>
                    <a:cubicBezTo>
                      <a:pt x="78" y="176"/>
                      <a:pt x="78" y="176"/>
                      <a:pt x="78" y="176"/>
                    </a:cubicBezTo>
                    <a:cubicBezTo>
                      <a:pt x="79" y="174"/>
                      <a:pt x="80" y="173"/>
                      <a:pt x="80" y="171"/>
                    </a:cubicBezTo>
                    <a:cubicBezTo>
                      <a:pt x="81" y="170"/>
                      <a:pt x="81" y="170"/>
                      <a:pt x="81" y="170"/>
                    </a:cubicBezTo>
                    <a:cubicBezTo>
                      <a:pt x="86" y="173"/>
                      <a:pt x="86" y="173"/>
                      <a:pt x="86" y="173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85" y="175"/>
                      <a:pt x="85" y="176"/>
                      <a:pt x="84" y="178"/>
                    </a:cubicBezTo>
                    <a:close/>
                    <a:moveTo>
                      <a:pt x="28" y="173"/>
                    </a:moveTo>
                    <a:cubicBezTo>
                      <a:pt x="22" y="172"/>
                      <a:pt x="22" y="172"/>
                      <a:pt x="22" y="172"/>
                    </a:cubicBezTo>
                    <a:cubicBezTo>
                      <a:pt x="22" y="171"/>
                      <a:pt x="22" y="170"/>
                      <a:pt x="22" y="169"/>
                    </a:cubicBezTo>
                    <a:cubicBezTo>
                      <a:pt x="22" y="168"/>
                      <a:pt x="23" y="167"/>
                      <a:pt x="23" y="167"/>
                    </a:cubicBezTo>
                    <a:cubicBezTo>
                      <a:pt x="23" y="166"/>
                      <a:pt x="23" y="166"/>
                      <a:pt x="23" y="166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28" y="169"/>
                      <a:pt x="28" y="169"/>
                      <a:pt x="28" y="170"/>
                    </a:cubicBezTo>
                    <a:cubicBezTo>
                      <a:pt x="28" y="171"/>
                      <a:pt x="28" y="172"/>
                      <a:pt x="28" y="173"/>
                    </a:cubicBezTo>
                    <a:close/>
                    <a:moveTo>
                      <a:pt x="431" y="170"/>
                    </a:moveTo>
                    <a:cubicBezTo>
                      <a:pt x="430" y="169"/>
                      <a:pt x="430" y="168"/>
                      <a:pt x="429" y="166"/>
                    </a:cubicBezTo>
                    <a:cubicBezTo>
                      <a:pt x="429" y="166"/>
                      <a:pt x="429" y="165"/>
                      <a:pt x="428" y="165"/>
                    </a:cubicBezTo>
                    <a:cubicBezTo>
                      <a:pt x="434" y="162"/>
                      <a:pt x="434" y="162"/>
                      <a:pt x="434" y="162"/>
                    </a:cubicBezTo>
                    <a:cubicBezTo>
                      <a:pt x="434" y="163"/>
                      <a:pt x="434" y="163"/>
                      <a:pt x="435" y="164"/>
                    </a:cubicBezTo>
                    <a:cubicBezTo>
                      <a:pt x="435" y="165"/>
                      <a:pt x="436" y="166"/>
                      <a:pt x="436" y="167"/>
                    </a:cubicBezTo>
                    <a:lnTo>
                      <a:pt x="431" y="170"/>
                    </a:lnTo>
                    <a:close/>
                    <a:moveTo>
                      <a:pt x="59" y="167"/>
                    </a:moveTo>
                    <a:cubicBezTo>
                      <a:pt x="58" y="166"/>
                      <a:pt x="57" y="164"/>
                      <a:pt x="56" y="162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1"/>
                      <a:pt x="63" y="163"/>
                      <a:pt x="64" y="165"/>
                    </a:cubicBezTo>
                    <a:lnTo>
                      <a:pt x="59" y="167"/>
                    </a:lnTo>
                    <a:close/>
                    <a:moveTo>
                      <a:pt x="93" y="167"/>
                    </a:moveTo>
                    <a:cubicBezTo>
                      <a:pt x="91" y="162"/>
                      <a:pt x="91" y="162"/>
                      <a:pt x="91" y="162"/>
                    </a:cubicBezTo>
                    <a:cubicBezTo>
                      <a:pt x="92" y="161"/>
                      <a:pt x="93" y="161"/>
                      <a:pt x="94" y="160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8" y="164"/>
                      <a:pt x="96" y="166"/>
                      <a:pt x="93" y="167"/>
                    </a:cubicBezTo>
                    <a:close/>
                    <a:moveTo>
                      <a:pt x="21" y="158"/>
                    </a:moveTo>
                    <a:cubicBezTo>
                      <a:pt x="20" y="157"/>
                      <a:pt x="20" y="157"/>
                      <a:pt x="19" y="156"/>
                    </a:cubicBezTo>
                    <a:cubicBezTo>
                      <a:pt x="18" y="155"/>
                      <a:pt x="17" y="154"/>
                      <a:pt x="17" y="153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1"/>
                      <a:pt x="23" y="151"/>
                      <a:pt x="24" y="152"/>
                    </a:cubicBezTo>
                    <a:cubicBezTo>
                      <a:pt x="24" y="153"/>
                      <a:pt x="25" y="153"/>
                      <a:pt x="25" y="154"/>
                    </a:cubicBezTo>
                    <a:lnTo>
                      <a:pt x="21" y="158"/>
                    </a:lnTo>
                    <a:close/>
                    <a:moveTo>
                      <a:pt x="423" y="153"/>
                    </a:moveTo>
                    <a:cubicBezTo>
                      <a:pt x="423" y="152"/>
                      <a:pt x="423" y="152"/>
                      <a:pt x="423" y="152"/>
                    </a:cubicBezTo>
                    <a:cubicBezTo>
                      <a:pt x="422" y="146"/>
                      <a:pt x="422" y="146"/>
                      <a:pt x="422" y="146"/>
                    </a:cubicBezTo>
                    <a:cubicBezTo>
                      <a:pt x="423" y="146"/>
                      <a:pt x="423" y="146"/>
                      <a:pt x="423" y="146"/>
                    </a:cubicBezTo>
                    <a:cubicBezTo>
                      <a:pt x="424" y="146"/>
                      <a:pt x="429" y="147"/>
                      <a:pt x="429" y="153"/>
                    </a:cubicBezTo>
                    <a:lnTo>
                      <a:pt x="423" y="153"/>
                    </a:lnTo>
                    <a:close/>
                    <a:moveTo>
                      <a:pt x="100" y="153"/>
                    </a:moveTo>
                    <a:cubicBezTo>
                      <a:pt x="97" y="148"/>
                      <a:pt x="97" y="148"/>
                      <a:pt x="97" y="148"/>
                    </a:cubicBezTo>
                    <a:cubicBezTo>
                      <a:pt x="97" y="148"/>
                      <a:pt x="98" y="147"/>
                      <a:pt x="98" y="147"/>
                    </a:cubicBezTo>
                    <a:cubicBezTo>
                      <a:pt x="99" y="146"/>
                      <a:pt x="101" y="146"/>
                      <a:pt x="102" y="145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3" y="151"/>
                      <a:pt x="102" y="151"/>
                      <a:pt x="101" y="152"/>
                    </a:cubicBezTo>
                    <a:cubicBezTo>
                      <a:pt x="101" y="152"/>
                      <a:pt x="101" y="152"/>
                      <a:pt x="100" y="153"/>
                    </a:cubicBezTo>
                    <a:close/>
                    <a:moveTo>
                      <a:pt x="52" y="151"/>
                    </a:moveTo>
                    <a:cubicBezTo>
                      <a:pt x="52" y="150"/>
                      <a:pt x="51" y="149"/>
                      <a:pt x="50" y="149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4" y="144"/>
                      <a:pt x="56" y="146"/>
                      <a:pt x="57" y="149"/>
                    </a:cubicBezTo>
                    <a:lnTo>
                      <a:pt x="52" y="151"/>
                    </a:lnTo>
                    <a:close/>
                    <a:moveTo>
                      <a:pt x="37" y="147"/>
                    </a:moveTo>
                    <a:cubicBezTo>
                      <a:pt x="36" y="145"/>
                      <a:pt x="34" y="143"/>
                      <a:pt x="33" y="14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40"/>
                      <a:pt x="40" y="142"/>
                      <a:pt x="41" y="143"/>
                    </a:cubicBezTo>
                    <a:lnTo>
                      <a:pt x="37" y="147"/>
                    </a:lnTo>
                    <a:close/>
                    <a:moveTo>
                      <a:pt x="412" y="146"/>
                    </a:moveTo>
                    <a:cubicBezTo>
                      <a:pt x="411" y="145"/>
                      <a:pt x="410" y="142"/>
                      <a:pt x="409" y="139"/>
                    </a:cubicBezTo>
                    <a:cubicBezTo>
                      <a:pt x="415" y="139"/>
                      <a:pt x="415" y="139"/>
                      <a:pt x="415" y="139"/>
                    </a:cubicBezTo>
                    <a:cubicBezTo>
                      <a:pt x="415" y="140"/>
                      <a:pt x="416" y="142"/>
                      <a:pt x="417" y="143"/>
                    </a:cubicBezTo>
                    <a:lnTo>
                      <a:pt x="412" y="146"/>
                    </a:lnTo>
                    <a:close/>
                    <a:moveTo>
                      <a:pt x="116" y="145"/>
                    </a:move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8"/>
                      <a:pt x="116" y="137"/>
                      <a:pt x="117" y="137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0" y="142"/>
                      <a:pt x="118" y="143"/>
                      <a:pt x="116" y="145"/>
                    </a:cubicBezTo>
                    <a:close/>
                    <a:moveTo>
                      <a:pt x="26" y="144"/>
                    </a:moveTo>
                    <a:cubicBezTo>
                      <a:pt x="22" y="140"/>
                      <a:pt x="22" y="140"/>
                      <a:pt x="22" y="140"/>
                    </a:cubicBezTo>
                    <a:cubicBezTo>
                      <a:pt x="24" y="138"/>
                      <a:pt x="25" y="136"/>
                      <a:pt x="26" y="135"/>
                    </a:cubicBezTo>
                    <a:cubicBezTo>
                      <a:pt x="30" y="140"/>
                      <a:pt x="30" y="140"/>
                      <a:pt x="30" y="140"/>
                    </a:cubicBezTo>
                    <a:cubicBezTo>
                      <a:pt x="29" y="141"/>
                      <a:pt x="28" y="142"/>
                      <a:pt x="26" y="144"/>
                    </a:cubicBezTo>
                    <a:close/>
                    <a:moveTo>
                      <a:pt x="130" y="139"/>
                    </a:moveTo>
                    <a:cubicBezTo>
                      <a:pt x="130" y="139"/>
                      <a:pt x="130" y="139"/>
                      <a:pt x="129" y="139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1" y="133"/>
                      <a:pt x="132" y="133"/>
                      <a:pt x="133" y="132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5" y="138"/>
                      <a:pt x="133" y="139"/>
                      <a:pt x="130" y="139"/>
                    </a:cubicBezTo>
                    <a:close/>
                    <a:moveTo>
                      <a:pt x="408" y="128"/>
                    </a:moveTo>
                    <a:cubicBezTo>
                      <a:pt x="408" y="128"/>
                      <a:pt x="408" y="127"/>
                      <a:pt x="408" y="127"/>
                    </a:cubicBezTo>
                    <a:cubicBezTo>
                      <a:pt x="408" y="125"/>
                      <a:pt x="409" y="123"/>
                      <a:pt x="409" y="121"/>
                    </a:cubicBezTo>
                    <a:cubicBezTo>
                      <a:pt x="415" y="123"/>
                      <a:pt x="415" y="123"/>
                      <a:pt x="415" y="123"/>
                    </a:cubicBezTo>
                    <a:cubicBezTo>
                      <a:pt x="414" y="125"/>
                      <a:pt x="414" y="126"/>
                      <a:pt x="414" y="127"/>
                    </a:cubicBezTo>
                    <a:cubicBezTo>
                      <a:pt x="414" y="127"/>
                      <a:pt x="414" y="127"/>
                      <a:pt x="414" y="127"/>
                    </a:cubicBezTo>
                    <a:lnTo>
                      <a:pt x="408" y="128"/>
                    </a:lnTo>
                    <a:close/>
                    <a:moveTo>
                      <a:pt x="144" y="127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143" y="120"/>
                      <a:pt x="143" y="119"/>
                      <a:pt x="144" y="118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48" y="123"/>
                      <a:pt x="147" y="124"/>
                      <a:pt x="146" y="125"/>
                    </a:cubicBezTo>
                    <a:lnTo>
                      <a:pt x="144" y="127"/>
                    </a:lnTo>
                    <a:close/>
                    <a:moveTo>
                      <a:pt x="172" y="119"/>
                    </a:moveTo>
                    <a:cubicBezTo>
                      <a:pt x="169" y="119"/>
                      <a:pt x="167" y="117"/>
                      <a:pt x="166" y="114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4" y="118"/>
                      <a:pt x="174" y="118"/>
                      <a:pt x="174" y="118"/>
                    </a:cubicBezTo>
                    <a:cubicBezTo>
                      <a:pt x="174" y="119"/>
                      <a:pt x="173" y="119"/>
                      <a:pt x="173" y="119"/>
                    </a:cubicBezTo>
                    <a:cubicBezTo>
                      <a:pt x="172" y="119"/>
                      <a:pt x="172" y="119"/>
                      <a:pt x="172" y="119"/>
                    </a:cubicBezTo>
                    <a:close/>
                    <a:moveTo>
                      <a:pt x="154" y="115"/>
                    </a:move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55" y="109"/>
                      <a:pt x="155" y="109"/>
                      <a:pt x="155" y="109"/>
                    </a:cubicBezTo>
                    <a:cubicBezTo>
                      <a:pt x="155" y="109"/>
                      <a:pt x="157" y="109"/>
                      <a:pt x="159" y="108"/>
                    </a:cubicBezTo>
                    <a:cubicBezTo>
                      <a:pt x="160" y="114"/>
                      <a:pt x="160" y="114"/>
                      <a:pt x="160" y="114"/>
                    </a:cubicBezTo>
                    <a:cubicBezTo>
                      <a:pt x="158" y="115"/>
                      <a:pt x="156" y="115"/>
                      <a:pt x="155" y="115"/>
                    </a:cubicBezTo>
                    <a:lnTo>
                      <a:pt x="154" y="115"/>
                    </a:lnTo>
                    <a:close/>
                    <a:moveTo>
                      <a:pt x="420" y="113"/>
                    </a:moveTo>
                    <a:cubicBezTo>
                      <a:pt x="415" y="110"/>
                      <a:pt x="415" y="110"/>
                      <a:pt x="415" y="110"/>
                    </a:cubicBezTo>
                    <a:cubicBezTo>
                      <a:pt x="416" y="110"/>
                      <a:pt x="416" y="109"/>
                      <a:pt x="416" y="109"/>
                    </a:cubicBezTo>
                    <a:cubicBezTo>
                      <a:pt x="416" y="108"/>
                      <a:pt x="416" y="108"/>
                      <a:pt x="416" y="108"/>
                    </a:cubicBezTo>
                    <a:cubicBezTo>
                      <a:pt x="416" y="108"/>
                      <a:pt x="417" y="109"/>
                      <a:pt x="417" y="109"/>
                    </a:cubicBezTo>
                    <a:cubicBezTo>
                      <a:pt x="420" y="104"/>
                      <a:pt x="420" y="104"/>
                      <a:pt x="420" y="104"/>
                    </a:cubicBezTo>
                    <a:cubicBezTo>
                      <a:pt x="422" y="105"/>
                      <a:pt x="422" y="106"/>
                      <a:pt x="422" y="108"/>
                    </a:cubicBezTo>
                    <a:cubicBezTo>
                      <a:pt x="422" y="109"/>
                      <a:pt x="422" y="110"/>
                      <a:pt x="422" y="111"/>
                    </a:cubicBezTo>
                    <a:cubicBezTo>
                      <a:pt x="421" y="112"/>
                      <a:pt x="421" y="112"/>
                      <a:pt x="420" y="113"/>
                    </a:cubicBezTo>
                    <a:close/>
                    <a:moveTo>
                      <a:pt x="406" y="111"/>
                    </a:moveTo>
                    <a:cubicBezTo>
                      <a:pt x="405" y="110"/>
                      <a:pt x="405" y="107"/>
                      <a:pt x="404" y="104"/>
                    </a:cubicBezTo>
                    <a:cubicBezTo>
                      <a:pt x="410" y="103"/>
                      <a:pt x="410" y="103"/>
                      <a:pt x="410" y="103"/>
                    </a:cubicBezTo>
                    <a:cubicBezTo>
                      <a:pt x="411" y="107"/>
                      <a:pt x="411" y="108"/>
                      <a:pt x="411" y="108"/>
                    </a:cubicBezTo>
                    <a:lnTo>
                      <a:pt x="406" y="111"/>
                    </a:lnTo>
                    <a:close/>
                    <a:moveTo>
                      <a:pt x="182" y="108"/>
                    </a:move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8" y="102"/>
                      <a:pt x="179" y="101"/>
                      <a:pt x="180" y="100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4" y="104"/>
                      <a:pt x="184" y="105"/>
                      <a:pt x="183" y="106"/>
                    </a:cubicBezTo>
                    <a:lnTo>
                      <a:pt x="182" y="108"/>
                    </a:lnTo>
                    <a:close/>
                    <a:moveTo>
                      <a:pt x="402" y="97"/>
                    </a:moveTo>
                    <a:cubicBezTo>
                      <a:pt x="401" y="97"/>
                      <a:pt x="401" y="97"/>
                      <a:pt x="400" y="97"/>
                    </a:cubicBezTo>
                    <a:cubicBezTo>
                      <a:pt x="398" y="97"/>
                      <a:pt x="398" y="97"/>
                      <a:pt x="398" y="97"/>
                    </a:cubicBezTo>
                    <a:cubicBezTo>
                      <a:pt x="397" y="97"/>
                      <a:pt x="396" y="96"/>
                      <a:pt x="395" y="95"/>
                    </a:cubicBezTo>
                    <a:cubicBezTo>
                      <a:pt x="399" y="91"/>
                      <a:pt x="399" y="91"/>
                      <a:pt x="399" y="91"/>
                    </a:cubicBezTo>
                    <a:cubicBezTo>
                      <a:pt x="398" y="91"/>
                      <a:pt x="398" y="91"/>
                      <a:pt x="398" y="91"/>
                    </a:cubicBezTo>
                    <a:cubicBezTo>
                      <a:pt x="400" y="91"/>
                      <a:pt x="400" y="91"/>
                      <a:pt x="400" y="91"/>
                    </a:cubicBezTo>
                    <a:cubicBezTo>
                      <a:pt x="401" y="91"/>
                      <a:pt x="402" y="91"/>
                      <a:pt x="403" y="91"/>
                    </a:cubicBezTo>
                    <a:lnTo>
                      <a:pt x="402" y="97"/>
                    </a:lnTo>
                    <a:close/>
                    <a:moveTo>
                      <a:pt x="191" y="92"/>
                    </a:moveTo>
                    <a:cubicBezTo>
                      <a:pt x="190" y="92"/>
                      <a:pt x="189" y="92"/>
                      <a:pt x="188" y="92"/>
                    </a:cubicBezTo>
                    <a:cubicBezTo>
                      <a:pt x="188" y="92"/>
                      <a:pt x="189" y="91"/>
                      <a:pt x="189" y="91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85" y="86"/>
                      <a:pt x="187" y="86"/>
                      <a:pt x="188" y="86"/>
                    </a:cubicBezTo>
                    <a:cubicBezTo>
                      <a:pt x="189" y="86"/>
                      <a:pt x="190" y="86"/>
                      <a:pt x="191" y="86"/>
                    </a:cubicBezTo>
                    <a:lnTo>
                      <a:pt x="191" y="92"/>
                    </a:lnTo>
                    <a:close/>
                    <a:moveTo>
                      <a:pt x="207" y="91"/>
                    </a:moveTo>
                    <a:cubicBezTo>
                      <a:pt x="206" y="91"/>
                      <a:pt x="206" y="91"/>
                      <a:pt x="206" y="91"/>
                    </a:cubicBezTo>
                    <a:cubicBezTo>
                      <a:pt x="206" y="91"/>
                      <a:pt x="204" y="90"/>
                      <a:pt x="204" y="90"/>
                    </a:cubicBezTo>
                    <a:cubicBezTo>
                      <a:pt x="201" y="85"/>
                      <a:pt x="201" y="85"/>
                      <a:pt x="201" y="85"/>
                    </a:cubicBezTo>
                    <a:cubicBezTo>
                      <a:pt x="203" y="84"/>
                      <a:pt x="207" y="85"/>
                      <a:pt x="209" y="85"/>
                    </a:cubicBezTo>
                    <a:cubicBezTo>
                      <a:pt x="209" y="86"/>
                      <a:pt x="209" y="86"/>
                      <a:pt x="209" y="86"/>
                    </a:cubicBezTo>
                    <a:lnTo>
                      <a:pt x="207" y="91"/>
                    </a:lnTo>
                    <a:close/>
                    <a:moveTo>
                      <a:pt x="214" y="84"/>
                    </a:moveTo>
                    <a:cubicBezTo>
                      <a:pt x="214" y="84"/>
                      <a:pt x="214" y="84"/>
                      <a:pt x="214" y="83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8"/>
                      <a:pt x="216" y="78"/>
                      <a:pt x="216" y="78"/>
                    </a:cubicBezTo>
                    <a:cubicBezTo>
                      <a:pt x="217" y="79"/>
                      <a:pt x="219" y="80"/>
                      <a:pt x="220" y="82"/>
                    </a:cubicBezTo>
                    <a:cubicBezTo>
                      <a:pt x="214" y="83"/>
                      <a:pt x="214" y="83"/>
                      <a:pt x="214" y="83"/>
                    </a:cubicBezTo>
                    <a:cubicBezTo>
                      <a:pt x="214" y="84"/>
                      <a:pt x="214" y="84"/>
                      <a:pt x="214" y="84"/>
                    </a:cubicBezTo>
                    <a:close/>
                    <a:moveTo>
                      <a:pt x="390" y="83"/>
                    </a:moveTo>
                    <a:cubicBezTo>
                      <a:pt x="390" y="82"/>
                      <a:pt x="390" y="81"/>
                      <a:pt x="389" y="80"/>
                    </a:cubicBezTo>
                    <a:cubicBezTo>
                      <a:pt x="389" y="79"/>
                      <a:pt x="389" y="79"/>
                      <a:pt x="388" y="78"/>
                    </a:cubicBezTo>
                    <a:cubicBezTo>
                      <a:pt x="394" y="76"/>
                      <a:pt x="394" y="76"/>
                      <a:pt x="394" y="76"/>
                    </a:cubicBezTo>
                    <a:cubicBezTo>
                      <a:pt x="394" y="77"/>
                      <a:pt x="394" y="77"/>
                      <a:pt x="395" y="78"/>
                    </a:cubicBezTo>
                    <a:cubicBezTo>
                      <a:pt x="395" y="79"/>
                      <a:pt x="396" y="80"/>
                      <a:pt x="396" y="81"/>
                    </a:cubicBezTo>
                    <a:lnTo>
                      <a:pt x="390" y="83"/>
                    </a:lnTo>
                    <a:close/>
                    <a:moveTo>
                      <a:pt x="236" y="81"/>
                    </a:moveTo>
                    <a:cubicBezTo>
                      <a:pt x="235" y="80"/>
                      <a:pt x="234" y="80"/>
                      <a:pt x="231" y="80"/>
                    </a:cubicBezTo>
                    <a:cubicBezTo>
                      <a:pt x="232" y="74"/>
                      <a:pt x="232" y="74"/>
                      <a:pt x="232" y="74"/>
                    </a:cubicBezTo>
                    <a:cubicBezTo>
                      <a:pt x="234" y="74"/>
                      <a:pt x="237" y="75"/>
                      <a:pt x="238" y="75"/>
                    </a:cubicBezTo>
                    <a:lnTo>
                      <a:pt x="236" y="81"/>
                    </a:lnTo>
                    <a:close/>
                    <a:moveTo>
                      <a:pt x="248" y="77"/>
                    </a:move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8" y="70"/>
                      <a:pt x="250" y="70"/>
                    </a:cubicBezTo>
                    <a:cubicBezTo>
                      <a:pt x="250" y="70"/>
                      <a:pt x="251" y="70"/>
                      <a:pt x="251" y="70"/>
                    </a:cubicBezTo>
                    <a:cubicBezTo>
                      <a:pt x="253" y="72"/>
                      <a:pt x="253" y="72"/>
                      <a:pt x="253" y="72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3" y="76"/>
                      <a:pt x="252" y="76"/>
                      <a:pt x="251" y="76"/>
                    </a:cubicBezTo>
                    <a:cubicBezTo>
                      <a:pt x="250" y="76"/>
                      <a:pt x="249" y="76"/>
                      <a:pt x="248" y="77"/>
                    </a:cubicBezTo>
                    <a:close/>
                    <a:moveTo>
                      <a:pt x="219" y="76"/>
                    </a:moveTo>
                    <a:cubicBezTo>
                      <a:pt x="219" y="76"/>
                      <a:pt x="219" y="76"/>
                      <a:pt x="218" y="76"/>
                    </a:cubicBezTo>
                    <a:cubicBezTo>
                      <a:pt x="218" y="76"/>
                      <a:pt x="217" y="75"/>
                      <a:pt x="215" y="75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6" y="70"/>
                      <a:pt x="216" y="70"/>
                    </a:cubicBezTo>
                    <a:cubicBezTo>
                      <a:pt x="218" y="70"/>
                      <a:pt x="219" y="70"/>
                      <a:pt x="221" y="71"/>
                    </a:cubicBezTo>
                    <a:cubicBezTo>
                      <a:pt x="221" y="71"/>
                      <a:pt x="222" y="71"/>
                      <a:pt x="222" y="71"/>
                    </a:cubicBezTo>
                    <a:lnTo>
                      <a:pt x="219" y="76"/>
                    </a:lnTo>
                    <a:close/>
                    <a:moveTo>
                      <a:pt x="381" y="72"/>
                    </a:moveTo>
                    <a:cubicBezTo>
                      <a:pt x="380" y="72"/>
                      <a:pt x="379" y="72"/>
                      <a:pt x="378" y="71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2" y="66"/>
                      <a:pt x="383" y="66"/>
                      <a:pt x="384" y="66"/>
                    </a:cubicBezTo>
                    <a:cubicBezTo>
                      <a:pt x="384" y="66"/>
                      <a:pt x="385" y="66"/>
                      <a:pt x="385" y="66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6" y="71"/>
                      <a:pt x="385" y="72"/>
                      <a:pt x="385" y="72"/>
                    </a:cubicBezTo>
                    <a:cubicBezTo>
                      <a:pt x="384" y="72"/>
                      <a:pt x="382" y="72"/>
                      <a:pt x="381" y="72"/>
                    </a:cubicBezTo>
                    <a:close/>
                    <a:moveTo>
                      <a:pt x="265" y="72"/>
                    </a:move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5" y="62"/>
                      <a:pt x="265" y="62"/>
                      <a:pt x="265" y="62"/>
                    </a:cubicBezTo>
                    <a:cubicBezTo>
                      <a:pt x="266" y="63"/>
                      <a:pt x="268" y="65"/>
                      <a:pt x="268" y="67"/>
                    </a:cubicBezTo>
                    <a:cubicBezTo>
                      <a:pt x="268" y="68"/>
                      <a:pt x="268" y="70"/>
                      <a:pt x="265" y="72"/>
                    </a:cubicBezTo>
                    <a:close/>
                    <a:moveTo>
                      <a:pt x="263" y="66"/>
                    </a:moveTo>
                    <a:cubicBezTo>
                      <a:pt x="263" y="66"/>
                      <a:pt x="263" y="66"/>
                      <a:pt x="263" y="66"/>
                    </a:cubicBezTo>
                    <a:close/>
                    <a:moveTo>
                      <a:pt x="381" y="58"/>
                    </a:moveTo>
                    <a:cubicBezTo>
                      <a:pt x="375" y="58"/>
                      <a:pt x="375" y="58"/>
                      <a:pt x="375" y="58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51"/>
                      <a:pt x="375" y="51"/>
                      <a:pt x="375" y="51"/>
                    </a:cubicBezTo>
                    <a:cubicBezTo>
                      <a:pt x="375" y="51"/>
                      <a:pt x="376" y="51"/>
                      <a:pt x="376" y="51"/>
                    </a:cubicBezTo>
                    <a:cubicBezTo>
                      <a:pt x="379" y="51"/>
                      <a:pt x="381" y="53"/>
                      <a:pt x="381" y="56"/>
                    </a:cubicBezTo>
                    <a:cubicBezTo>
                      <a:pt x="381" y="57"/>
                      <a:pt x="381" y="57"/>
                      <a:pt x="381" y="58"/>
                    </a:cubicBezTo>
                    <a:close/>
                    <a:moveTo>
                      <a:pt x="344" y="57"/>
                    </a:moveTo>
                    <a:cubicBezTo>
                      <a:pt x="344" y="51"/>
                      <a:pt x="344" y="51"/>
                      <a:pt x="344" y="51"/>
                    </a:cubicBezTo>
                    <a:cubicBezTo>
                      <a:pt x="344" y="51"/>
                      <a:pt x="345" y="51"/>
                      <a:pt x="346" y="49"/>
                    </a:cubicBezTo>
                    <a:cubicBezTo>
                      <a:pt x="351" y="52"/>
                      <a:pt x="351" y="52"/>
                      <a:pt x="351" y="52"/>
                    </a:cubicBezTo>
                    <a:cubicBezTo>
                      <a:pt x="349" y="54"/>
                      <a:pt x="347" y="57"/>
                      <a:pt x="344" y="57"/>
                    </a:cubicBezTo>
                    <a:close/>
                    <a:moveTo>
                      <a:pt x="267" y="57"/>
                    </a:moveTo>
                    <a:cubicBezTo>
                      <a:pt x="262" y="53"/>
                      <a:pt x="262" y="53"/>
                      <a:pt x="262" y="53"/>
                    </a:cubicBezTo>
                    <a:cubicBezTo>
                      <a:pt x="263" y="51"/>
                      <a:pt x="265" y="50"/>
                      <a:pt x="269" y="49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68" y="55"/>
                      <a:pt x="267" y="56"/>
                      <a:pt x="267" y="57"/>
                    </a:cubicBezTo>
                    <a:close/>
                    <a:moveTo>
                      <a:pt x="280" y="50"/>
                    </a:moveTo>
                    <a:cubicBezTo>
                      <a:pt x="280" y="44"/>
                      <a:pt x="280" y="44"/>
                      <a:pt x="280" y="44"/>
                    </a:cubicBezTo>
                    <a:cubicBezTo>
                      <a:pt x="281" y="44"/>
                      <a:pt x="283" y="44"/>
                      <a:pt x="283" y="44"/>
                    </a:cubicBezTo>
                    <a:cubicBezTo>
                      <a:pt x="288" y="48"/>
                      <a:pt x="288" y="48"/>
                      <a:pt x="288" y="48"/>
                    </a:cubicBezTo>
                    <a:cubicBezTo>
                      <a:pt x="286" y="50"/>
                      <a:pt x="284" y="50"/>
                      <a:pt x="281" y="50"/>
                    </a:cubicBezTo>
                    <a:cubicBezTo>
                      <a:pt x="281" y="50"/>
                      <a:pt x="281" y="50"/>
                      <a:pt x="280" y="50"/>
                    </a:cubicBezTo>
                    <a:close/>
                    <a:moveTo>
                      <a:pt x="341" y="49"/>
                    </a:moveTo>
                    <a:cubicBezTo>
                      <a:pt x="336" y="45"/>
                      <a:pt x="336" y="45"/>
                      <a:pt x="336" y="45"/>
                    </a:cubicBezTo>
                    <a:cubicBezTo>
                      <a:pt x="337" y="45"/>
                      <a:pt x="337" y="44"/>
                      <a:pt x="338" y="44"/>
                    </a:cubicBezTo>
                    <a:cubicBezTo>
                      <a:pt x="338" y="44"/>
                      <a:pt x="338" y="44"/>
                      <a:pt x="338" y="45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2" y="41"/>
                      <a:pt x="343" y="43"/>
                      <a:pt x="343" y="45"/>
                    </a:cubicBezTo>
                    <a:cubicBezTo>
                      <a:pt x="343" y="46"/>
                      <a:pt x="343" y="47"/>
                      <a:pt x="342" y="48"/>
                    </a:cubicBezTo>
                    <a:cubicBezTo>
                      <a:pt x="342" y="48"/>
                      <a:pt x="341" y="49"/>
                      <a:pt x="341" y="49"/>
                    </a:cubicBezTo>
                    <a:close/>
                    <a:moveTo>
                      <a:pt x="367" y="47"/>
                    </a:moveTo>
                    <a:cubicBezTo>
                      <a:pt x="367" y="47"/>
                      <a:pt x="367" y="46"/>
                      <a:pt x="367" y="46"/>
                    </a:cubicBezTo>
                    <a:cubicBezTo>
                      <a:pt x="367" y="45"/>
                      <a:pt x="367" y="45"/>
                      <a:pt x="367" y="44"/>
                    </a:cubicBezTo>
                    <a:cubicBezTo>
                      <a:pt x="367" y="44"/>
                      <a:pt x="367" y="44"/>
                      <a:pt x="367" y="43"/>
                    </a:cubicBezTo>
                    <a:cubicBezTo>
                      <a:pt x="367" y="43"/>
                      <a:pt x="367" y="43"/>
                      <a:pt x="367" y="43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3" y="40"/>
                      <a:pt x="373" y="42"/>
                      <a:pt x="373" y="43"/>
                    </a:cubicBezTo>
                    <a:cubicBezTo>
                      <a:pt x="373" y="44"/>
                      <a:pt x="373" y="44"/>
                      <a:pt x="373" y="45"/>
                    </a:cubicBezTo>
                    <a:cubicBezTo>
                      <a:pt x="373" y="45"/>
                      <a:pt x="373" y="46"/>
                      <a:pt x="373" y="46"/>
                    </a:cubicBezTo>
                    <a:lnTo>
                      <a:pt x="367" y="47"/>
                    </a:lnTo>
                    <a:close/>
                    <a:moveTo>
                      <a:pt x="356" y="41"/>
                    </a:moveTo>
                    <a:cubicBezTo>
                      <a:pt x="351" y="39"/>
                      <a:pt x="351" y="39"/>
                      <a:pt x="351" y="39"/>
                    </a:cubicBezTo>
                    <a:cubicBezTo>
                      <a:pt x="352" y="37"/>
                      <a:pt x="352" y="37"/>
                      <a:pt x="352" y="37"/>
                    </a:cubicBezTo>
                    <a:cubicBezTo>
                      <a:pt x="352" y="36"/>
                      <a:pt x="353" y="35"/>
                      <a:pt x="353" y="34"/>
                    </a:cubicBezTo>
                    <a:cubicBezTo>
                      <a:pt x="359" y="36"/>
                      <a:pt x="359" y="36"/>
                      <a:pt x="359" y="36"/>
                    </a:cubicBezTo>
                    <a:cubicBezTo>
                      <a:pt x="358" y="37"/>
                      <a:pt x="358" y="38"/>
                      <a:pt x="357" y="40"/>
                    </a:cubicBezTo>
                    <a:lnTo>
                      <a:pt x="356" y="41"/>
                    </a:lnTo>
                    <a:close/>
                    <a:moveTo>
                      <a:pt x="340" y="36"/>
                    </a:moveTo>
                    <a:cubicBezTo>
                      <a:pt x="336" y="32"/>
                      <a:pt x="336" y="32"/>
                      <a:pt x="336" y="32"/>
                    </a:cubicBezTo>
                    <a:cubicBezTo>
                      <a:pt x="336" y="32"/>
                      <a:pt x="336" y="33"/>
                      <a:pt x="336" y="33"/>
                    </a:cubicBezTo>
                    <a:cubicBezTo>
                      <a:pt x="336" y="33"/>
                      <a:pt x="336" y="34"/>
                      <a:pt x="336" y="34"/>
                    </a:cubicBezTo>
                    <a:cubicBezTo>
                      <a:pt x="336" y="34"/>
                      <a:pt x="336" y="33"/>
                      <a:pt x="334" y="32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9" y="29"/>
                      <a:pt x="342" y="30"/>
                      <a:pt x="342" y="33"/>
                    </a:cubicBezTo>
                    <a:cubicBezTo>
                      <a:pt x="342" y="34"/>
                      <a:pt x="341" y="35"/>
                      <a:pt x="340" y="36"/>
                    </a:cubicBezTo>
                    <a:close/>
                    <a:moveTo>
                      <a:pt x="291" y="35"/>
                    </a:moveTo>
                    <a:cubicBezTo>
                      <a:pt x="285" y="34"/>
                      <a:pt x="285" y="34"/>
                      <a:pt x="285" y="34"/>
                    </a:cubicBezTo>
                    <a:cubicBezTo>
                      <a:pt x="286" y="29"/>
                      <a:pt x="286" y="29"/>
                      <a:pt x="286" y="29"/>
                    </a:cubicBezTo>
                    <a:cubicBezTo>
                      <a:pt x="291" y="29"/>
                      <a:pt x="291" y="29"/>
                      <a:pt x="291" y="29"/>
                    </a:cubicBezTo>
                    <a:lnTo>
                      <a:pt x="291" y="35"/>
                    </a:lnTo>
                    <a:close/>
                    <a:moveTo>
                      <a:pt x="367" y="31"/>
                    </a:moveTo>
                    <a:cubicBezTo>
                      <a:pt x="366" y="31"/>
                      <a:pt x="366" y="31"/>
                      <a:pt x="364" y="31"/>
                    </a:cubicBezTo>
                    <a:cubicBezTo>
                      <a:pt x="364" y="25"/>
                      <a:pt x="364" y="25"/>
                      <a:pt x="364" y="25"/>
                    </a:cubicBezTo>
                    <a:cubicBezTo>
                      <a:pt x="369" y="25"/>
                      <a:pt x="371" y="27"/>
                      <a:pt x="372" y="29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31"/>
                      <a:pt x="367" y="31"/>
                    </a:cubicBezTo>
                    <a:close/>
                    <a:moveTo>
                      <a:pt x="324" y="24"/>
                    </a:move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2" y="23"/>
                      <a:pt x="322" y="23"/>
                    </a:cubicBezTo>
                    <a:cubicBezTo>
                      <a:pt x="322" y="18"/>
                      <a:pt x="322" y="18"/>
                      <a:pt x="322" y="18"/>
                    </a:cubicBezTo>
                    <a:cubicBezTo>
                      <a:pt x="322" y="18"/>
                      <a:pt x="323" y="18"/>
                      <a:pt x="323" y="18"/>
                    </a:cubicBezTo>
                    <a:cubicBezTo>
                      <a:pt x="327" y="18"/>
                      <a:pt x="329" y="20"/>
                      <a:pt x="329" y="21"/>
                    </a:cubicBezTo>
                    <a:lnTo>
                      <a:pt x="324" y="24"/>
                    </a:lnTo>
                    <a:close/>
                    <a:moveTo>
                      <a:pt x="309" y="20"/>
                    </a:moveTo>
                    <a:cubicBezTo>
                      <a:pt x="309" y="20"/>
                      <a:pt x="308" y="20"/>
                      <a:pt x="307" y="19"/>
                    </a:cubicBezTo>
                    <a:cubicBezTo>
                      <a:pt x="306" y="19"/>
                      <a:pt x="305" y="18"/>
                      <a:pt x="304" y="17"/>
                    </a:cubicBezTo>
                    <a:cubicBezTo>
                      <a:pt x="307" y="13"/>
                      <a:pt x="307" y="13"/>
                      <a:pt x="307" y="13"/>
                    </a:cubicBezTo>
                    <a:cubicBezTo>
                      <a:pt x="308" y="13"/>
                      <a:pt x="309" y="14"/>
                      <a:pt x="310" y="14"/>
                    </a:cubicBezTo>
                    <a:cubicBezTo>
                      <a:pt x="310" y="14"/>
                      <a:pt x="311" y="15"/>
                      <a:pt x="312" y="15"/>
                    </a:cubicBezTo>
                    <a:lnTo>
                      <a:pt x="309" y="20"/>
                    </a:lnTo>
                    <a:close/>
                    <a:moveTo>
                      <a:pt x="293" y="17"/>
                    </a:moveTo>
                    <a:cubicBezTo>
                      <a:pt x="287" y="17"/>
                      <a:pt x="287" y="17"/>
                      <a:pt x="287" y="17"/>
                    </a:cubicBezTo>
                    <a:cubicBezTo>
                      <a:pt x="287" y="15"/>
                      <a:pt x="287" y="13"/>
                      <a:pt x="287" y="11"/>
                    </a:cubicBezTo>
                    <a:cubicBezTo>
                      <a:pt x="293" y="12"/>
                      <a:pt x="293" y="12"/>
                      <a:pt x="293" y="12"/>
                    </a:cubicBezTo>
                    <a:cubicBezTo>
                      <a:pt x="293" y="13"/>
                      <a:pt x="293" y="15"/>
                      <a:pt x="293" y="17"/>
                    </a:cubicBezTo>
                    <a:close/>
                    <a:moveTo>
                      <a:pt x="295" y="7"/>
                    </a:moveTo>
                    <a:cubicBezTo>
                      <a:pt x="295" y="6"/>
                      <a:pt x="294" y="6"/>
                      <a:pt x="293" y="5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7" y="0"/>
                      <a:pt x="300" y="2"/>
                      <a:pt x="301" y="5"/>
                    </a:cubicBezTo>
                    <a:lnTo>
                      <a:pt x="295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2" name="îslíďé">
                <a:extLst>
                  <a:ext uri="{FF2B5EF4-FFF2-40B4-BE49-F238E27FC236}">
                    <a16:creationId xmlns:a16="http://schemas.microsoft.com/office/drawing/2014/main" id="{C15C34F4-7926-4296-803B-10AE18499D57}"/>
                  </a:ext>
                </a:extLst>
              </p:cNvPr>
              <p:cNvSpPr/>
              <p:nvPr/>
            </p:nvSpPr>
            <p:spPr bwMode="auto">
              <a:xfrm>
                <a:off x="6456363" y="2781300"/>
                <a:ext cx="519113" cy="388938"/>
              </a:xfrm>
              <a:custGeom>
                <a:avLst/>
                <a:gdLst>
                  <a:gd name="T0" fmla="*/ 28 w 242"/>
                  <a:gd name="T1" fmla="*/ 173 h 182"/>
                  <a:gd name="T2" fmla="*/ 41 w 242"/>
                  <a:gd name="T3" fmla="*/ 181 h 182"/>
                  <a:gd name="T4" fmla="*/ 47 w 242"/>
                  <a:gd name="T5" fmla="*/ 180 h 182"/>
                  <a:gd name="T6" fmla="*/ 75 w 242"/>
                  <a:gd name="T7" fmla="*/ 172 h 182"/>
                  <a:gd name="T8" fmla="*/ 75 w 242"/>
                  <a:gd name="T9" fmla="*/ 178 h 182"/>
                  <a:gd name="T10" fmla="*/ 63 w 242"/>
                  <a:gd name="T11" fmla="*/ 171 h 182"/>
                  <a:gd name="T12" fmla="*/ 20 w 242"/>
                  <a:gd name="T13" fmla="*/ 165 h 182"/>
                  <a:gd name="T14" fmla="*/ 25 w 242"/>
                  <a:gd name="T15" fmla="*/ 162 h 182"/>
                  <a:gd name="T16" fmla="*/ 0 w 242"/>
                  <a:gd name="T17" fmla="*/ 160 h 182"/>
                  <a:gd name="T18" fmla="*/ 6 w 242"/>
                  <a:gd name="T19" fmla="*/ 161 h 182"/>
                  <a:gd name="T20" fmla="*/ 77 w 242"/>
                  <a:gd name="T21" fmla="*/ 155 h 182"/>
                  <a:gd name="T22" fmla="*/ 83 w 242"/>
                  <a:gd name="T23" fmla="*/ 160 h 182"/>
                  <a:gd name="T24" fmla="*/ 92 w 242"/>
                  <a:gd name="T25" fmla="*/ 149 h 182"/>
                  <a:gd name="T26" fmla="*/ 98 w 242"/>
                  <a:gd name="T27" fmla="*/ 152 h 182"/>
                  <a:gd name="T28" fmla="*/ 85 w 242"/>
                  <a:gd name="T29" fmla="*/ 143 h 182"/>
                  <a:gd name="T30" fmla="*/ 95 w 242"/>
                  <a:gd name="T31" fmla="*/ 136 h 182"/>
                  <a:gd name="T32" fmla="*/ 94 w 242"/>
                  <a:gd name="T33" fmla="*/ 128 h 182"/>
                  <a:gd name="T34" fmla="*/ 95 w 242"/>
                  <a:gd name="T35" fmla="*/ 136 h 182"/>
                  <a:gd name="T36" fmla="*/ 88 w 242"/>
                  <a:gd name="T37" fmla="*/ 115 h 182"/>
                  <a:gd name="T38" fmla="*/ 94 w 242"/>
                  <a:gd name="T39" fmla="*/ 114 h 182"/>
                  <a:gd name="T40" fmla="*/ 102 w 242"/>
                  <a:gd name="T41" fmla="*/ 108 h 182"/>
                  <a:gd name="T42" fmla="*/ 106 w 242"/>
                  <a:gd name="T43" fmla="*/ 102 h 182"/>
                  <a:gd name="T44" fmla="*/ 110 w 242"/>
                  <a:gd name="T45" fmla="*/ 91 h 182"/>
                  <a:gd name="T46" fmla="*/ 118 w 242"/>
                  <a:gd name="T47" fmla="*/ 92 h 182"/>
                  <a:gd name="T48" fmla="*/ 123 w 242"/>
                  <a:gd name="T49" fmla="*/ 83 h 182"/>
                  <a:gd name="T50" fmla="*/ 124 w 242"/>
                  <a:gd name="T51" fmla="*/ 75 h 182"/>
                  <a:gd name="T52" fmla="*/ 123 w 242"/>
                  <a:gd name="T53" fmla="*/ 83 h 182"/>
                  <a:gd name="T54" fmla="*/ 132 w 242"/>
                  <a:gd name="T55" fmla="*/ 68 h 182"/>
                  <a:gd name="T56" fmla="*/ 138 w 242"/>
                  <a:gd name="T57" fmla="*/ 69 h 182"/>
                  <a:gd name="T58" fmla="*/ 140 w 242"/>
                  <a:gd name="T59" fmla="*/ 55 h 182"/>
                  <a:gd name="T60" fmla="*/ 146 w 242"/>
                  <a:gd name="T61" fmla="*/ 51 h 182"/>
                  <a:gd name="T62" fmla="*/ 154 w 242"/>
                  <a:gd name="T63" fmla="*/ 47 h 182"/>
                  <a:gd name="T64" fmla="*/ 160 w 242"/>
                  <a:gd name="T65" fmla="*/ 43 h 182"/>
                  <a:gd name="T66" fmla="*/ 166 w 242"/>
                  <a:gd name="T67" fmla="*/ 32 h 182"/>
                  <a:gd name="T68" fmla="*/ 173 w 242"/>
                  <a:gd name="T69" fmla="*/ 36 h 182"/>
                  <a:gd name="T70" fmla="*/ 200 w 242"/>
                  <a:gd name="T71" fmla="*/ 33 h 182"/>
                  <a:gd name="T72" fmla="*/ 201 w 242"/>
                  <a:gd name="T73" fmla="*/ 24 h 182"/>
                  <a:gd name="T74" fmla="*/ 200 w 242"/>
                  <a:gd name="T75" fmla="*/ 33 h 182"/>
                  <a:gd name="T76" fmla="*/ 187 w 242"/>
                  <a:gd name="T77" fmla="*/ 23 h 182"/>
                  <a:gd name="T78" fmla="*/ 191 w 242"/>
                  <a:gd name="T79" fmla="*/ 30 h 182"/>
                  <a:gd name="T80" fmla="*/ 209 w 242"/>
                  <a:gd name="T81" fmla="*/ 28 h 182"/>
                  <a:gd name="T82" fmla="*/ 216 w 242"/>
                  <a:gd name="T83" fmla="*/ 24 h 182"/>
                  <a:gd name="T84" fmla="*/ 172 w 242"/>
                  <a:gd name="T85" fmla="*/ 27 h 182"/>
                  <a:gd name="T86" fmla="*/ 176 w 242"/>
                  <a:gd name="T87" fmla="*/ 23 h 182"/>
                  <a:gd name="T88" fmla="*/ 172 w 242"/>
                  <a:gd name="T89" fmla="*/ 16 h 182"/>
                  <a:gd name="T90" fmla="*/ 175 w 242"/>
                  <a:gd name="T91" fmla="*/ 19 h 182"/>
                  <a:gd name="T92" fmla="*/ 219 w 242"/>
                  <a:gd name="T93" fmla="*/ 10 h 182"/>
                  <a:gd name="T94" fmla="*/ 222 w 242"/>
                  <a:gd name="T95" fmla="*/ 14 h 182"/>
                  <a:gd name="T96" fmla="*/ 233 w 242"/>
                  <a:gd name="T97" fmla="*/ 1 h 182"/>
                  <a:gd name="T98" fmla="*/ 237 w 242"/>
                  <a:gd name="T99" fmla="*/ 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82">
                    <a:moveTo>
                      <a:pt x="27" y="182"/>
                    </a:moveTo>
                    <a:cubicBezTo>
                      <a:pt x="26" y="180"/>
                      <a:pt x="24" y="179"/>
                      <a:pt x="23" y="176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9" y="176"/>
                      <a:pt x="30" y="176"/>
                      <a:pt x="31" y="177"/>
                    </a:cubicBezTo>
                    <a:lnTo>
                      <a:pt x="27" y="182"/>
                    </a:lnTo>
                    <a:close/>
                    <a:moveTo>
                      <a:pt x="41" y="181"/>
                    </a:moveTo>
                    <a:cubicBezTo>
                      <a:pt x="40" y="176"/>
                      <a:pt x="40" y="176"/>
                      <a:pt x="40" y="176"/>
                    </a:cubicBezTo>
                    <a:cubicBezTo>
                      <a:pt x="45" y="174"/>
                      <a:pt x="45" y="174"/>
                      <a:pt x="45" y="174"/>
                    </a:cubicBezTo>
                    <a:cubicBezTo>
                      <a:pt x="47" y="180"/>
                      <a:pt x="47" y="180"/>
                      <a:pt x="47" y="180"/>
                    </a:cubicBezTo>
                    <a:lnTo>
                      <a:pt x="41" y="181"/>
                    </a:lnTo>
                    <a:close/>
                    <a:moveTo>
                      <a:pt x="75" y="178"/>
                    </a:moveTo>
                    <a:cubicBezTo>
                      <a:pt x="75" y="172"/>
                      <a:pt x="75" y="172"/>
                      <a:pt x="75" y="172"/>
                    </a:cubicBezTo>
                    <a:cubicBezTo>
                      <a:pt x="76" y="172"/>
                      <a:pt x="77" y="171"/>
                      <a:pt x="77" y="171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1" y="175"/>
                      <a:pt x="79" y="178"/>
                      <a:pt x="75" y="178"/>
                    </a:cubicBezTo>
                    <a:close/>
                    <a:moveTo>
                      <a:pt x="58" y="177"/>
                    </a:moveTo>
                    <a:cubicBezTo>
                      <a:pt x="57" y="172"/>
                      <a:pt x="57" y="172"/>
                      <a:pt x="57" y="172"/>
                    </a:cubicBezTo>
                    <a:cubicBezTo>
                      <a:pt x="60" y="171"/>
                      <a:pt x="62" y="171"/>
                      <a:pt x="63" y="171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2" y="177"/>
                      <a:pt x="60" y="177"/>
                      <a:pt x="58" y="177"/>
                    </a:cubicBezTo>
                    <a:close/>
                    <a:moveTo>
                      <a:pt x="20" y="165"/>
                    </a:moveTo>
                    <a:cubicBezTo>
                      <a:pt x="20" y="165"/>
                      <a:pt x="19" y="164"/>
                      <a:pt x="16" y="163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3" y="160"/>
                      <a:pt x="25" y="162"/>
                    </a:cubicBezTo>
                    <a:lnTo>
                      <a:pt x="20" y="165"/>
                    </a:lnTo>
                    <a:close/>
                    <a:moveTo>
                      <a:pt x="6" y="161"/>
                    </a:moveTo>
                    <a:cubicBezTo>
                      <a:pt x="2" y="160"/>
                      <a:pt x="0" y="160"/>
                      <a:pt x="0" y="16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4"/>
                      <a:pt x="3" y="154"/>
                      <a:pt x="6" y="155"/>
                    </a:cubicBezTo>
                    <a:lnTo>
                      <a:pt x="6" y="161"/>
                    </a:lnTo>
                    <a:close/>
                    <a:moveTo>
                      <a:pt x="77" y="160"/>
                    </a:moveTo>
                    <a:cubicBezTo>
                      <a:pt x="77" y="158"/>
                      <a:pt x="77" y="158"/>
                      <a:pt x="77" y="158"/>
                    </a:cubicBezTo>
                    <a:cubicBezTo>
                      <a:pt x="77" y="157"/>
                      <a:pt x="77" y="156"/>
                      <a:pt x="77" y="155"/>
                    </a:cubicBezTo>
                    <a:cubicBezTo>
                      <a:pt x="83" y="154"/>
                      <a:pt x="83" y="154"/>
                      <a:pt x="83" y="154"/>
                    </a:cubicBezTo>
                    <a:cubicBezTo>
                      <a:pt x="83" y="155"/>
                      <a:pt x="83" y="157"/>
                      <a:pt x="83" y="158"/>
                    </a:cubicBezTo>
                    <a:cubicBezTo>
                      <a:pt x="83" y="160"/>
                      <a:pt x="83" y="160"/>
                      <a:pt x="83" y="160"/>
                    </a:cubicBezTo>
                    <a:lnTo>
                      <a:pt x="77" y="160"/>
                    </a:lnTo>
                    <a:close/>
                    <a:moveTo>
                      <a:pt x="98" y="152"/>
                    </a:moveTo>
                    <a:cubicBezTo>
                      <a:pt x="92" y="149"/>
                      <a:pt x="92" y="149"/>
                      <a:pt x="92" y="149"/>
                    </a:cubicBezTo>
                    <a:cubicBezTo>
                      <a:pt x="93" y="148"/>
                      <a:pt x="94" y="146"/>
                      <a:pt x="94" y="144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99" y="148"/>
                      <a:pt x="99" y="150"/>
                      <a:pt x="98" y="152"/>
                    </a:cubicBezTo>
                    <a:close/>
                    <a:moveTo>
                      <a:pt x="86" y="152"/>
                    </a:moveTo>
                    <a:cubicBezTo>
                      <a:pt x="84" y="149"/>
                      <a:pt x="84" y="149"/>
                      <a:pt x="83" y="149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8" y="144"/>
                      <a:pt x="89" y="146"/>
                      <a:pt x="91" y="148"/>
                    </a:cubicBezTo>
                    <a:lnTo>
                      <a:pt x="86" y="152"/>
                    </a:lnTo>
                    <a:close/>
                    <a:moveTo>
                      <a:pt x="95" y="136"/>
                    </a:moveTo>
                    <a:cubicBezTo>
                      <a:pt x="94" y="135"/>
                      <a:pt x="93" y="135"/>
                      <a:pt x="93" y="134"/>
                    </a:cubicBezTo>
                    <a:cubicBezTo>
                      <a:pt x="92" y="133"/>
                      <a:pt x="91" y="133"/>
                      <a:pt x="90" y="132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9"/>
                      <a:pt x="96" y="129"/>
                      <a:pt x="96" y="130"/>
                    </a:cubicBezTo>
                    <a:cubicBezTo>
                      <a:pt x="97" y="131"/>
                      <a:pt x="98" y="131"/>
                      <a:pt x="99" y="132"/>
                    </a:cubicBezTo>
                    <a:lnTo>
                      <a:pt x="95" y="136"/>
                    </a:lnTo>
                    <a:close/>
                    <a:moveTo>
                      <a:pt x="93" y="120"/>
                    </a:moveTo>
                    <a:cubicBezTo>
                      <a:pt x="88" y="118"/>
                      <a:pt x="88" y="118"/>
                      <a:pt x="88" y="118"/>
                    </a:cubicBezTo>
                    <a:cubicBezTo>
                      <a:pt x="88" y="117"/>
                      <a:pt x="88" y="116"/>
                      <a:pt x="88" y="115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3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94" y="116"/>
                      <a:pt x="94" y="118"/>
                      <a:pt x="93" y="120"/>
                    </a:cubicBezTo>
                    <a:close/>
                    <a:moveTo>
                      <a:pt x="102" y="108"/>
                    </a:moveTo>
                    <a:cubicBezTo>
                      <a:pt x="97" y="103"/>
                      <a:pt x="97" y="103"/>
                      <a:pt x="97" y="103"/>
                    </a:cubicBezTo>
                    <a:cubicBezTo>
                      <a:pt x="99" y="102"/>
                      <a:pt x="100" y="101"/>
                      <a:pt x="100" y="100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5" y="104"/>
                      <a:pt x="104" y="106"/>
                      <a:pt x="102" y="108"/>
                    </a:cubicBezTo>
                    <a:close/>
                    <a:moveTo>
                      <a:pt x="113" y="96"/>
                    </a:moveTo>
                    <a:cubicBezTo>
                      <a:pt x="110" y="91"/>
                      <a:pt x="110" y="91"/>
                      <a:pt x="110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12" y="89"/>
                      <a:pt x="113" y="88"/>
                      <a:pt x="114" y="88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7" y="93"/>
                      <a:pt x="115" y="94"/>
                      <a:pt x="114" y="95"/>
                    </a:cubicBezTo>
                    <a:lnTo>
                      <a:pt x="113" y="96"/>
                    </a:lnTo>
                    <a:close/>
                    <a:moveTo>
                      <a:pt x="123" y="83"/>
                    </a:move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1" y="78"/>
                      <a:pt x="121" y="77"/>
                    </a:cubicBezTo>
                    <a:cubicBezTo>
                      <a:pt x="122" y="77"/>
                      <a:pt x="123" y="76"/>
                      <a:pt x="124" y="75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7" y="80"/>
                      <a:pt x="126" y="81"/>
                      <a:pt x="124" y="82"/>
                    </a:cubicBezTo>
                    <a:lnTo>
                      <a:pt x="123" y="83"/>
                    </a:lnTo>
                    <a:close/>
                    <a:moveTo>
                      <a:pt x="137" y="73"/>
                    </a:move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70"/>
                      <a:pt x="132" y="69"/>
                      <a:pt x="132" y="68"/>
                    </a:cubicBezTo>
                    <a:cubicBezTo>
                      <a:pt x="132" y="67"/>
                      <a:pt x="133" y="66"/>
                      <a:pt x="133" y="65"/>
                    </a:cubicBezTo>
                    <a:cubicBezTo>
                      <a:pt x="139" y="67"/>
                      <a:pt x="139" y="67"/>
                      <a:pt x="139" y="67"/>
                    </a:cubicBezTo>
                    <a:cubicBezTo>
                      <a:pt x="138" y="67"/>
                      <a:pt x="138" y="68"/>
                      <a:pt x="138" y="69"/>
                    </a:cubicBezTo>
                    <a:cubicBezTo>
                      <a:pt x="138" y="70"/>
                      <a:pt x="138" y="72"/>
                      <a:pt x="137" y="73"/>
                    </a:cubicBezTo>
                    <a:close/>
                    <a:moveTo>
                      <a:pt x="145" y="57"/>
                    </a:move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2"/>
                      <a:pt x="140" y="51"/>
                      <a:pt x="141" y="49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2"/>
                      <a:pt x="146" y="53"/>
                      <a:pt x="146" y="54"/>
                    </a:cubicBezTo>
                    <a:cubicBezTo>
                      <a:pt x="146" y="55"/>
                      <a:pt x="146" y="56"/>
                      <a:pt x="145" y="57"/>
                    </a:cubicBezTo>
                    <a:close/>
                    <a:moveTo>
                      <a:pt x="154" y="47"/>
                    </a:moveTo>
                    <a:cubicBezTo>
                      <a:pt x="152" y="42"/>
                      <a:pt x="152" y="42"/>
                      <a:pt x="152" y="42"/>
                    </a:cubicBezTo>
                    <a:cubicBezTo>
                      <a:pt x="153" y="41"/>
                      <a:pt x="155" y="40"/>
                      <a:pt x="155" y="39"/>
                    </a:cubicBezTo>
                    <a:cubicBezTo>
                      <a:pt x="160" y="43"/>
                      <a:pt x="160" y="43"/>
                      <a:pt x="160" y="43"/>
                    </a:cubicBezTo>
                    <a:cubicBezTo>
                      <a:pt x="159" y="45"/>
                      <a:pt x="157" y="46"/>
                      <a:pt x="154" y="47"/>
                    </a:cubicBezTo>
                    <a:close/>
                    <a:moveTo>
                      <a:pt x="166" y="38"/>
                    </a:move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2"/>
                      <a:pt x="171" y="31"/>
                    </a:cubicBezTo>
                    <a:cubicBezTo>
                      <a:pt x="173" y="36"/>
                      <a:pt x="173" y="36"/>
                      <a:pt x="173" y="36"/>
                    </a:cubicBezTo>
                    <a:cubicBezTo>
                      <a:pt x="171" y="37"/>
                      <a:pt x="169" y="38"/>
                      <a:pt x="167" y="38"/>
                    </a:cubicBezTo>
                    <a:lnTo>
                      <a:pt x="166" y="38"/>
                    </a:lnTo>
                    <a:close/>
                    <a:moveTo>
                      <a:pt x="200" y="33"/>
                    </a:moveTo>
                    <a:cubicBezTo>
                      <a:pt x="199" y="32"/>
                      <a:pt x="198" y="30"/>
                      <a:pt x="198" y="29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201" y="24"/>
                      <a:pt x="201" y="24"/>
                      <a:pt x="201" y="24"/>
                    </a:cubicBezTo>
                    <a:cubicBezTo>
                      <a:pt x="202" y="25"/>
                      <a:pt x="202" y="25"/>
                      <a:pt x="203" y="26"/>
                    </a:cubicBezTo>
                    <a:cubicBezTo>
                      <a:pt x="203" y="27"/>
                      <a:pt x="204" y="28"/>
                      <a:pt x="204" y="29"/>
                    </a:cubicBezTo>
                    <a:lnTo>
                      <a:pt x="200" y="33"/>
                    </a:lnTo>
                    <a:close/>
                    <a:moveTo>
                      <a:pt x="188" y="31"/>
                    </a:moveTo>
                    <a:cubicBezTo>
                      <a:pt x="186" y="31"/>
                      <a:pt x="184" y="29"/>
                      <a:pt x="183" y="27"/>
                    </a:cubicBezTo>
                    <a:cubicBezTo>
                      <a:pt x="187" y="23"/>
                      <a:pt x="187" y="23"/>
                      <a:pt x="187" y="23"/>
                    </a:cubicBezTo>
                    <a:cubicBezTo>
                      <a:pt x="188" y="25"/>
                      <a:pt x="189" y="25"/>
                      <a:pt x="189" y="25"/>
                    </a:cubicBezTo>
                    <a:cubicBezTo>
                      <a:pt x="188" y="25"/>
                      <a:pt x="188" y="25"/>
                      <a:pt x="188" y="25"/>
                    </a:cubicBezTo>
                    <a:cubicBezTo>
                      <a:pt x="191" y="30"/>
                      <a:pt x="191" y="30"/>
                      <a:pt x="191" y="30"/>
                    </a:cubicBezTo>
                    <a:cubicBezTo>
                      <a:pt x="190" y="30"/>
                      <a:pt x="189" y="31"/>
                      <a:pt x="188" y="31"/>
                    </a:cubicBezTo>
                    <a:close/>
                    <a:moveTo>
                      <a:pt x="214" y="30"/>
                    </a:moveTo>
                    <a:cubicBezTo>
                      <a:pt x="209" y="28"/>
                      <a:pt x="209" y="28"/>
                      <a:pt x="209" y="28"/>
                    </a:cubicBezTo>
                    <a:cubicBezTo>
                      <a:pt x="209" y="27"/>
                      <a:pt x="209" y="26"/>
                      <a:pt x="210" y="25"/>
                    </a:cubicBezTo>
                    <a:cubicBezTo>
                      <a:pt x="210" y="24"/>
                      <a:pt x="210" y="23"/>
                      <a:pt x="210" y="22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5"/>
                      <a:pt x="215" y="25"/>
                      <a:pt x="215" y="26"/>
                    </a:cubicBezTo>
                    <a:cubicBezTo>
                      <a:pt x="215" y="27"/>
                      <a:pt x="215" y="29"/>
                      <a:pt x="214" y="30"/>
                    </a:cubicBezTo>
                    <a:close/>
                    <a:moveTo>
                      <a:pt x="172" y="27"/>
                    </a:moveTo>
                    <a:cubicBezTo>
                      <a:pt x="170" y="26"/>
                      <a:pt x="169" y="24"/>
                      <a:pt x="168" y="22"/>
                    </a:cubicBezTo>
                    <a:cubicBezTo>
                      <a:pt x="173" y="19"/>
                      <a:pt x="173" y="19"/>
                      <a:pt x="173" y="19"/>
                    </a:cubicBezTo>
                    <a:cubicBezTo>
                      <a:pt x="174" y="20"/>
                      <a:pt x="175" y="22"/>
                      <a:pt x="176" y="23"/>
                    </a:cubicBezTo>
                    <a:lnTo>
                      <a:pt x="172" y="27"/>
                    </a:lnTo>
                    <a:close/>
                    <a:moveTo>
                      <a:pt x="175" y="19"/>
                    </a:moveTo>
                    <a:cubicBezTo>
                      <a:pt x="174" y="17"/>
                      <a:pt x="172" y="16"/>
                      <a:pt x="172" y="16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5" y="11"/>
                      <a:pt x="177" y="12"/>
                      <a:pt x="179" y="14"/>
                    </a:cubicBezTo>
                    <a:lnTo>
                      <a:pt x="175" y="19"/>
                    </a:lnTo>
                    <a:close/>
                    <a:moveTo>
                      <a:pt x="221" y="15"/>
                    </a:moveTo>
                    <a:cubicBezTo>
                      <a:pt x="217" y="11"/>
                      <a:pt x="217" y="11"/>
                      <a:pt x="217" y="11"/>
                    </a:cubicBezTo>
                    <a:cubicBezTo>
                      <a:pt x="218" y="11"/>
                      <a:pt x="218" y="10"/>
                      <a:pt x="219" y="10"/>
                    </a:cubicBezTo>
                    <a:cubicBezTo>
                      <a:pt x="220" y="9"/>
                      <a:pt x="221" y="8"/>
                      <a:pt x="222" y="7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5" y="13"/>
                      <a:pt x="224" y="14"/>
                      <a:pt x="222" y="14"/>
                    </a:cubicBezTo>
                    <a:cubicBezTo>
                      <a:pt x="222" y="15"/>
                      <a:pt x="222" y="15"/>
                      <a:pt x="221" y="15"/>
                    </a:cubicBezTo>
                    <a:close/>
                    <a:moveTo>
                      <a:pt x="235" y="7"/>
                    </a:moveTo>
                    <a:cubicBezTo>
                      <a:pt x="233" y="1"/>
                      <a:pt x="233" y="1"/>
                      <a:pt x="233" y="1"/>
                    </a:cubicBezTo>
                    <a:cubicBezTo>
                      <a:pt x="236" y="0"/>
                      <a:pt x="238" y="0"/>
                      <a:pt x="240" y="1"/>
                    </a:cubicBezTo>
                    <a:cubicBezTo>
                      <a:pt x="241" y="2"/>
                      <a:pt x="241" y="2"/>
                      <a:pt x="242" y="2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237" y="6"/>
                      <a:pt x="236" y="6"/>
                      <a:pt x="235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3" name="íṩḻïḍê">
                <a:extLst>
                  <a:ext uri="{FF2B5EF4-FFF2-40B4-BE49-F238E27FC236}">
                    <a16:creationId xmlns:a16="http://schemas.microsoft.com/office/drawing/2014/main" id="{A8766D5C-1D2C-4948-9EC5-1170F473F9E7}"/>
                  </a:ext>
                </a:extLst>
              </p:cNvPr>
              <p:cNvSpPr/>
              <p:nvPr/>
            </p:nvSpPr>
            <p:spPr bwMode="auto">
              <a:xfrm>
                <a:off x="8124825" y="93663"/>
                <a:ext cx="633413" cy="1835150"/>
              </a:xfrm>
              <a:custGeom>
                <a:avLst/>
                <a:gdLst>
                  <a:gd name="T0" fmla="*/ 230 w 295"/>
                  <a:gd name="T1" fmla="*/ 851 h 856"/>
                  <a:gd name="T2" fmla="*/ 233 w 295"/>
                  <a:gd name="T3" fmla="*/ 825 h 856"/>
                  <a:gd name="T4" fmla="*/ 224 w 295"/>
                  <a:gd name="T5" fmla="*/ 793 h 856"/>
                  <a:gd name="T6" fmla="*/ 165 w 295"/>
                  <a:gd name="T7" fmla="*/ 782 h 856"/>
                  <a:gd name="T8" fmla="*/ 217 w 295"/>
                  <a:gd name="T9" fmla="*/ 777 h 856"/>
                  <a:gd name="T10" fmla="*/ 153 w 295"/>
                  <a:gd name="T11" fmla="*/ 774 h 856"/>
                  <a:gd name="T12" fmla="*/ 205 w 295"/>
                  <a:gd name="T13" fmla="*/ 771 h 856"/>
                  <a:gd name="T14" fmla="*/ 131 w 295"/>
                  <a:gd name="T15" fmla="*/ 747 h 856"/>
                  <a:gd name="T16" fmla="*/ 134 w 295"/>
                  <a:gd name="T17" fmla="*/ 730 h 856"/>
                  <a:gd name="T18" fmla="*/ 139 w 295"/>
                  <a:gd name="T19" fmla="*/ 695 h 856"/>
                  <a:gd name="T20" fmla="*/ 115 w 295"/>
                  <a:gd name="T21" fmla="*/ 668 h 856"/>
                  <a:gd name="T22" fmla="*/ 112 w 295"/>
                  <a:gd name="T23" fmla="*/ 661 h 856"/>
                  <a:gd name="T24" fmla="*/ 100 w 295"/>
                  <a:gd name="T25" fmla="*/ 657 h 856"/>
                  <a:gd name="T26" fmla="*/ 134 w 295"/>
                  <a:gd name="T27" fmla="*/ 645 h 856"/>
                  <a:gd name="T28" fmla="*/ 146 w 295"/>
                  <a:gd name="T29" fmla="*/ 646 h 856"/>
                  <a:gd name="T30" fmla="*/ 100 w 295"/>
                  <a:gd name="T31" fmla="*/ 638 h 856"/>
                  <a:gd name="T32" fmla="*/ 108 w 295"/>
                  <a:gd name="T33" fmla="*/ 627 h 856"/>
                  <a:gd name="T34" fmla="*/ 175 w 295"/>
                  <a:gd name="T35" fmla="*/ 614 h 856"/>
                  <a:gd name="T36" fmla="*/ 168 w 295"/>
                  <a:gd name="T37" fmla="*/ 588 h 856"/>
                  <a:gd name="T38" fmla="*/ 173 w 295"/>
                  <a:gd name="T39" fmla="*/ 568 h 856"/>
                  <a:gd name="T40" fmla="*/ 201 w 295"/>
                  <a:gd name="T41" fmla="*/ 566 h 856"/>
                  <a:gd name="T42" fmla="*/ 166 w 295"/>
                  <a:gd name="T43" fmla="*/ 556 h 856"/>
                  <a:gd name="T44" fmla="*/ 202 w 295"/>
                  <a:gd name="T45" fmla="*/ 551 h 856"/>
                  <a:gd name="T46" fmla="*/ 157 w 295"/>
                  <a:gd name="T47" fmla="*/ 543 h 856"/>
                  <a:gd name="T48" fmla="*/ 195 w 295"/>
                  <a:gd name="T49" fmla="*/ 539 h 856"/>
                  <a:gd name="T50" fmla="*/ 152 w 295"/>
                  <a:gd name="T51" fmla="*/ 531 h 856"/>
                  <a:gd name="T52" fmla="*/ 133 w 295"/>
                  <a:gd name="T53" fmla="*/ 505 h 856"/>
                  <a:gd name="T54" fmla="*/ 153 w 295"/>
                  <a:gd name="T55" fmla="*/ 480 h 856"/>
                  <a:gd name="T56" fmla="*/ 167 w 295"/>
                  <a:gd name="T57" fmla="*/ 455 h 856"/>
                  <a:gd name="T58" fmla="*/ 190 w 295"/>
                  <a:gd name="T59" fmla="*/ 429 h 856"/>
                  <a:gd name="T60" fmla="*/ 231 w 295"/>
                  <a:gd name="T61" fmla="*/ 422 h 856"/>
                  <a:gd name="T62" fmla="*/ 204 w 295"/>
                  <a:gd name="T63" fmla="*/ 417 h 856"/>
                  <a:gd name="T64" fmla="*/ 229 w 295"/>
                  <a:gd name="T65" fmla="*/ 404 h 856"/>
                  <a:gd name="T66" fmla="*/ 240 w 295"/>
                  <a:gd name="T67" fmla="*/ 387 h 856"/>
                  <a:gd name="T68" fmla="*/ 241 w 295"/>
                  <a:gd name="T69" fmla="*/ 350 h 856"/>
                  <a:gd name="T70" fmla="*/ 263 w 295"/>
                  <a:gd name="T71" fmla="*/ 330 h 856"/>
                  <a:gd name="T72" fmla="*/ 266 w 295"/>
                  <a:gd name="T73" fmla="*/ 296 h 856"/>
                  <a:gd name="T74" fmla="*/ 260 w 295"/>
                  <a:gd name="T75" fmla="*/ 290 h 856"/>
                  <a:gd name="T76" fmla="*/ 258 w 295"/>
                  <a:gd name="T77" fmla="*/ 250 h 856"/>
                  <a:gd name="T78" fmla="*/ 266 w 295"/>
                  <a:gd name="T79" fmla="*/ 223 h 856"/>
                  <a:gd name="T80" fmla="*/ 277 w 295"/>
                  <a:gd name="T81" fmla="*/ 202 h 856"/>
                  <a:gd name="T82" fmla="*/ 280 w 295"/>
                  <a:gd name="T83" fmla="*/ 175 h 856"/>
                  <a:gd name="T84" fmla="*/ 133 w 295"/>
                  <a:gd name="T85" fmla="*/ 159 h 856"/>
                  <a:gd name="T86" fmla="*/ 139 w 295"/>
                  <a:gd name="T87" fmla="*/ 157 h 856"/>
                  <a:gd name="T88" fmla="*/ 119 w 295"/>
                  <a:gd name="T89" fmla="*/ 153 h 856"/>
                  <a:gd name="T90" fmla="*/ 279 w 295"/>
                  <a:gd name="T91" fmla="*/ 143 h 856"/>
                  <a:gd name="T92" fmla="*/ 178 w 295"/>
                  <a:gd name="T93" fmla="*/ 143 h 856"/>
                  <a:gd name="T94" fmla="*/ 198 w 295"/>
                  <a:gd name="T95" fmla="*/ 145 h 856"/>
                  <a:gd name="T96" fmla="*/ 110 w 295"/>
                  <a:gd name="T97" fmla="*/ 134 h 856"/>
                  <a:gd name="T98" fmla="*/ 220 w 295"/>
                  <a:gd name="T99" fmla="*/ 125 h 856"/>
                  <a:gd name="T100" fmla="*/ 100 w 295"/>
                  <a:gd name="T101" fmla="*/ 128 h 856"/>
                  <a:gd name="T102" fmla="*/ 225 w 295"/>
                  <a:gd name="T103" fmla="*/ 114 h 856"/>
                  <a:gd name="T104" fmla="*/ 93 w 295"/>
                  <a:gd name="T105" fmla="*/ 112 h 856"/>
                  <a:gd name="T106" fmla="*/ 93 w 295"/>
                  <a:gd name="T107" fmla="*/ 113 h 856"/>
                  <a:gd name="T108" fmla="*/ 47 w 295"/>
                  <a:gd name="T109" fmla="*/ 88 h 856"/>
                  <a:gd name="T110" fmla="*/ 90 w 295"/>
                  <a:gd name="T111" fmla="*/ 80 h 856"/>
                  <a:gd name="T112" fmla="*/ 54 w 295"/>
                  <a:gd name="T113" fmla="*/ 76 h 856"/>
                  <a:gd name="T114" fmla="*/ 17 w 295"/>
                  <a:gd name="T115" fmla="*/ 66 h 856"/>
                  <a:gd name="T116" fmla="*/ 0 w 295"/>
                  <a:gd name="T117" fmla="*/ 63 h 856"/>
                  <a:gd name="T118" fmla="*/ 26 w 295"/>
                  <a:gd name="T119" fmla="*/ 36 h 856"/>
                  <a:gd name="T120" fmla="*/ 31 w 295"/>
                  <a:gd name="T121" fmla="*/ 1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5" h="856">
                    <a:moveTo>
                      <a:pt x="251" y="856"/>
                    </a:moveTo>
                    <a:cubicBezTo>
                      <a:pt x="250" y="856"/>
                      <a:pt x="249" y="856"/>
                      <a:pt x="247" y="856"/>
                    </a:cubicBezTo>
                    <a:cubicBezTo>
                      <a:pt x="248" y="850"/>
                      <a:pt x="248" y="850"/>
                      <a:pt x="248" y="850"/>
                    </a:cubicBezTo>
                    <a:cubicBezTo>
                      <a:pt x="251" y="850"/>
                      <a:pt x="252" y="850"/>
                      <a:pt x="252" y="850"/>
                    </a:cubicBezTo>
                    <a:cubicBezTo>
                      <a:pt x="252" y="850"/>
                      <a:pt x="251" y="850"/>
                      <a:pt x="250" y="852"/>
                    </a:cubicBezTo>
                    <a:cubicBezTo>
                      <a:pt x="256" y="854"/>
                      <a:pt x="256" y="854"/>
                      <a:pt x="256" y="854"/>
                    </a:cubicBezTo>
                    <a:cubicBezTo>
                      <a:pt x="255" y="856"/>
                      <a:pt x="252" y="856"/>
                      <a:pt x="251" y="856"/>
                    </a:cubicBezTo>
                    <a:close/>
                    <a:moveTo>
                      <a:pt x="236" y="852"/>
                    </a:moveTo>
                    <a:cubicBezTo>
                      <a:pt x="237" y="849"/>
                      <a:pt x="237" y="849"/>
                      <a:pt x="237" y="849"/>
                    </a:cubicBezTo>
                    <a:cubicBezTo>
                      <a:pt x="236" y="852"/>
                      <a:pt x="236" y="852"/>
                      <a:pt x="236" y="852"/>
                    </a:cubicBezTo>
                    <a:cubicBezTo>
                      <a:pt x="234" y="852"/>
                      <a:pt x="232" y="851"/>
                      <a:pt x="230" y="851"/>
                    </a:cubicBezTo>
                    <a:cubicBezTo>
                      <a:pt x="232" y="845"/>
                      <a:pt x="232" y="845"/>
                      <a:pt x="232" y="845"/>
                    </a:cubicBezTo>
                    <a:cubicBezTo>
                      <a:pt x="233" y="845"/>
                      <a:pt x="235" y="846"/>
                      <a:pt x="236" y="846"/>
                    </a:cubicBezTo>
                    <a:cubicBezTo>
                      <a:pt x="237" y="849"/>
                      <a:pt x="237" y="849"/>
                      <a:pt x="237" y="849"/>
                    </a:cubicBezTo>
                    <a:lnTo>
                      <a:pt x="236" y="852"/>
                    </a:lnTo>
                    <a:close/>
                    <a:moveTo>
                      <a:pt x="228" y="841"/>
                    </a:moveTo>
                    <a:cubicBezTo>
                      <a:pt x="223" y="838"/>
                      <a:pt x="223" y="838"/>
                      <a:pt x="223" y="838"/>
                    </a:cubicBezTo>
                    <a:cubicBezTo>
                      <a:pt x="224" y="836"/>
                      <a:pt x="226" y="834"/>
                      <a:pt x="229" y="833"/>
                    </a:cubicBezTo>
                    <a:cubicBezTo>
                      <a:pt x="231" y="839"/>
                      <a:pt x="231" y="839"/>
                      <a:pt x="231" y="839"/>
                    </a:cubicBezTo>
                    <a:cubicBezTo>
                      <a:pt x="230" y="839"/>
                      <a:pt x="229" y="840"/>
                      <a:pt x="228" y="841"/>
                    </a:cubicBezTo>
                    <a:close/>
                    <a:moveTo>
                      <a:pt x="234" y="830"/>
                    </a:moveTo>
                    <a:cubicBezTo>
                      <a:pt x="234" y="827"/>
                      <a:pt x="234" y="826"/>
                      <a:pt x="233" y="825"/>
                    </a:cubicBezTo>
                    <a:cubicBezTo>
                      <a:pt x="238" y="822"/>
                      <a:pt x="238" y="822"/>
                      <a:pt x="238" y="822"/>
                    </a:cubicBezTo>
                    <a:cubicBezTo>
                      <a:pt x="239" y="824"/>
                      <a:pt x="240" y="826"/>
                      <a:pt x="240" y="829"/>
                    </a:cubicBezTo>
                    <a:lnTo>
                      <a:pt x="234" y="830"/>
                    </a:lnTo>
                    <a:close/>
                    <a:moveTo>
                      <a:pt x="227" y="815"/>
                    </a:moveTo>
                    <a:cubicBezTo>
                      <a:pt x="226" y="813"/>
                      <a:pt x="226" y="811"/>
                      <a:pt x="225" y="810"/>
                    </a:cubicBezTo>
                    <a:cubicBezTo>
                      <a:pt x="230" y="807"/>
                      <a:pt x="230" y="807"/>
                      <a:pt x="230" y="807"/>
                    </a:cubicBezTo>
                    <a:cubicBezTo>
                      <a:pt x="231" y="809"/>
                      <a:pt x="232" y="811"/>
                      <a:pt x="233" y="813"/>
                    </a:cubicBezTo>
                    <a:lnTo>
                      <a:pt x="227" y="815"/>
                    </a:lnTo>
                    <a:close/>
                    <a:moveTo>
                      <a:pt x="220" y="800"/>
                    </a:moveTo>
                    <a:cubicBezTo>
                      <a:pt x="218" y="797"/>
                      <a:pt x="218" y="795"/>
                      <a:pt x="218" y="793"/>
                    </a:cubicBezTo>
                    <a:cubicBezTo>
                      <a:pt x="224" y="793"/>
                      <a:pt x="224" y="793"/>
                      <a:pt x="224" y="793"/>
                    </a:cubicBezTo>
                    <a:cubicBezTo>
                      <a:pt x="224" y="794"/>
                      <a:pt x="224" y="795"/>
                      <a:pt x="225" y="797"/>
                    </a:cubicBezTo>
                    <a:lnTo>
                      <a:pt x="220" y="800"/>
                    </a:lnTo>
                    <a:close/>
                    <a:moveTo>
                      <a:pt x="156" y="792"/>
                    </a:moveTo>
                    <a:cubicBezTo>
                      <a:pt x="155" y="792"/>
                      <a:pt x="153" y="792"/>
                      <a:pt x="152" y="791"/>
                    </a:cubicBezTo>
                    <a:cubicBezTo>
                      <a:pt x="151" y="791"/>
                      <a:pt x="150" y="790"/>
                      <a:pt x="149" y="788"/>
                    </a:cubicBezTo>
                    <a:cubicBezTo>
                      <a:pt x="154" y="785"/>
                      <a:pt x="154" y="785"/>
                      <a:pt x="154" y="785"/>
                    </a:cubicBezTo>
                    <a:cubicBezTo>
                      <a:pt x="154" y="786"/>
                      <a:pt x="154" y="786"/>
                      <a:pt x="155" y="786"/>
                    </a:cubicBezTo>
                    <a:cubicBezTo>
                      <a:pt x="155" y="786"/>
                      <a:pt x="156" y="786"/>
                      <a:pt x="156" y="786"/>
                    </a:cubicBezTo>
                    <a:lnTo>
                      <a:pt x="156" y="792"/>
                    </a:lnTo>
                    <a:close/>
                    <a:moveTo>
                      <a:pt x="169" y="787"/>
                    </a:moveTo>
                    <a:cubicBezTo>
                      <a:pt x="165" y="782"/>
                      <a:pt x="165" y="782"/>
                      <a:pt x="165" y="782"/>
                    </a:cubicBezTo>
                    <a:cubicBezTo>
                      <a:pt x="166" y="781"/>
                      <a:pt x="168" y="780"/>
                      <a:pt x="169" y="779"/>
                    </a:cubicBezTo>
                    <a:cubicBezTo>
                      <a:pt x="169" y="779"/>
                      <a:pt x="169" y="779"/>
                      <a:pt x="169" y="779"/>
                    </a:cubicBezTo>
                    <a:cubicBezTo>
                      <a:pt x="173" y="783"/>
                      <a:pt x="173" y="783"/>
                      <a:pt x="173" y="783"/>
                    </a:cubicBezTo>
                    <a:cubicBezTo>
                      <a:pt x="173" y="784"/>
                      <a:pt x="173" y="784"/>
                      <a:pt x="173" y="784"/>
                    </a:cubicBezTo>
                    <a:cubicBezTo>
                      <a:pt x="171" y="785"/>
                      <a:pt x="170" y="786"/>
                      <a:pt x="169" y="787"/>
                    </a:cubicBezTo>
                    <a:close/>
                    <a:moveTo>
                      <a:pt x="213" y="783"/>
                    </a:moveTo>
                    <a:cubicBezTo>
                      <a:pt x="213" y="783"/>
                      <a:pt x="213" y="783"/>
                      <a:pt x="213" y="782"/>
                    </a:cubicBezTo>
                    <a:cubicBezTo>
                      <a:pt x="212" y="781"/>
                      <a:pt x="212" y="780"/>
                      <a:pt x="212" y="779"/>
                    </a:cubicBezTo>
                    <a:cubicBezTo>
                      <a:pt x="211" y="778"/>
                      <a:pt x="211" y="778"/>
                      <a:pt x="211" y="778"/>
                    </a:cubicBezTo>
                    <a:cubicBezTo>
                      <a:pt x="217" y="776"/>
                      <a:pt x="217" y="776"/>
                      <a:pt x="217" y="776"/>
                    </a:cubicBezTo>
                    <a:cubicBezTo>
                      <a:pt x="217" y="777"/>
                      <a:pt x="217" y="777"/>
                      <a:pt x="217" y="777"/>
                    </a:cubicBezTo>
                    <a:cubicBezTo>
                      <a:pt x="217" y="778"/>
                      <a:pt x="218" y="779"/>
                      <a:pt x="218" y="780"/>
                    </a:cubicBezTo>
                    <a:cubicBezTo>
                      <a:pt x="218" y="780"/>
                      <a:pt x="218" y="781"/>
                      <a:pt x="219" y="781"/>
                    </a:cubicBezTo>
                    <a:lnTo>
                      <a:pt x="213" y="783"/>
                    </a:lnTo>
                    <a:close/>
                    <a:moveTo>
                      <a:pt x="153" y="775"/>
                    </a:moveTo>
                    <a:cubicBezTo>
                      <a:pt x="147" y="775"/>
                      <a:pt x="147" y="775"/>
                      <a:pt x="147" y="775"/>
                    </a:cubicBezTo>
                    <a:cubicBezTo>
                      <a:pt x="147" y="773"/>
                      <a:pt x="147" y="773"/>
                      <a:pt x="147" y="773"/>
                    </a:cubicBezTo>
                    <a:cubicBezTo>
                      <a:pt x="147" y="773"/>
                      <a:pt x="147" y="772"/>
                      <a:pt x="147" y="772"/>
                    </a:cubicBezTo>
                    <a:cubicBezTo>
                      <a:pt x="147" y="771"/>
                      <a:pt x="147" y="771"/>
                      <a:pt x="147" y="771"/>
                    </a:cubicBezTo>
                    <a:cubicBezTo>
                      <a:pt x="152" y="768"/>
                      <a:pt x="152" y="768"/>
                      <a:pt x="152" y="768"/>
                    </a:cubicBezTo>
                    <a:cubicBezTo>
                      <a:pt x="153" y="770"/>
                      <a:pt x="153" y="771"/>
                      <a:pt x="153" y="772"/>
                    </a:cubicBezTo>
                    <a:cubicBezTo>
                      <a:pt x="153" y="772"/>
                      <a:pt x="153" y="773"/>
                      <a:pt x="153" y="774"/>
                    </a:cubicBezTo>
                    <a:lnTo>
                      <a:pt x="153" y="775"/>
                    </a:lnTo>
                    <a:close/>
                    <a:moveTo>
                      <a:pt x="182" y="775"/>
                    </a:moveTo>
                    <a:cubicBezTo>
                      <a:pt x="178" y="771"/>
                      <a:pt x="178" y="771"/>
                      <a:pt x="178" y="771"/>
                    </a:cubicBezTo>
                    <a:cubicBezTo>
                      <a:pt x="182" y="767"/>
                      <a:pt x="182" y="767"/>
                      <a:pt x="182" y="767"/>
                    </a:cubicBezTo>
                    <a:cubicBezTo>
                      <a:pt x="186" y="771"/>
                      <a:pt x="186" y="771"/>
                      <a:pt x="186" y="771"/>
                    </a:cubicBezTo>
                    <a:lnTo>
                      <a:pt x="182" y="775"/>
                    </a:lnTo>
                    <a:close/>
                    <a:moveTo>
                      <a:pt x="205" y="771"/>
                    </a:moveTo>
                    <a:cubicBezTo>
                      <a:pt x="203" y="771"/>
                      <a:pt x="200" y="769"/>
                      <a:pt x="200" y="764"/>
                    </a:cubicBezTo>
                    <a:cubicBezTo>
                      <a:pt x="206" y="764"/>
                      <a:pt x="206" y="764"/>
                      <a:pt x="206" y="764"/>
                    </a:cubicBezTo>
                    <a:cubicBezTo>
                      <a:pt x="206" y="765"/>
                      <a:pt x="206" y="765"/>
                      <a:pt x="207" y="766"/>
                    </a:cubicBezTo>
                    <a:lnTo>
                      <a:pt x="205" y="771"/>
                    </a:lnTo>
                    <a:close/>
                    <a:moveTo>
                      <a:pt x="138" y="764"/>
                    </a:moveTo>
                    <a:cubicBezTo>
                      <a:pt x="137" y="763"/>
                      <a:pt x="135" y="761"/>
                      <a:pt x="134" y="759"/>
                    </a:cubicBezTo>
                    <a:cubicBezTo>
                      <a:pt x="140" y="756"/>
                      <a:pt x="140" y="756"/>
                      <a:pt x="140" y="756"/>
                    </a:cubicBezTo>
                    <a:cubicBezTo>
                      <a:pt x="140" y="758"/>
                      <a:pt x="141" y="759"/>
                      <a:pt x="142" y="760"/>
                    </a:cubicBezTo>
                    <a:lnTo>
                      <a:pt x="138" y="764"/>
                    </a:lnTo>
                    <a:close/>
                    <a:moveTo>
                      <a:pt x="195" y="763"/>
                    </a:moveTo>
                    <a:cubicBezTo>
                      <a:pt x="191" y="759"/>
                      <a:pt x="191" y="759"/>
                      <a:pt x="191" y="759"/>
                    </a:cubicBezTo>
                    <a:cubicBezTo>
                      <a:pt x="193" y="757"/>
                      <a:pt x="194" y="756"/>
                      <a:pt x="196" y="755"/>
                    </a:cubicBezTo>
                    <a:cubicBezTo>
                      <a:pt x="199" y="760"/>
                      <a:pt x="199" y="760"/>
                      <a:pt x="199" y="760"/>
                    </a:cubicBezTo>
                    <a:cubicBezTo>
                      <a:pt x="198" y="761"/>
                      <a:pt x="196" y="762"/>
                      <a:pt x="195" y="763"/>
                    </a:cubicBezTo>
                    <a:close/>
                    <a:moveTo>
                      <a:pt x="131" y="747"/>
                    </a:moveTo>
                    <a:cubicBezTo>
                      <a:pt x="131" y="746"/>
                      <a:pt x="131" y="746"/>
                      <a:pt x="131" y="746"/>
                    </a:cubicBezTo>
                    <a:cubicBezTo>
                      <a:pt x="131" y="744"/>
                      <a:pt x="130" y="743"/>
                      <a:pt x="130" y="742"/>
                    </a:cubicBezTo>
                    <a:cubicBezTo>
                      <a:pt x="135" y="739"/>
                      <a:pt x="135" y="739"/>
                      <a:pt x="135" y="739"/>
                    </a:cubicBezTo>
                    <a:cubicBezTo>
                      <a:pt x="136" y="741"/>
                      <a:pt x="136" y="743"/>
                      <a:pt x="137" y="744"/>
                    </a:cubicBezTo>
                    <a:cubicBezTo>
                      <a:pt x="137" y="745"/>
                      <a:pt x="137" y="745"/>
                      <a:pt x="137" y="745"/>
                    </a:cubicBezTo>
                    <a:lnTo>
                      <a:pt x="131" y="747"/>
                    </a:lnTo>
                    <a:close/>
                    <a:moveTo>
                      <a:pt x="134" y="730"/>
                    </a:moveTo>
                    <a:cubicBezTo>
                      <a:pt x="128" y="729"/>
                      <a:pt x="128" y="729"/>
                      <a:pt x="128" y="729"/>
                    </a:cubicBezTo>
                    <a:cubicBezTo>
                      <a:pt x="128" y="727"/>
                      <a:pt x="128" y="726"/>
                      <a:pt x="128" y="723"/>
                    </a:cubicBezTo>
                    <a:cubicBezTo>
                      <a:pt x="134" y="723"/>
                      <a:pt x="134" y="723"/>
                      <a:pt x="134" y="723"/>
                    </a:cubicBezTo>
                    <a:cubicBezTo>
                      <a:pt x="134" y="726"/>
                      <a:pt x="134" y="728"/>
                      <a:pt x="134" y="730"/>
                    </a:cubicBezTo>
                    <a:close/>
                    <a:moveTo>
                      <a:pt x="133" y="712"/>
                    </a:moveTo>
                    <a:cubicBezTo>
                      <a:pt x="127" y="711"/>
                      <a:pt x="127" y="711"/>
                      <a:pt x="127" y="711"/>
                    </a:cubicBezTo>
                    <a:cubicBezTo>
                      <a:pt x="128" y="709"/>
                      <a:pt x="129" y="707"/>
                      <a:pt x="130" y="705"/>
                    </a:cubicBezTo>
                    <a:cubicBezTo>
                      <a:pt x="135" y="708"/>
                      <a:pt x="135" y="708"/>
                      <a:pt x="135" y="708"/>
                    </a:cubicBezTo>
                    <a:cubicBezTo>
                      <a:pt x="134" y="710"/>
                      <a:pt x="133" y="711"/>
                      <a:pt x="133" y="712"/>
                    </a:cubicBezTo>
                    <a:close/>
                    <a:moveTo>
                      <a:pt x="134" y="698"/>
                    </a:moveTo>
                    <a:cubicBezTo>
                      <a:pt x="134" y="697"/>
                      <a:pt x="134" y="697"/>
                      <a:pt x="133" y="696"/>
                    </a:cubicBezTo>
                    <a:cubicBezTo>
                      <a:pt x="132" y="696"/>
                      <a:pt x="132" y="695"/>
                      <a:pt x="131" y="694"/>
                    </a:cubicBezTo>
                    <a:cubicBezTo>
                      <a:pt x="135" y="690"/>
                      <a:pt x="135" y="690"/>
                      <a:pt x="135" y="690"/>
                    </a:cubicBezTo>
                    <a:cubicBezTo>
                      <a:pt x="136" y="691"/>
                      <a:pt x="136" y="691"/>
                      <a:pt x="137" y="692"/>
                    </a:cubicBezTo>
                    <a:cubicBezTo>
                      <a:pt x="138" y="693"/>
                      <a:pt x="139" y="694"/>
                      <a:pt x="139" y="695"/>
                    </a:cubicBezTo>
                    <a:lnTo>
                      <a:pt x="134" y="698"/>
                    </a:lnTo>
                    <a:close/>
                    <a:moveTo>
                      <a:pt x="126" y="683"/>
                    </a:moveTo>
                    <a:cubicBezTo>
                      <a:pt x="126" y="682"/>
                      <a:pt x="125" y="681"/>
                      <a:pt x="124" y="680"/>
                    </a:cubicBezTo>
                    <a:cubicBezTo>
                      <a:pt x="123" y="679"/>
                      <a:pt x="123" y="679"/>
                      <a:pt x="123" y="679"/>
                    </a:cubicBezTo>
                    <a:cubicBezTo>
                      <a:pt x="127" y="675"/>
                      <a:pt x="127" y="675"/>
                      <a:pt x="127" y="675"/>
                    </a:cubicBezTo>
                    <a:cubicBezTo>
                      <a:pt x="127" y="675"/>
                      <a:pt x="128" y="675"/>
                      <a:pt x="128" y="676"/>
                    </a:cubicBezTo>
                    <a:cubicBezTo>
                      <a:pt x="129" y="677"/>
                      <a:pt x="131" y="679"/>
                      <a:pt x="132" y="680"/>
                    </a:cubicBezTo>
                    <a:lnTo>
                      <a:pt x="126" y="683"/>
                    </a:lnTo>
                    <a:close/>
                    <a:moveTo>
                      <a:pt x="115" y="669"/>
                    </a:moveTo>
                    <a:cubicBezTo>
                      <a:pt x="115" y="669"/>
                      <a:pt x="115" y="668"/>
                      <a:pt x="115" y="668"/>
                    </a:cubicBezTo>
                    <a:cubicBezTo>
                      <a:pt x="115" y="668"/>
                      <a:pt x="115" y="668"/>
                      <a:pt x="115" y="668"/>
                    </a:cubicBezTo>
                    <a:cubicBezTo>
                      <a:pt x="115" y="666"/>
                      <a:pt x="115" y="665"/>
                      <a:pt x="116" y="664"/>
                    </a:cubicBezTo>
                    <a:cubicBezTo>
                      <a:pt x="116" y="663"/>
                      <a:pt x="116" y="663"/>
                      <a:pt x="116" y="663"/>
                    </a:cubicBezTo>
                    <a:cubicBezTo>
                      <a:pt x="122" y="663"/>
                      <a:pt x="122" y="663"/>
                      <a:pt x="122" y="663"/>
                    </a:cubicBezTo>
                    <a:cubicBezTo>
                      <a:pt x="122" y="664"/>
                      <a:pt x="121" y="665"/>
                      <a:pt x="121" y="666"/>
                    </a:cubicBezTo>
                    <a:cubicBezTo>
                      <a:pt x="121" y="667"/>
                      <a:pt x="121" y="667"/>
                      <a:pt x="120" y="668"/>
                    </a:cubicBezTo>
                    <a:lnTo>
                      <a:pt x="115" y="669"/>
                    </a:lnTo>
                    <a:close/>
                    <a:moveTo>
                      <a:pt x="106" y="664"/>
                    </a:moveTo>
                    <a:cubicBezTo>
                      <a:pt x="105" y="658"/>
                      <a:pt x="105" y="658"/>
                      <a:pt x="105" y="658"/>
                    </a:cubicBezTo>
                    <a:cubicBezTo>
                      <a:pt x="106" y="658"/>
                      <a:pt x="107" y="658"/>
                      <a:pt x="108" y="657"/>
                    </a:cubicBezTo>
                    <a:cubicBezTo>
                      <a:pt x="109" y="656"/>
                      <a:pt x="109" y="656"/>
                      <a:pt x="109" y="656"/>
                    </a:cubicBezTo>
                    <a:cubicBezTo>
                      <a:pt x="112" y="661"/>
                      <a:pt x="112" y="661"/>
                      <a:pt x="112" y="661"/>
                    </a:cubicBezTo>
                    <a:cubicBezTo>
                      <a:pt x="111" y="662"/>
                      <a:pt x="111" y="662"/>
                      <a:pt x="111" y="662"/>
                    </a:cubicBezTo>
                    <a:cubicBezTo>
                      <a:pt x="110" y="663"/>
                      <a:pt x="108" y="664"/>
                      <a:pt x="106" y="664"/>
                    </a:cubicBezTo>
                    <a:close/>
                    <a:moveTo>
                      <a:pt x="100" y="657"/>
                    </a:moveTo>
                    <a:cubicBezTo>
                      <a:pt x="96" y="653"/>
                      <a:pt x="96" y="653"/>
                      <a:pt x="96" y="653"/>
                    </a:cubicBezTo>
                    <a:cubicBezTo>
                      <a:pt x="96" y="653"/>
                      <a:pt x="96" y="653"/>
                      <a:pt x="97" y="653"/>
                    </a:cubicBezTo>
                    <a:cubicBezTo>
                      <a:pt x="97" y="652"/>
                      <a:pt x="98" y="651"/>
                      <a:pt x="98" y="651"/>
                    </a:cubicBezTo>
                    <a:cubicBezTo>
                      <a:pt x="99" y="650"/>
                      <a:pt x="99" y="650"/>
                      <a:pt x="100" y="649"/>
                    </a:cubicBezTo>
                    <a:cubicBezTo>
                      <a:pt x="104" y="653"/>
                      <a:pt x="104" y="653"/>
                      <a:pt x="104" y="653"/>
                    </a:cubicBezTo>
                    <a:cubicBezTo>
                      <a:pt x="104" y="654"/>
                      <a:pt x="103" y="655"/>
                      <a:pt x="102" y="655"/>
                    </a:cubicBezTo>
                    <a:cubicBezTo>
                      <a:pt x="102" y="656"/>
                      <a:pt x="101" y="656"/>
                      <a:pt x="101" y="657"/>
                    </a:cubicBezTo>
                    <a:cubicBezTo>
                      <a:pt x="101" y="657"/>
                      <a:pt x="100" y="657"/>
                      <a:pt x="100" y="657"/>
                    </a:cubicBezTo>
                    <a:close/>
                    <a:moveTo>
                      <a:pt x="162" y="653"/>
                    </a:moveTo>
                    <a:cubicBezTo>
                      <a:pt x="161" y="653"/>
                      <a:pt x="160" y="653"/>
                      <a:pt x="158" y="653"/>
                    </a:cubicBezTo>
                    <a:cubicBezTo>
                      <a:pt x="159" y="647"/>
                      <a:pt x="159" y="647"/>
                      <a:pt x="159" y="647"/>
                    </a:cubicBezTo>
                    <a:cubicBezTo>
                      <a:pt x="160" y="647"/>
                      <a:pt x="161" y="647"/>
                      <a:pt x="162" y="647"/>
                    </a:cubicBezTo>
                    <a:cubicBezTo>
                      <a:pt x="163" y="647"/>
                      <a:pt x="163" y="647"/>
                      <a:pt x="163" y="647"/>
                    </a:cubicBezTo>
                    <a:cubicBezTo>
                      <a:pt x="166" y="653"/>
                      <a:pt x="166" y="653"/>
                      <a:pt x="166" y="653"/>
                    </a:cubicBezTo>
                    <a:cubicBezTo>
                      <a:pt x="165" y="653"/>
                      <a:pt x="163" y="653"/>
                      <a:pt x="162" y="653"/>
                    </a:cubicBezTo>
                    <a:close/>
                    <a:moveTo>
                      <a:pt x="139" y="649"/>
                    </a:move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6" y="647"/>
                      <a:pt x="136" y="647"/>
                      <a:pt x="136" y="647"/>
                    </a:cubicBez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4" y="645"/>
                      <a:pt x="134" y="645"/>
                      <a:pt x="134" y="643"/>
                    </a:cubicBezTo>
                    <a:cubicBezTo>
                      <a:pt x="134" y="642"/>
                      <a:pt x="134" y="641"/>
                      <a:pt x="135" y="640"/>
                    </a:cubicBezTo>
                    <a:cubicBezTo>
                      <a:pt x="140" y="642"/>
                      <a:pt x="140" y="642"/>
                      <a:pt x="140" y="642"/>
                    </a:cubicBezTo>
                    <a:cubicBezTo>
                      <a:pt x="140" y="642"/>
                      <a:pt x="140" y="643"/>
                      <a:pt x="140" y="643"/>
                    </a:cubicBezTo>
                    <a:cubicBezTo>
                      <a:pt x="140" y="645"/>
                      <a:pt x="140" y="647"/>
                      <a:pt x="139" y="649"/>
                    </a:cubicBezTo>
                    <a:close/>
                    <a:moveTo>
                      <a:pt x="146" y="646"/>
                    </a:moveTo>
                    <a:cubicBezTo>
                      <a:pt x="146" y="645"/>
                      <a:pt x="146" y="645"/>
                      <a:pt x="146" y="645"/>
                    </a:cubicBezTo>
                    <a:cubicBezTo>
                      <a:pt x="146" y="644"/>
                      <a:pt x="145" y="642"/>
                      <a:pt x="144" y="641"/>
                    </a:cubicBezTo>
                    <a:cubicBezTo>
                      <a:pt x="149" y="638"/>
                      <a:pt x="149" y="638"/>
                      <a:pt x="149" y="638"/>
                    </a:cubicBezTo>
                    <a:cubicBezTo>
                      <a:pt x="150" y="640"/>
                      <a:pt x="151" y="642"/>
                      <a:pt x="152" y="643"/>
                    </a:cubicBezTo>
                    <a:lnTo>
                      <a:pt x="146" y="646"/>
                    </a:lnTo>
                    <a:close/>
                    <a:moveTo>
                      <a:pt x="125" y="646"/>
                    </a:moveTo>
                    <a:cubicBezTo>
                      <a:pt x="124" y="645"/>
                      <a:pt x="123" y="645"/>
                      <a:pt x="122" y="645"/>
                    </a:cubicBezTo>
                    <a:cubicBezTo>
                      <a:pt x="121" y="644"/>
                      <a:pt x="121" y="644"/>
                      <a:pt x="121" y="644"/>
                    </a:cubicBezTo>
                    <a:cubicBezTo>
                      <a:pt x="120" y="644"/>
                      <a:pt x="120" y="643"/>
                      <a:pt x="119" y="643"/>
                    </a:cubicBezTo>
                    <a:cubicBezTo>
                      <a:pt x="122" y="638"/>
                      <a:pt x="122" y="638"/>
                      <a:pt x="122" y="638"/>
                    </a:cubicBezTo>
                    <a:cubicBezTo>
                      <a:pt x="123" y="638"/>
                      <a:pt x="123" y="639"/>
                      <a:pt x="123" y="639"/>
                    </a:cubicBezTo>
                    <a:cubicBezTo>
                      <a:pt x="125" y="639"/>
                      <a:pt x="125" y="639"/>
                      <a:pt x="125" y="639"/>
                    </a:cubicBezTo>
                    <a:cubicBezTo>
                      <a:pt x="125" y="640"/>
                      <a:pt x="126" y="640"/>
                      <a:pt x="127" y="641"/>
                    </a:cubicBezTo>
                    <a:lnTo>
                      <a:pt x="125" y="646"/>
                    </a:lnTo>
                    <a:close/>
                    <a:moveTo>
                      <a:pt x="102" y="641"/>
                    </a:moveTo>
                    <a:cubicBezTo>
                      <a:pt x="102" y="640"/>
                      <a:pt x="101" y="639"/>
                      <a:pt x="100" y="638"/>
                    </a:cubicBezTo>
                    <a:cubicBezTo>
                      <a:pt x="103" y="633"/>
                      <a:pt x="103" y="633"/>
                      <a:pt x="103" y="633"/>
                    </a:cubicBezTo>
                    <a:cubicBezTo>
                      <a:pt x="106" y="635"/>
                      <a:pt x="107" y="637"/>
                      <a:pt x="108" y="640"/>
                    </a:cubicBezTo>
                    <a:lnTo>
                      <a:pt x="102" y="641"/>
                    </a:lnTo>
                    <a:close/>
                    <a:moveTo>
                      <a:pt x="162" y="639"/>
                    </a:moveTo>
                    <a:cubicBezTo>
                      <a:pt x="162" y="637"/>
                      <a:pt x="161" y="635"/>
                      <a:pt x="161" y="633"/>
                    </a:cubicBezTo>
                    <a:cubicBezTo>
                      <a:pt x="167" y="633"/>
                      <a:pt x="167" y="633"/>
                      <a:pt x="167" y="633"/>
                    </a:cubicBezTo>
                    <a:cubicBezTo>
                      <a:pt x="167" y="635"/>
                      <a:pt x="167" y="637"/>
                      <a:pt x="168" y="638"/>
                    </a:cubicBezTo>
                    <a:lnTo>
                      <a:pt x="162" y="639"/>
                    </a:lnTo>
                    <a:close/>
                    <a:moveTo>
                      <a:pt x="112" y="634"/>
                    </a:moveTo>
                    <a:cubicBezTo>
                      <a:pt x="111" y="633"/>
                      <a:pt x="110" y="633"/>
                      <a:pt x="109" y="633"/>
                    </a:cubicBezTo>
                    <a:cubicBezTo>
                      <a:pt x="108" y="627"/>
                      <a:pt x="108" y="627"/>
                      <a:pt x="108" y="627"/>
                    </a:cubicBezTo>
                    <a:cubicBezTo>
                      <a:pt x="110" y="627"/>
                      <a:pt x="113" y="628"/>
                      <a:pt x="115" y="629"/>
                    </a:cubicBezTo>
                    <a:lnTo>
                      <a:pt x="112" y="634"/>
                    </a:lnTo>
                    <a:close/>
                    <a:moveTo>
                      <a:pt x="160" y="622"/>
                    </a:moveTo>
                    <a:cubicBezTo>
                      <a:pt x="160" y="621"/>
                      <a:pt x="160" y="620"/>
                      <a:pt x="160" y="619"/>
                    </a:cubicBezTo>
                    <a:cubicBezTo>
                      <a:pt x="160" y="616"/>
                      <a:pt x="161" y="615"/>
                      <a:pt x="164" y="614"/>
                    </a:cubicBezTo>
                    <a:cubicBezTo>
                      <a:pt x="165" y="620"/>
                      <a:pt x="165" y="620"/>
                      <a:pt x="165" y="620"/>
                    </a:cubicBezTo>
                    <a:cubicBezTo>
                      <a:pt x="165" y="620"/>
                      <a:pt x="166" y="619"/>
                      <a:pt x="166" y="619"/>
                    </a:cubicBezTo>
                    <a:cubicBezTo>
                      <a:pt x="166" y="620"/>
                      <a:pt x="166" y="620"/>
                      <a:pt x="166" y="621"/>
                    </a:cubicBezTo>
                    <a:lnTo>
                      <a:pt x="160" y="622"/>
                    </a:lnTo>
                    <a:close/>
                    <a:moveTo>
                      <a:pt x="178" y="619"/>
                    </a:moveTo>
                    <a:cubicBezTo>
                      <a:pt x="175" y="614"/>
                      <a:pt x="175" y="614"/>
                      <a:pt x="175" y="614"/>
                    </a:cubicBezTo>
                    <a:cubicBezTo>
                      <a:pt x="176" y="613"/>
                      <a:pt x="176" y="612"/>
                      <a:pt x="177" y="611"/>
                    </a:cubicBezTo>
                    <a:cubicBezTo>
                      <a:pt x="177" y="610"/>
                      <a:pt x="177" y="610"/>
                      <a:pt x="177" y="610"/>
                    </a:cubicBezTo>
                    <a:cubicBezTo>
                      <a:pt x="183" y="613"/>
                      <a:pt x="183" y="613"/>
                      <a:pt x="183" y="613"/>
                    </a:cubicBezTo>
                    <a:cubicBezTo>
                      <a:pt x="182" y="614"/>
                      <a:pt x="182" y="614"/>
                      <a:pt x="182" y="614"/>
                    </a:cubicBezTo>
                    <a:cubicBezTo>
                      <a:pt x="181" y="616"/>
                      <a:pt x="179" y="618"/>
                      <a:pt x="178" y="619"/>
                    </a:cubicBezTo>
                    <a:close/>
                    <a:moveTo>
                      <a:pt x="179" y="601"/>
                    </a:moveTo>
                    <a:cubicBezTo>
                      <a:pt x="178" y="600"/>
                      <a:pt x="178" y="598"/>
                      <a:pt x="177" y="597"/>
                    </a:cubicBezTo>
                    <a:cubicBezTo>
                      <a:pt x="181" y="593"/>
                      <a:pt x="181" y="593"/>
                      <a:pt x="181" y="593"/>
                    </a:cubicBezTo>
                    <a:cubicBezTo>
                      <a:pt x="182" y="595"/>
                      <a:pt x="184" y="597"/>
                      <a:pt x="184" y="600"/>
                    </a:cubicBezTo>
                    <a:lnTo>
                      <a:pt x="179" y="601"/>
                    </a:lnTo>
                    <a:close/>
                    <a:moveTo>
                      <a:pt x="168" y="588"/>
                    </a:moveTo>
                    <a:cubicBezTo>
                      <a:pt x="168" y="586"/>
                      <a:pt x="168" y="585"/>
                      <a:pt x="168" y="583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73" y="581"/>
                      <a:pt x="173" y="581"/>
                      <a:pt x="173" y="581"/>
                    </a:cubicBezTo>
                    <a:cubicBezTo>
                      <a:pt x="173" y="583"/>
                      <a:pt x="173" y="583"/>
                      <a:pt x="173" y="583"/>
                    </a:cubicBezTo>
                    <a:cubicBezTo>
                      <a:pt x="173" y="584"/>
                      <a:pt x="174" y="585"/>
                      <a:pt x="174" y="586"/>
                    </a:cubicBezTo>
                    <a:lnTo>
                      <a:pt x="168" y="588"/>
                    </a:lnTo>
                    <a:close/>
                    <a:moveTo>
                      <a:pt x="174" y="577"/>
                    </a:moveTo>
                    <a:cubicBezTo>
                      <a:pt x="173" y="576"/>
                      <a:pt x="172" y="575"/>
                      <a:pt x="172" y="575"/>
                    </a:cubicBezTo>
                    <a:cubicBezTo>
                      <a:pt x="171" y="574"/>
                      <a:pt x="170" y="573"/>
                      <a:pt x="170" y="573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4" y="569"/>
                      <a:pt x="175" y="570"/>
                      <a:pt x="176" y="571"/>
                    </a:cubicBezTo>
                    <a:cubicBezTo>
                      <a:pt x="176" y="571"/>
                      <a:pt x="177" y="572"/>
                      <a:pt x="177" y="572"/>
                    </a:cubicBezTo>
                    <a:lnTo>
                      <a:pt x="174" y="577"/>
                    </a:lnTo>
                    <a:close/>
                    <a:moveTo>
                      <a:pt x="187" y="572"/>
                    </a:moveTo>
                    <a:cubicBezTo>
                      <a:pt x="181" y="570"/>
                      <a:pt x="181" y="570"/>
                      <a:pt x="181" y="570"/>
                    </a:cubicBezTo>
                    <a:cubicBezTo>
                      <a:pt x="181" y="570"/>
                      <a:pt x="181" y="569"/>
                      <a:pt x="182" y="569"/>
                    </a:cubicBezTo>
                    <a:cubicBezTo>
                      <a:pt x="182" y="567"/>
                      <a:pt x="182" y="565"/>
                      <a:pt x="185" y="564"/>
                    </a:cubicBezTo>
                    <a:cubicBezTo>
                      <a:pt x="188" y="568"/>
                      <a:pt x="188" y="568"/>
                      <a:pt x="188" y="568"/>
                    </a:cubicBezTo>
                    <a:cubicBezTo>
                      <a:pt x="188" y="569"/>
                      <a:pt x="188" y="569"/>
                      <a:pt x="187" y="570"/>
                    </a:cubicBezTo>
                    <a:cubicBezTo>
                      <a:pt x="187" y="571"/>
                      <a:pt x="187" y="571"/>
                      <a:pt x="187" y="572"/>
                    </a:cubicBezTo>
                    <a:close/>
                    <a:moveTo>
                      <a:pt x="201" y="566"/>
                    </a:moveTo>
                    <a:cubicBezTo>
                      <a:pt x="198" y="566"/>
                      <a:pt x="198" y="566"/>
                      <a:pt x="198" y="566"/>
                    </a:cubicBezTo>
                    <a:cubicBezTo>
                      <a:pt x="198" y="561"/>
                      <a:pt x="198" y="561"/>
                      <a:pt x="198" y="561"/>
                    </a:cubicBezTo>
                    <a:cubicBezTo>
                      <a:pt x="201" y="561"/>
                      <a:pt x="201" y="561"/>
                      <a:pt x="201" y="561"/>
                    </a:cubicBezTo>
                    <a:cubicBezTo>
                      <a:pt x="201" y="561"/>
                      <a:pt x="202" y="561"/>
                      <a:pt x="202" y="560"/>
                    </a:cubicBezTo>
                    <a:cubicBezTo>
                      <a:pt x="202" y="561"/>
                      <a:pt x="201" y="561"/>
                      <a:pt x="201" y="561"/>
                    </a:cubicBezTo>
                    <a:cubicBezTo>
                      <a:pt x="205" y="565"/>
                      <a:pt x="205" y="565"/>
                      <a:pt x="205" y="565"/>
                    </a:cubicBezTo>
                    <a:cubicBezTo>
                      <a:pt x="204" y="566"/>
                      <a:pt x="202" y="566"/>
                      <a:pt x="201" y="566"/>
                    </a:cubicBezTo>
                    <a:close/>
                    <a:moveTo>
                      <a:pt x="166" y="562"/>
                    </a:moveTo>
                    <a:cubicBezTo>
                      <a:pt x="162" y="562"/>
                      <a:pt x="160" y="561"/>
                      <a:pt x="159" y="560"/>
                    </a:cubicBezTo>
                    <a:cubicBezTo>
                      <a:pt x="162" y="556"/>
                      <a:pt x="162" y="556"/>
                      <a:pt x="162" y="556"/>
                    </a:cubicBezTo>
                    <a:cubicBezTo>
                      <a:pt x="163" y="556"/>
                      <a:pt x="163" y="556"/>
                      <a:pt x="166" y="556"/>
                    </a:cubicBezTo>
                    <a:lnTo>
                      <a:pt x="166" y="562"/>
                    </a:lnTo>
                    <a:close/>
                    <a:moveTo>
                      <a:pt x="179" y="558"/>
                    </a:move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5" y="553"/>
                      <a:pt x="176" y="552"/>
                      <a:pt x="177" y="551"/>
                    </a:cubicBezTo>
                    <a:cubicBezTo>
                      <a:pt x="177" y="551"/>
                      <a:pt x="177" y="550"/>
                      <a:pt x="178" y="550"/>
                    </a:cubicBezTo>
                    <a:cubicBezTo>
                      <a:pt x="182" y="553"/>
                      <a:pt x="182" y="553"/>
                      <a:pt x="182" y="553"/>
                    </a:cubicBezTo>
                    <a:cubicBezTo>
                      <a:pt x="182" y="553"/>
                      <a:pt x="182" y="554"/>
                      <a:pt x="182" y="554"/>
                    </a:cubicBezTo>
                    <a:cubicBezTo>
                      <a:pt x="181" y="556"/>
                      <a:pt x="180" y="557"/>
                      <a:pt x="179" y="558"/>
                    </a:cubicBezTo>
                    <a:close/>
                    <a:moveTo>
                      <a:pt x="205" y="555"/>
                    </a:moveTo>
                    <a:cubicBezTo>
                      <a:pt x="202" y="549"/>
                      <a:pt x="202" y="549"/>
                      <a:pt x="202" y="549"/>
                    </a:cubicBezTo>
                    <a:cubicBezTo>
                      <a:pt x="202" y="550"/>
                      <a:pt x="202" y="550"/>
                      <a:pt x="202" y="551"/>
                    </a:cubicBezTo>
                    <a:cubicBezTo>
                      <a:pt x="202" y="550"/>
                      <a:pt x="201" y="549"/>
                      <a:pt x="201" y="548"/>
                    </a:cubicBezTo>
                    <a:cubicBezTo>
                      <a:pt x="206" y="546"/>
                      <a:pt x="206" y="546"/>
                      <a:pt x="206" y="546"/>
                    </a:cubicBezTo>
                    <a:cubicBezTo>
                      <a:pt x="207" y="547"/>
                      <a:pt x="208" y="549"/>
                      <a:pt x="208" y="551"/>
                    </a:cubicBezTo>
                    <a:cubicBezTo>
                      <a:pt x="208" y="552"/>
                      <a:pt x="207" y="554"/>
                      <a:pt x="205" y="555"/>
                    </a:cubicBezTo>
                    <a:close/>
                    <a:moveTo>
                      <a:pt x="156" y="548"/>
                    </a:moveTo>
                    <a:cubicBezTo>
                      <a:pt x="156" y="548"/>
                      <a:pt x="156" y="548"/>
                      <a:pt x="155" y="548"/>
                    </a:cubicBezTo>
                    <a:cubicBezTo>
                      <a:pt x="155" y="548"/>
                      <a:pt x="154" y="548"/>
                      <a:pt x="154" y="548"/>
                    </a:cubicBezTo>
                    <a:cubicBezTo>
                      <a:pt x="153" y="547"/>
                      <a:pt x="152" y="547"/>
                      <a:pt x="151" y="546"/>
                    </a:cubicBezTo>
                    <a:cubicBezTo>
                      <a:pt x="155" y="542"/>
                      <a:pt x="155" y="542"/>
                      <a:pt x="155" y="542"/>
                    </a:cubicBezTo>
                    <a:cubicBezTo>
                      <a:pt x="155" y="542"/>
                      <a:pt x="155" y="542"/>
                      <a:pt x="156" y="542"/>
                    </a:cubicBezTo>
                    <a:cubicBezTo>
                      <a:pt x="156" y="542"/>
                      <a:pt x="157" y="542"/>
                      <a:pt x="157" y="543"/>
                    </a:cubicBezTo>
                    <a:cubicBezTo>
                      <a:pt x="158" y="543"/>
                      <a:pt x="160" y="544"/>
                      <a:pt x="161" y="545"/>
                    </a:cubicBezTo>
                    <a:cubicBezTo>
                      <a:pt x="156" y="548"/>
                      <a:pt x="156" y="548"/>
                      <a:pt x="156" y="548"/>
                    </a:cubicBezTo>
                    <a:cubicBezTo>
                      <a:pt x="156" y="548"/>
                      <a:pt x="156" y="548"/>
                      <a:pt x="156" y="548"/>
                    </a:cubicBezTo>
                    <a:close/>
                    <a:moveTo>
                      <a:pt x="184" y="545"/>
                    </a:moveTo>
                    <a:cubicBezTo>
                      <a:pt x="184" y="544"/>
                      <a:pt x="184" y="542"/>
                      <a:pt x="183" y="541"/>
                    </a:cubicBezTo>
                    <a:cubicBezTo>
                      <a:pt x="183" y="540"/>
                      <a:pt x="183" y="540"/>
                      <a:pt x="183" y="540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9" y="540"/>
                      <a:pt x="189" y="540"/>
                      <a:pt x="189" y="540"/>
                    </a:cubicBezTo>
                    <a:cubicBezTo>
                      <a:pt x="189" y="542"/>
                      <a:pt x="189" y="544"/>
                      <a:pt x="190" y="545"/>
                    </a:cubicBezTo>
                    <a:lnTo>
                      <a:pt x="184" y="545"/>
                    </a:lnTo>
                    <a:close/>
                    <a:moveTo>
                      <a:pt x="195" y="539"/>
                    </a:moveTo>
                    <a:cubicBezTo>
                      <a:pt x="194" y="538"/>
                      <a:pt x="193" y="537"/>
                      <a:pt x="192" y="536"/>
                    </a:cubicBezTo>
                    <a:cubicBezTo>
                      <a:pt x="194" y="531"/>
                      <a:pt x="194" y="531"/>
                      <a:pt x="194" y="531"/>
                    </a:cubicBezTo>
                    <a:cubicBezTo>
                      <a:pt x="196" y="531"/>
                      <a:pt x="198" y="533"/>
                      <a:pt x="200" y="535"/>
                    </a:cubicBezTo>
                    <a:lnTo>
                      <a:pt x="195" y="539"/>
                    </a:lnTo>
                    <a:close/>
                    <a:moveTo>
                      <a:pt x="148" y="535"/>
                    </a:moveTo>
                    <a:cubicBezTo>
                      <a:pt x="147" y="534"/>
                      <a:pt x="146" y="533"/>
                      <a:pt x="145" y="533"/>
                    </a:cubicBezTo>
                    <a:cubicBezTo>
                      <a:pt x="145" y="530"/>
                      <a:pt x="145" y="530"/>
                      <a:pt x="145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6" y="530"/>
                      <a:pt x="146" y="530"/>
                      <a:pt x="146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9" y="528"/>
                      <a:pt x="151" y="530"/>
                      <a:pt x="152" y="531"/>
                    </a:cubicBezTo>
                    <a:lnTo>
                      <a:pt x="148" y="535"/>
                    </a:lnTo>
                    <a:close/>
                    <a:moveTo>
                      <a:pt x="133" y="527"/>
                    </a:moveTo>
                    <a:cubicBezTo>
                      <a:pt x="131" y="525"/>
                      <a:pt x="130" y="523"/>
                      <a:pt x="129" y="521"/>
                    </a:cubicBezTo>
                    <a:cubicBezTo>
                      <a:pt x="134" y="519"/>
                      <a:pt x="134" y="519"/>
                      <a:pt x="134" y="519"/>
                    </a:cubicBezTo>
                    <a:cubicBezTo>
                      <a:pt x="134" y="520"/>
                      <a:pt x="135" y="521"/>
                      <a:pt x="137" y="522"/>
                    </a:cubicBezTo>
                    <a:lnTo>
                      <a:pt x="133" y="527"/>
                    </a:lnTo>
                    <a:close/>
                    <a:moveTo>
                      <a:pt x="131" y="511"/>
                    </a:move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6" y="507"/>
                      <a:pt x="126" y="505"/>
                      <a:pt x="127" y="503"/>
                    </a:cubicBezTo>
                    <a:cubicBezTo>
                      <a:pt x="133" y="505"/>
                      <a:pt x="133" y="505"/>
                      <a:pt x="133" y="505"/>
                    </a:cubicBezTo>
                    <a:cubicBezTo>
                      <a:pt x="132" y="507"/>
                      <a:pt x="132" y="509"/>
                      <a:pt x="131" y="511"/>
                    </a:cubicBezTo>
                    <a:close/>
                    <a:moveTo>
                      <a:pt x="136" y="495"/>
                    </a:moveTo>
                    <a:cubicBezTo>
                      <a:pt x="131" y="491"/>
                      <a:pt x="131" y="491"/>
                      <a:pt x="131" y="491"/>
                    </a:cubicBezTo>
                    <a:cubicBezTo>
                      <a:pt x="132" y="490"/>
                      <a:pt x="134" y="488"/>
                      <a:pt x="136" y="487"/>
                    </a:cubicBezTo>
                    <a:cubicBezTo>
                      <a:pt x="139" y="491"/>
                      <a:pt x="139" y="491"/>
                      <a:pt x="139" y="491"/>
                    </a:cubicBezTo>
                    <a:cubicBezTo>
                      <a:pt x="138" y="492"/>
                      <a:pt x="137" y="493"/>
                      <a:pt x="136" y="495"/>
                    </a:cubicBezTo>
                    <a:close/>
                    <a:moveTo>
                      <a:pt x="149" y="484"/>
                    </a:moveTo>
                    <a:cubicBezTo>
                      <a:pt x="145" y="479"/>
                      <a:pt x="145" y="479"/>
                      <a:pt x="145" y="479"/>
                    </a:cubicBezTo>
                    <a:cubicBezTo>
                      <a:pt x="146" y="478"/>
                      <a:pt x="147" y="477"/>
                      <a:pt x="148" y="476"/>
                    </a:cubicBezTo>
                    <a:cubicBezTo>
                      <a:pt x="149" y="475"/>
                      <a:pt x="149" y="475"/>
                      <a:pt x="149" y="475"/>
                    </a:cubicBezTo>
                    <a:cubicBezTo>
                      <a:pt x="153" y="480"/>
                      <a:pt x="153" y="480"/>
                      <a:pt x="153" y="480"/>
                    </a:cubicBezTo>
                    <a:cubicBezTo>
                      <a:pt x="152" y="481"/>
                      <a:pt x="152" y="481"/>
                      <a:pt x="152" y="481"/>
                    </a:cubicBezTo>
                    <a:cubicBezTo>
                      <a:pt x="151" y="482"/>
                      <a:pt x="150" y="483"/>
                      <a:pt x="149" y="484"/>
                    </a:cubicBezTo>
                    <a:close/>
                    <a:moveTo>
                      <a:pt x="162" y="473"/>
                    </a:moveTo>
                    <a:cubicBezTo>
                      <a:pt x="158" y="468"/>
                      <a:pt x="158" y="468"/>
                      <a:pt x="158" y="468"/>
                    </a:cubicBezTo>
                    <a:cubicBezTo>
                      <a:pt x="159" y="467"/>
                      <a:pt x="159" y="467"/>
                      <a:pt x="159" y="467"/>
                    </a:cubicBezTo>
                    <a:cubicBezTo>
                      <a:pt x="160" y="466"/>
                      <a:pt x="162" y="466"/>
                      <a:pt x="163" y="465"/>
                    </a:cubicBezTo>
                    <a:cubicBezTo>
                      <a:pt x="167" y="469"/>
                      <a:pt x="167" y="469"/>
                      <a:pt x="167" y="469"/>
                    </a:cubicBezTo>
                    <a:cubicBezTo>
                      <a:pt x="165" y="470"/>
                      <a:pt x="164" y="471"/>
                      <a:pt x="162" y="472"/>
                    </a:cubicBezTo>
                    <a:lnTo>
                      <a:pt x="162" y="473"/>
                    </a:lnTo>
                    <a:close/>
                    <a:moveTo>
                      <a:pt x="173" y="458"/>
                    </a:moveTo>
                    <a:cubicBezTo>
                      <a:pt x="167" y="455"/>
                      <a:pt x="167" y="455"/>
                      <a:pt x="167" y="455"/>
                    </a:cubicBezTo>
                    <a:cubicBezTo>
                      <a:pt x="168" y="453"/>
                      <a:pt x="170" y="451"/>
                      <a:pt x="171" y="450"/>
                    </a:cubicBezTo>
                    <a:cubicBezTo>
                      <a:pt x="175" y="454"/>
                      <a:pt x="175" y="454"/>
                      <a:pt x="175" y="454"/>
                    </a:cubicBezTo>
                    <a:cubicBezTo>
                      <a:pt x="174" y="455"/>
                      <a:pt x="173" y="456"/>
                      <a:pt x="173" y="458"/>
                    </a:cubicBezTo>
                    <a:close/>
                    <a:moveTo>
                      <a:pt x="185" y="447"/>
                    </a:moveTo>
                    <a:cubicBezTo>
                      <a:pt x="181" y="443"/>
                      <a:pt x="181" y="443"/>
                      <a:pt x="181" y="443"/>
                    </a:cubicBezTo>
                    <a:cubicBezTo>
                      <a:pt x="182" y="441"/>
                      <a:pt x="183" y="440"/>
                      <a:pt x="184" y="439"/>
                    </a:cubicBezTo>
                    <a:cubicBezTo>
                      <a:pt x="189" y="442"/>
                      <a:pt x="189" y="442"/>
                      <a:pt x="189" y="442"/>
                    </a:cubicBezTo>
                    <a:cubicBezTo>
                      <a:pt x="188" y="444"/>
                      <a:pt x="186" y="446"/>
                      <a:pt x="185" y="447"/>
                    </a:cubicBezTo>
                    <a:close/>
                    <a:moveTo>
                      <a:pt x="195" y="431"/>
                    </a:move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7"/>
                      <a:pt x="191" y="426"/>
                      <a:pt x="192" y="424"/>
                    </a:cubicBezTo>
                    <a:cubicBezTo>
                      <a:pt x="197" y="427"/>
                      <a:pt x="197" y="427"/>
                      <a:pt x="197" y="427"/>
                    </a:cubicBezTo>
                    <a:cubicBezTo>
                      <a:pt x="196" y="429"/>
                      <a:pt x="196" y="430"/>
                      <a:pt x="195" y="431"/>
                    </a:cubicBezTo>
                    <a:close/>
                    <a:moveTo>
                      <a:pt x="243" y="426"/>
                    </a:moveTo>
                    <a:cubicBezTo>
                      <a:pt x="237" y="424"/>
                      <a:pt x="237" y="424"/>
                      <a:pt x="237" y="424"/>
                    </a:cubicBezTo>
                    <a:cubicBezTo>
                      <a:pt x="238" y="423"/>
                      <a:pt x="238" y="422"/>
                      <a:pt x="238" y="421"/>
                    </a:cubicBezTo>
                    <a:cubicBezTo>
                      <a:pt x="238" y="420"/>
                      <a:pt x="238" y="420"/>
                      <a:pt x="238" y="419"/>
                    </a:cubicBezTo>
                    <a:cubicBezTo>
                      <a:pt x="244" y="420"/>
                      <a:pt x="244" y="420"/>
                      <a:pt x="244" y="420"/>
                    </a:cubicBezTo>
                    <a:cubicBezTo>
                      <a:pt x="244" y="420"/>
                      <a:pt x="244" y="421"/>
                      <a:pt x="244" y="421"/>
                    </a:cubicBezTo>
                    <a:cubicBezTo>
                      <a:pt x="244" y="422"/>
                      <a:pt x="243" y="424"/>
                      <a:pt x="243" y="426"/>
                    </a:cubicBezTo>
                    <a:close/>
                    <a:moveTo>
                      <a:pt x="231" y="422"/>
                    </a:moveTo>
                    <a:cubicBezTo>
                      <a:pt x="230" y="421"/>
                      <a:pt x="230" y="421"/>
                      <a:pt x="230" y="421"/>
                    </a:cubicBezTo>
                    <a:cubicBezTo>
                      <a:pt x="230" y="420"/>
                      <a:pt x="229" y="419"/>
                      <a:pt x="228" y="417"/>
                    </a:cubicBezTo>
                    <a:cubicBezTo>
                      <a:pt x="233" y="414"/>
                      <a:pt x="233" y="414"/>
                      <a:pt x="233" y="414"/>
                    </a:cubicBezTo>
                    <a:cubicBezTo>
                      <a:pt x="234" y="416"/>
                      <a:pt x="235" y="417"/>
                      <a:pt x="235" y="418"/>
                    </a:cubicBezTo>
                    <a:cubicBezTo>
                      <a:pt x="236" y="419"/>
                      <a:pt x="236" y="419"/>
                      <a:pt x="236" y="419"/>
                    </a:cubicBezTo>
                    <a:lnTo>
                      <a:pt x="231" y="422"/>
                    </a:lnTo>
                    <a:close/>
                    <a:moveTo>
                      <a:pt x="204" y="417"/>
                    </a:moveTo>
                    <a:cubicBezTo>
                      <a:pt x="199" y="414"/>
                      <a:pt x="199" y="414"/>
                      <a:pt x="199" y="414"/>
                    </a:cubicBezTo>
                    <a:cubicBezTo>
                      <a:pt x="200" y="412"/>
                      <a:pt x="202" y="411"/>
                      <a:pt x="203" y="409"/>
                    </a:cubicBezTo>
                    <a:cubicBezTo>
                      <a:pt x="208" y="413"/>
                      <a:pt x="208" y="413"/>
                      <a:pt x="208" y="413"/>
                    </a:cubicBezTo>
                    <a:cubicBezTo>
                      <a:pt x="206" y="414"/>
                      <a:pt x="205" y="416"/>
                      <a:pt x="204" y="417"/>
                    </a:cubicBezTo>
                    <a:close/>
                    <a:moveTo>
                      <a:pt x="239" y="409"/>
                    </a:moveTo>
                    <a:cubicBezTo>
                      <a:pt x="239" y="408"/>
                      <a:pt x="239" y="407"/>
                      <a:pt x="239" y="407"/>
                    </a:cubicBezTo>
                    <a:cubicBezTo>
                      <a:pt x="239" y="406"/>
                      <a:pt x="238" y="405"/>
                      <a:pt x="238" y="403"/>
                    </a:cubicBezTo>
                    <a:cubicBezTo>
                      <a:pt x="243" y="402"/>
                      <a:pt x="243" y="402"/>
                      <a:pt x="243" y="402"/>
                    </a:cubicBezTo>
                    <a:cubicBezTo>
                      <a:pt x="244" y="403"/>
                      <a:pt x="244" y="404"/>
                      <a:pt x="244" y="404"/>
                    </a:cubicBezTo>
                    <a:cubicBezTo>
                      <a:pt x="245" y="405"/>
                      <a:pt x="245" y="406"/>
                      <a:pt x="245" y="407"/>
                    </a:cubicBezTo>
                    <a:lnTo>
                      <a:pt x="239" y="409"/>
                    </a:lnTo>
                    <a:close/>
                    <a:moveTo>
                      <a:pt x="224" y="406"/>
                    </a:moveTo>
                    <a:cubicBezTo>
                      <a:pt x="223" y="404"/>
                      <a:pt x="222" y="402"/>
                      <a:pt x="222" y="400"/>
                    </a:cubicBezTo>
                    <a:cubicBezTo>
                      <a:pt x="227" y="398"/>
                      <a:pt x="227" y="398"/>
                      <a:pt x="227" y="398"/>
                    </a:cubicBezTo>
                    <a:cubicBezTo>
                      <a:pt x="228" y="400"/>
                      <a:pt x="229" y="402"/>
                      <a:pt x="229" y="404"/>
                    </a:cubicBezTo>
                    <a:lnTo>
                      <a:pt x="224" y="406"/>
                    </a:lnTo>
                    <a:close/>
                    <a:moveTo>
                      <a:pt x="215" y="404"/>
                    </a:move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398"/>
                      <a:pt x="214" y="397"/>
                      <a:pt x="215" y="396"/>
                    </a:cubicBezTo>
                    <a:cubicBezTo>
                      <a:pt x="219" y="400"/>
                      <a:pt x="219" y="400"/>
                      <a:pt x="219" y="400"/>
                    </a:cubicBezTo>
                    <a:cubicBezTo>
                      <a:pt x="218" y="401"/>
                      <a:pt x="217" y="403"/>
                      <a:pt x="215" y="404"/>
                    </a:cubicBezTo>
                    <a:close/>
                    <a:moveTo>
                      <a:pt x="235" y="391"/>
                    </a:moveTo>
                    <a:cubicBezTo>
                      <a:pt x="235" y="390"/>
                      <a:pt x="235" y="388"/>
                      <a:pt x="235" y="387"/>
                    </a:cubicBezTo>
                    <a:cubicBezTo>
                      <a:pt x="235" y="385"/>
                      <a:pt x="235" y="385"/>
                      <a:pt x="235" y="385"/>
                    </a:cubicBezTo>
                    <a:cubicBezTo>
                      <a:pt x="240" y="385"/>
                      <a:pt x="240" y="385"/>
                      <a:pt x="240" y="385"/>
                    </a:cubicBezTo>
                    <a:cubicBezTo>
                      <a:pt x="240" y="387"/>
                      <a:pt x="240" y="387"/>
                      <a:pt x="240" y="387"/>
                    </a:cubicBezTo>
                    <a:cubicBezTo>
                      <a:pt x="240" y="388"/>
                      <a:pt x="241" y="389"/>
                      <a:pt x="241" y="391"/>
                    </a:cubicBezTo>
                    <a:lnTo>
                      <a:pt x="235" y="391"/>
                    </a:lnTo>
                    <a:close/>
                    <a:moveTo>
                      <a:pt x="241" y="374"/>
                    </a:moveTo>
                    <a:cubicBezTo>
                      <a:pt x="235" y="373"/>
                      <a:pt x="235" y="373"/>
                      <a:pt x="235" y="373"/>
                    </a:cubicBezTo>
                    <a:cubicBezTo>
                      <a:pt x="236" y="371"/>
                      <a:pt x="236" y="369"/>
                      <a:pt x="236" y="367"/>
                    </a:cubicBezTo>
                    <a:cubicBezTo>
                      <a:pt x="242" y="368"/>
                      <a:pt x="242" y="368"/>
                      <a:pt x="242" y="368"/>
                    </a:cubicBezTo>
                    <a:cubicBezTo>
                      <a:pt x="242" y="370"/>
                      <a:pt x="242" y="372"/>
                      <a:pt x="241" y="374"/>
                    </a:cubicBezTo>
                    <a:close/>
                    <a:moveTo>
                      <a:pt x="245" y="357"/>
                    </a:moveTo>
                    <a:cubicBezTo>
                      <a:pt x="239" y="355"/>
                      <a:pt x="239" y="355"/>
                      <a:pt x="239" y="355"/>
                    </a:cubicBezTo>
                    <a:cubicBezTo>
                      <a:pt x="239" y="355"/>
                      <a:pt x="240" y="354"/>
                      <a:pt x="240" y="354"/>
                    </a:cubicBezTo>
                    <a:cubicBezTo>
                      <a:pt x="241" y="350"/>
                      <a:pt x="241" y="350"/>
                      <a:pt x="241" y="350"/>
                    </a:cubicBezTo>
                    <a:cubicBezTo>
                      <a:pt x="247" y="352"/>
                      <a:pt x="247" y="352"/>
                      <a:pt x="247" y="352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6"/>
                      <a:pt x="245" y="357"/>
                      <a:pt x="245" y="357"/>
                    </a:cubicBezTo>
                    <a:close/>
                    <a:moveTo>
                      <a:pt x="249" y="340"/>
                    </a:moveTo>
                    <a:cubicBezTo>
                      <a:pt x="243" y="339"/>
                      <a:pt x="243" y="339"/>
                      <a:pt x="243" y="339"/>
                    </a:cubicBezTo>
                    <a:cubicBezTo>
                      <a:pt x="244" y="337"/>
                      <a:pt x="245" y="334"/>
                      <a:pt x="247" y="332"/>
                    </a:cubicBezTo>
                    <a:cubicBezTo>
                      <a:pt x="251" y="337"/>
                      <a:pt x="251" y="337"/>
                      <a:pt x="251" y="337"/>
                    </a:cubicBezTo>
                    <a:cubicBezTo>
                      <a:pt x="250" y="338"/>
                      <a:pt x="249" y="339"/>
                      <a:pt x="249" y="340"/>
                    </a:cubicBezTo>
                    <a:close/>
                    <a:moveTo>
                      <a:pt x="260" y="337"/>
                    </a:moveTo>
                    <a:cubicBezTo>
                      <a:pt x="260" y="331"/>
                      <a:pt x="260" y="331"/>
                      <a:pt x="260" y="331"/>
                    </a:cubicBezTo>
                    <a:cubicBezTo>
                      <a:pt x="262" y="331"/>
                      <a:pt x="263" y="331"/>
                      <a:pt x="263" y="330"/>
                    </a:cubicBezTo>
                    <a:cubicBezTo>
                      <a:pt x="268" y="333"/>
                      <a:pt x="268" y="333"/>
                      <a:pt x="268" y="333"/>
                    </a:cubicBezTo>
                    <a:cubicBezTo>
                      <a:pt x="267" y="335"/>
                      <a:pt x="264" y="337"/>
                      <a:pt x="260" y="337"/>
                    </a:cubicBezTo>
                    <a:close/>
                    <a:moveTo>
                      <a:pt x="271" y="321"/>
                    </a:moveTo>
                    <a:cubicBezTo>
                      <a:pt x="265" y="320"/>
                      <a:pt x="265" y="320"/>
                      <a:pt x="265" y="320"/>
                    </a:cubicBezTo>
                    <a:cubicBezTo>
                      <a:pt x="266" y="318"/>
                      <a:pt x="266" y="316"/>
                      <a:pt x="266" y="314"/>
                    </a:cubicBezTo>
                    <a:cubicBezTo>
                      <a:pt x="272" y="315"/>
                      <a:pt x="272" y="315"/>
                      <a:pt x="272" y="315"/>
                    </a:cubicBezTo>
                    <a:cubicBezTo>
                      <a:pt x="272" y="316"/>
                      <a:pt x="272" y="319"/>
                      <a:pt x="271" y="321"/>
                    </a:cubicBezTo>
                    <a:close/>
                    <a:moveTo>
                      <a:pt x="264" y="304"/>
                    </a:moveTo>
                    <a:cubicBezTo>
                      <a:pt x="264" y="303"/>
                      <a:pt x="263" y="302"/>
                      <a:pt x="262" y="301"/>
                    </a:cubicBezTo>
                    <a:cubicBezTo>
                      <a:pt x="261" y="300"/>
                      <a:pt x="261" y="300"/>
                      <a:pt x="261" y="300"/>
                    </a:cubicBezTo>
                    <a:cubicBezTo>
                      <a:pt x="266" y="296"/>
                      <a:pt x="266" y="296"/>
                      <a:pt x="266" y="296"/>
                    </a:cubicBezTo>
                    <a:cubicBezTo>
                      <a:pt x="267" y="298"/>
                      <a:pt x="267" y="298"/>
                      <a:pt x="267" y="298"/>
                    </a:cubicBezTo>
                    <a:cubicBezTo>
                      <a:pt x="268" y="299"/>
                      <a:pt x="269" y="300"/>
                      <a:pt x="269" y="302"/>
                    </a:cubicBezTo>
                    <a:lnTo>
                      <a:pt x="264" y="304"/>
                    </a:lnTo>
                    <a:close/>
                    <a:moveTo>
                      <a:pt x="260" y="290"/>
                    </a:moveTo>
                    <a:cubicBezTo>
                      <a:pt x="260" y="290"/>
                      <a:pt x="260" y="290"/>
                      <a:pt x="260" y="290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56" y="286"/>
                      <a:pt x="257" y="285"/>
                      <a:pt x="258" y="285"/>
                    </a:cubicBezTo>
                    <a:cubicBezTo>
                      <a:pt x="259" y="285"/>
                      <a:pt x="259" y="284"/>
                      <a:pt x="259" y="284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4" y="288"/>
                      <a:pt x="263" y="290"/>
                      <a:pt x="260" y="290"/>
                    </a:cubicBezTo>
                    <a:cubicBezTo>
                      <a:pt x="260" y="290"/>
                      <a:pt x="260" y="290"/>
                      <a:pt x="260" y="290"/>
                    </a:cubicBezTo>
                    <a:close/>
                    <a:moveTo>
                      <a:pt x="256" y="274"/>
                    </a:moveTo>
                    <a:cubicBezTo>
                      <a:pt x="255" y="273"/>
                      <a:pt x="255" y="272"/>
                      <a:pt x="255" y="270"/>
                    </a:cubicBezTo>
                    <a:cubicBezTo>
                      <a:pt x="255" y="270"/>
                      <a:pt x="255" y="269"/>
                      <a:pt x="255" y="268"/>
                    </a:cubicBezTo>
                    <a:cubicBezTo>
                      <a:pt x="261" y="268"/>
                      <a:pt x="261" y="268"/>
                      <a:pt x="261" y="268"/>
                    </a:cubicBezTo>
                    <a:cubicBezTo>
                      <a:pt x="261" y="269"/>
                      <a:pt x="261" y="270"/>
                      <a:pt x="261" y="270"/>
                    </a:cubicBezTo>
                    <a:cubicBezTo>
                      <a:pt x="261" y="271"/>
                      <a:pt x="261" y="272"/>
                      <a:pt x="261" y="273"/>
                    </a:cubicBezTo>
                    <a:lnTo>
                      <a:pt x="256" y="274"/>
                    </a:lnTo>
                    <a:close/>
                    <a:moveTo>
                      <a:pt x="262" y="257"/>
                    </a:moveTo>
                    <a:cubicBezTo>
                      <a:pt x="256" y="255"/>
                      <a:pt x="256" y="255"/>
                      <a:pt x="256" y="255"/>
                    </a:cubicBezTo>
                    <a:cubicBezTo>
                      <a:pt x="256" y="254"/>
                      <a:pt x="257" y="253"/>
                      <a:pt x="257" y="252"/>
                    </a:cubicBezTo>
                    <a:cubicBezTo>
                      <a:pt x="257" y="251"/>
                      <a:pt x="258" y="250"/>
                      <a:pt x="258" y="250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2"/>
                      <a:pt x="263" y="253"/>
                      <a:pt x="263" y="254"/>
                    </a:cubicBezTo>
                    <a:cubicBezTo>
                      <a:pt x="262" y="255"/>
                      <a:pt x="262" y="256"/>
                      <a:pt x="262" y="257"/>
                    </a:cubicBezTo>
                    <a:close/>
                    <a:moveTo>
                      <a:pt x="268" y="241"/>
                    </a:moveTo>
                    <a:cubicBezTo>
                      <a:pt x="263" y="239"/>
                      <a:pt x="263" y="239"/>
                      <a:pt x="263" y="239"/>
                    </a:cubicBezTo>
                    <a:cubicBezTo>
                      <a:pt x="264" y="236"/>
                      <a:pt x="264" y="236"/>
                      <a:pt x="264" y="236"/>
                    </a:cubicBezTo>
                    <a:cubicBezTo>
                      <a:pt x="265" y="235"/>
                      <a:pt x="265" y="234"/>
                      <a:pt x="265" y="234"/>
                    </a:cubicBezTo>
                    <a:cubicBezTo>
                      <a:pt x="271" y="236"/>
                      <a:pt x="271" y="236"/>
                      <a:pt x="271" y="236"/>
                    </a:cubicBezTo>
                    <a:cubicBezTo>
                      <a:pt x="270" y="237"/>
                      <a:pt x="270" y="238"/>
                      <a:pt x="270" y="239"/>
                    </a:cubicBezTo>
                    <a:lnTo>
                      <a:pt x="268" y="241"/>
                    </a:lnTo>
                    <a:close/>
                    <a:moveTo>
                      <a:pt x="266" y="223"/>
                    </a:moveTo>
                    <a:cubicBezTo>
                      <a:pt x="266" y="223"/>
                      <a:pt x="266" y="222"/>
                      <a:pt x="266" y="221"/>
                    </a:cubicBezTo>
                    <a:cubicBezTo>
                      <a:pt x="266" y="220"/>
                      <a:pt x="266" y="219"/>
                      <a:pt x="266" y="219"/>
                    </a:cubicBezTo>
                    <a:cubicBezTo>
                      <a:pt x="266" y="217"/>
                      <a:pt x="266" y="217"/>
                      <a:pt x="266" y="217"/>
                    </a:cubicBezTo>
                    <a:cubicBezTo>
                      <a:pt x="272" y="217"/>
                      <a:pt x="272" y="217"/>
                      <a:pt x="272" y="217"/>
                    </a:cubicBezTo>
                    <a:cubicBezTo>
                      <a:pt x="272" y="219"/>
                      <a:pt x="272" y="219"/>
                      <a:pt x="272" y="219"/>
                    </a:cubicBezTo>
                    <a:cubicBezTo>
                      <a:pt x="272" y="219"/>
                      <a:pt x="272" y="220"/>
                      <a:pt x="272" y="221"/>
                    </a:cubicBezTo>
                    <a:cubicBezTo>
                      <a:pt x="272" y="222"/>
                      <a:pt x="272" y="222"/>
                      <a:pt x="272" y="223"/>
                    </a:cubicBezTo>
                    <a:lnTo>
                      <a:pt x="266" y="223"/>
                    </a:lnTo>
                    <a:close/>
                    <a:moveTo>
                      <a:pt x="276" y="210"/>
                    </a:move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5" y="205"/>
                      <a:pt x="276" y="204"/>
                      <a:pt x="277" y="202"/>
                    </a:cubicBezTo>
                    <a:cubicBezTo>
                      <a:pt x="281" y="206"/>
                      <a:pt x="281" y="206"/>
                      <a:pt x="281" y="206"/>
                    </a:cubicBezTo>
                    <a:cubicBezTo>
                      <a:pt x="280" y="208"/>
                      <a:pt x="278" y="209"/>
                      <a:pt x="276" y="210"/>
                    </a:cubicBezTo>
                    <a:close/>
                    <a:moveTo>
                      <a:pt x="279" y="194"/>
                    </a:move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8" y="192"/>
                      <a:pt x="278" y="190"/>
                      <a:pt x="277" y="188"/>
                    </a:cubicBezTo>
                    <a:cubicBezTo>
                      <a:pt x="283" y="187"/>
                      <a:pt x="283" y="187"/>
                      <a:pt x="283" y="187"/>
                    </a:cubicBezTo>
                    <a:cubicBezTo>
                      <a:pt x="283" y="189"/>
                      <a:pt x="284" y="190"/>
                      <a:pt x="284" y="192"/>
                    </a:cubicBezTo>
                    <a:cubicBezTo>
                      <a:pt x="281" y="193"/>
                      <a:pt x="281" y="193"/>
                      <a:pt x="281" y="193"/>
                    </a:cubicBezTo>
                    <a:lnTo>
                      <a:pt x="279" y="194"/>
                    </a:lnTo>
                    <a:close/>
                    <a:moveTo>
                      <a:pt x="284" y="179"/>
                    </a:moveTo>
                    <a:cubicBezTo>
                      <a:pt x="280" y="175"/>
                      <a:pt x="280" y="175"/>
                      <a:pt x="280" y="175"/>
                    </a:cubicBezTo>
                    <a:cubicBezTo>
                      <a:pt x="281" y="174"/>
                      <a:pt x="282" y="172"/>
                      <a:pt x="283" y="171"/>
                    </a:cubicBezTo>
                    <a:cubicBezTo>
                      <a:pt x="288" y="173"/>
                      <a:pt x="288" y="173"/>
                      <a:pt x="288" y="173"/>
                    </a:cubicBezTo>
                    <a:cubicBezTo>
                      <a:pt x="287" y="176"/>
                      <a:pt x="286" y="178"/>
                      <a:pt x="284" y="179"/>
                    </a:cubicBezTo>
                    <a:close/>
                    <a:moveTo>
                      <a:pt x="130" y="163"/>
                    </a:moveTo>
                    <a:cubicBezTo>
                      <a:pt x="129" y="163"/>
                      <a:pt x="129" y="163"/>
                      <a:pt x="128" y="163"/>
                    </a:cubicBezTo>
                    <a:cubicBezTo>
                      <a:pt x="128" y="163"/>
                      <a:pt x="128" y="163"/>
                      <a:pt x="128" y="163"/>
                    </a:cubicBezTo>
                    <a:cubicBezTo>
                      <a:pt x="128" y="163"/>
                      <a:pt x="127" y="163"/>
                      <a:pt x="127" y="163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6" y="157"/>
                      <a:pt x="127" y="157"/>
                      <a:pt x="128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30" y="157"/>
                      <a:pt x="132" y="157"/>
                      <a:pt x="133" y="159"/>
                    </a:cubicBezTo>
                    <a:lnTo>
                      <a:pt x="130" y="163"/>
                    </a:lnTo>
                    <a:close/>
                    <a:moveTo>
                      <a:pt x="294" y="163"/>
                    </a:moveTo>
                    <a:cubicBezTo>
                      <a:pt x="289" y="161"/>
                      <a:pt x="289" y="161"/>
                      <a:pt x="289" y="161"/>
                    </a:cubicBezTo>
                    <a:cubicBezTo>
                      <a:pt x="289" y="161"/>
                      <a:pt x="289" y="160"/>
                      <a:pt x="289" y="160"/>
                    </a:cubicBezTo>
                    <a:cubicBezTo>
                      <a:pt x="289" y="160"/>
                      <a:pt x="288" y="159"/>
                      <a:pt x="288" y="159"/>
                    </a:cubicBezTo>
                    <a:cubicBezTo>
                      <a:pt x="292" y="155"/>
                      <a:pt x="292" y="155"/>
                      <a:pt x="292" y="155"/>
                    </a:cubicBezTo>
                    <a:cubicBezTo>
                      <a:pt x="293" y="156"/>
                      <a:pt x="294" y="157"/>
                      <a:pt x="294" y="158"/>
                    </a:cubicBezTo>
                    <a:cubicBezTo>
                      <a:pt x="295" y="158"/>
                      <a:pt x="295" y="159"/>
                      <a:pt x="295" y="160"/>
                    </a:cubicBezTo>
                    <a:cubicBezTo>
                      <a:pt x="295" y="161"/>
                      <a:pt x="295" y="162"/>
                      <a:pt x="294" y="163"/>
                    </a:cubicBezTo>
                    <a:close/>
                    <a:moveTo>
                      <a:pt x="144" y="161"/>
                    </a:move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40" y="156"/>
                      <a:pt x="142" y="154"/>
                      <a:pt x="145" y="154"/>
                    </a:cubicBezTo>
                    <a:cubicBezTo>
                      <a:pt x="146" y="154"/>
                      <a:pt x="147" y="154"/>
                      <a:pt x="148" y="155"/>
                    </a:cubicBez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45" y="160"/>
                      <a:pt x="145" y="160"/>
                      <a:pt x="145" y="160"/>
                    </a:cubicBezTo>
                    <a:cubicBezTo>
                      <a:pt x="144" y="160"/>
                      <a:pt x="144" y="160"/>
                      <a:pt x="144" y="161"/>
                    </a:cubicBezTo>
                    <a:close/>
                    <a:moveTo>
                      <a:pt x="114" y="157"/>
                    </a:moveTo>
                    <a:cubicBezTo>
                      <a:pt x="114" y="157"/>
                      <a:pt x="113" y="156"/>
                      <a:pt x="113" y="156"/>
                    </a:cubicBezTo>
                    <a:cubicBezTo>
                      <a:pt x="112" y="155"/>
                      <a:pt x="111" y="154"/>
                      <a:pt x="110" y="153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15" y="150"/>
                      <a:pt x="116" y="151"/>
                      <a:pt x="117" y="151"/>
                    </a:cubicBezTo>
                    <a:cubicBezTo>
                      <a:pt x="117" y="152"/>
                      <a:pt x="118" y="153"/>
                      <a:pt x="119" y="153"/>
                    </a:cubicBezTo>
                    <a:lnTo>
                      <a:pt x="114" y="157"/>
                    </a:lnTo>
                    <a:close/>
                    <a:moveTo>
                      <a:pt x="169" y="154"/>
                    </a:moveTo>
                    <a:cubicBezTo>
                      <a:pt x="167" y="154"/>
                      <a:pt x="165" y="154"/>
                      <a:pt x="163" y="152"/>
                    </a:cubicBezTo>
                    <a:cubicBezTo>
                      <a:pt x="162" y="152"/>
                      <a:pt x="162" y="152"/>
                      <a:pt x="162" y="152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166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9" y="148"/>
                    </a:cubicBezTo>
                    <a:cubicBezTo>
                      <a:pt x="169" y="154"/>
                      <a:pt x="169" y="154"/>
                      <a:pt x="169" y="154"/>
                    </a:cubicBezTo>
                    <a:close/>
                    <a:moveTo>
                      <a:pt x="279" y="152"/>
                    </a:moveTo>
                    <a:cubicBezTo>
                      <a:pt x="277" y="150"/>
                      <a:pt x="276" y="149"/>
                      <a:pt x="275" y="147"/>
                    </a:cubicBezTo>
                    <a:cubicBezTo>
                      <a:pt x="279" y="143"/>
                      <a:pt x="279" y="143"/>
                      <a:pt x="279" y="143"/>
                    </a:cubicBezTo>
                    <a:cubicBezTo>
                      <a:pt x="280" y="145"/>
                      <a:pt x="282" y="146"/>
                      <a:pt x="283" y="147"/>
                    </a:cubicBezTo>
                    <a:lnTo>
                      <a:pt x="279" y="152"/>
                    </a:lnTo>
                    <a:close/>
                    <a:moveTo>
                      <a:pt x="154" y="149"/>
                    </a:moveTo>
                    <a:cubicBezTo>
                      <a:pt x="148" y="149"/>
                      <a:pt x="148" y="149"/>
                      <a:pt x="148" y="149"/>
                    </a:cubicBezTo>
                    <a:cubicBezTo>
                      <a:pt x="148" y="147"/>
                      <a:pt x="148" y="146"/>
                      <a:pt x="149" y="145"/>
                    </a:cubicBezTo>
                    <a:cubicBezTo>
                      <a:pt x="150" y="143"/>
                      <a:pt x="151" y="142"/>
                      <a:pt x="153" y="141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8"/>
                      <a:pt x="154" y="149"/>
                      <a:pt x="154" y="149"/>
                    </a:cubicBezTo>
                    <a:close/>
                    <a:moveTo>
                      <a:pt x="181" y="148"/>
                    </a:move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80" y="142"/>
                      <a:pt x="182" y="142"/>
                      <a:pt x="184" y="141"/>
                    </a:cubicBezTo>
                    <a:cubicBezTo>
                      <a:pt x="185" y="147"/>
                      <a:pt x="185" y="147"/>
                      <a:pt x="185" y="147"/>
                    </a:cubicBezTo>
                    <a:cubicBezTo>
                      <a:pt x="183" y="147"/>
                      <a:pt x="182" y="148"/>
                      <a:pt x="181" y="148"/>
                    </a:cubicBezTo>
                    <a:close/>
                    <a:moveTo>
                      <a:pt x="198" y="145"/>
                    </a:move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39"/>
                      <a:pt x="196" y="138"/>
                      <a:pt x="197" y="137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0" y="138"/>
                      <a:pt x="200" y="138"/>
                      <a:pt x="200" y="138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1" y="141"/>
                      <a:pt x="200" y="143"/>
                      <a:pt x="198" y="145"/>
                    </a:cubicBezTo>
                    <a:close/>
                    <a:moveTo>
                      <a:pt x="210" y="145"/>
                    </a:move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09" y="139"/>
                      <a:pt x="210" y="138"/>
                      <a:pt x="212" y="136"/>
                    </a:cubicBezTo>
                    <a:cubicBezTo>
                      <a:pt x="216" y="141"/>
                      <a:pt x="216" y="141"/>
                      <a:pt x="216" y="141"/>
                    </a:cubicBezTo>
                    <a:cubicBezTo>
                      <a:pt x="214" y="143"/>
                      <a:pt x="212" y="144"/>
                      <a:pt x="210" y="145"/>
                    </a:cubicBezTo>
                    <a:close/>
                    <a:moveTo>
                      <a:pt x="109" y="141"/>
                    </a:moveTo>
                    <a:cubicBezTo>
                      <a:pt x="109" y="140"/>
                      <a:pt x="108" y="140"/>
                      <a:pt x="108" y="139"/>
                    </a:cubicBezTo>
                    <a:cubicBezTo>
                      <a:pt x="108" y="139"/>
                      <a:pt x="107" y="139"/>
                      <a:pt x="107" y="139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10" y="134"/>
                      <a:pt x="110" y="134"/>
                      <a:pt x="110" y="134"/>
                    </a:cubicBezTo>
                    <a:cubicBezTo>
                      <a:pt x="110" y="134"/>
                      <a:pt x="111" y="134"/>
                      <a:pt x="111" y="135"/>
                    </a:cubicBezTo>
                    <a:cubicBezTo>
                      <a:pt x="113" y="136"/>
                      <a:pt x="114" y="138"/>
                      <a:pt x="114" y="140"/>
                    </a:cubicBezTo>
                    <a:lnTo>
                      <a:pt x="109" y="141"/>
                    </a:lnTo>
                    <a:close/>
                    <a:moveTo>
                      <a:pt x="267" y="139"/>
                    </a:moveTo>
                    <a:cubicBezTo>
                      <a:pt x="265" y="138"/>
                      <a:pt x="264" y="136"/>
                      <a:pt x="262" y="135"/>
                    </a:cubicBezTo>
                    <a:cubicBezTo>
                      <a:pt x="267" y="131"/>
                      <a:pt x="267" y="131"/>
                      <a:pt x="267" y="131"/>
                    </a:cubicBezTo>
                    <a:cubicBezTo>
                      <a:pt x="268" y="132"/>
                      <a:pt x="269" y="133"/>
                      <a:pt x="271" y="134"/>
                    </a:cubicBezTo>
                    <a:lnTo>
                      <a:pt x="267" y="139"/>
                    </a:lnTo>
                    <a:close/>
                    <a:moveTo>
                      <a:pt x="225" y="131"/>
                    </a:moveTo>
                    <a:cubicBezTo>
                      <a:pt x="219" y="129"/>
                      <a:pt x="219" y="129"/>
                      <a:pt x="219" y="129"/>
                    </a:cubicBezTo>
                    <a:cubicBezTo>
                      <a:pt x="220" y="128"/>
                      <a:pt x="220" y="127"/>
                      <a:pt x="220" y="125"/>
                    </a:cubicBezTo>
                    <a:cubicBezTo>
                      <a:pt x="220" y="125"/>
                      <a:pt x="220" y="124"/>
                      <a:pt x="220" y="124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8"/>
                      <a:pt x="226" y="130"/>
                      <a:pt x="225" y="131"/>
                    </a:cubicBezTo>
                    <a:close/>
                    <a:moveTo>
                      <a:pt x="100" y="128"/>
                    </a:moveTo>
                    <a:cubicBezTo>
                      <a:pt x="99" y="127"/>
                      <a:pt x="99" y="127"/>
                      <a:pt x="99" y="127"/>
                    </a:cubicBezTo>
                    <a:cubicBezTo>
                      <a:pt x="98" y="126"/>
                      <a:pt x="97" y="124"/>
                      <a:pt x="96" y="123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102" y="121"/>
                      <a:pt x="102" y="122"/>
                      <a:pt x="103" y="123"/>
                    </a:cubicBezTo>
                    <a:cubicBezTo>
                      <a:pt x="104" y="125"/>
                      <a:pt x="104" y="125"/>
                      <a:pt x="104" y="125"/>
                    </a:cubicBezTo>
                    <a:lnTo>
                      <a:pt x="100" y="128"/>
                    </a:lnTo>
                    <a:close/>
                    <a:moveTo>
                      <a:pt x="255" y="125"/>
                    </a:moveTo>
                    <a:cubicBezTo>
                      <a:pt x="254" y="124"/>
                      <a:pt x="252" y="123"/>
                      <a:pt x="251" y="121"/>
                    </a:cubicBezTo>
                    <a:cubicBezTo>
                      <a:pt x="255" y="117"/>
                      <a:pt x="255" y="117"/>
                      <a:pt x="255" y="117"/>
                    </a:cubicBezTo>
                    <a:cubicBezTo>
                      <a:pt x="257" y="119"/>
                      <a:pt x="258" y="120"/>
                      <a:pt x="259" y="122"/>
                    </a:cubicBezTo>
                    <a:lnTo>
                      <a:pt x="255" y="125"/>
                    </a:lnTo>
                    <a:close/>
                    <a:moveTo>
                      <a:pt x="242" y="115"/>
                    </a:move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2" y="108"/>
                      <a:pt x="244" y="109"/>
                      <a:pt x="246" y="110"/>
                    </a:cubicBezTo>
                    <a:lnTo>
                      <a:pt x="242" y="115"/>
                    </a:lnTo>
                    <a:close/>
                    <a:moveTo>
                      <a:pt x="225" y="114"/>
                    </a:moveTo>
                    <a:cubicBezTo>
                      <a:pt x="225" y="113"/>
                      <a:pt x="225" y="113"/>
                      <a:pt x="224" y="112"/>
                    </a:cubicBezTo>
                    <a:cubicBezTo>
                      <a:pt x="224" y="111"/>
                      <a:pt x="224" y="110"/>
                      <a:pt x="224" y="110"/>
                    </a:cubicBezTo>
                    <a:cubicBezTo>
                      <a:pt x="224" y="109"/>
                      <a:pt x="224" y="108"/>
                      <a:pt x="224" y="108"/>
                    </a:cubicBezTo>
                    <a:cubicBezTo>
                      <a:pt x="225" y="107"/>
                      <a:pt x="225" y="106"/>
                      <a:pt x="225" y="106"/>
                    </a:cubicBezTo>
                    <a:cubicBezTo>
                      <a:pt x="230" y="110"/>
                      <a:pt x="230" y="110"/>
                      <a:pt x="230" y="110"/>
                    </a:cubicBezTo>
                    <a:cubicBezTo>
                      <a:pt x="230" y="110"/>
                      <a:pt x="230" y="110"/>
                      <a:pt x="230" y="109"/>
                    </a:cubicBezTo>
                    <a:cubicBezTo>
                      <a:pt x="230" y="110"/>
                      <a:pt x="230" y="111"/>
                      <a:pt x="230" y="111"/>
                    </a:cubicBezTo>
                    <a:cubicBezTo>
                      <a:pt x="230" y="112"/>
                      <a:pt x="230" y="113"/>
                      <a:pt x="230" y="114"/>
                    </a:cubicBezTo>
                    <a:lnTo>
                      <a:pt x="225" y="114"/>
                    </a:lnTo>
                    <a:close/>
                    <a:moveTo>
                      <a:pt x="93" y="113"/>
                    </a:moveTo>
                    <a:cubicBezTo>
                      <a:pt x="93" y="112"/>
                      <a:pt x="93" y="112"/>
                      <a:pt x="93" y="112"/>
                    </a:cubicBezTo>
                    <a:cubicBezTo>
                      <a:pt x="92" y="112"/>
                      <a:pt x="92" y="112"/>
                      <a:pt x="92" y="111"/>
                    </a:cubicBezTo>
                    <a:cubicBezTo>
                      <a:pt x="90" y="110"/>
                      <a:pt x="89" y="109"/>
                      <a:pt x="89" y="107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4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7"/>
                    </a:cubicBezTo>
                    <a:cubicBezTo>
                      <a:pt x="96" y="107"/>
                      <a:pt x="96" y="107"/>
                      <a:pt x="97" y="108"/>
                    </a:cubicBezTo>
                    <a:cubicBezTo>
                      <a:pt x="97" y="109"/>
                      <a:pt x="97" y="109"/>
                      <a:pt x="97" y="109"/>
                    </a:cubicBezTo>
                    <a:lnTo>
                      <a:pt x="93" y="113"/>
                    </a:lnTo>
                    <a:close/>
                    <a:moveTo>
                      <a:pt x="87" y="97"/>
                    </a:moveTo>
                    <a:cubicBezTo>
                      <a:pt x="85" y="95"/>
                      <a:pt x="84" y="93"/>
                      <a:pt x="84" y="91"/>
                    </a:cubicBezTo>
                    <a:cubicBezTo>
                      <a:pt x="84" y="91"/>
                      <a:pt x="84" y="90"/>
                      <a:pt x="84" y="89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0" y="91"/>
                      <a:pt x="90" y="92"/>
                      <a:pt x="91" y="94"/>
                    </a:cubicBezTo>
                    <a:lnTo>
                      <a:pt x="87" y="97"/>
                    </a:lnTo>
                    <a:close/>
                    <a:moveTo>
                      <a:pt x="43" y="89"/>
                    </a:moveTo>
                    <a:cubicBezTo>
                      <a:pt x="42" y="89"/>
                      <a:pt x="41" y="88"/>
                      <a:pt x="39" y="88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3"/>
                      <a:pt x="44" y="83"/>
                      <a:pt x="45" y="82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6" y="88"/>
                      <a:pt x="45" y="89"/>
                      <a:pt x="43" y="89"/>
                    </a:cubicBezTo>
                    <a:close/>
                    <a:moveTo>
                      <a:pt x="77" y="81"/>
                    </a:moveTo>
                    <a:cubicBezTo>
                      <a:pt x="72" y="80"/>
                      <a:pt x="71" y="78"/>
                      <a:pt x="70" y="76"/>
                    </a:cubicBezTo>
                    <a:cubicBezTo>
                      <a:pt x="70" y="76"/>
                      <a:pt x="70" y="76"/>
                      <a:pt x="70" y="7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5"/>
                      <a:pt x="76" y="75"/>
                      <a:pt x="77" y="75"/>
                    </a:cubicBezTo>
                    <a:lnTo>
                      <a:pt x="77" y="81"/>
                    </a:lnTo>
                    <a:close/>
                    <a:moveTo>
                      <a:pt x="96" y="80"/>
                    </a:move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3" y="74"/>
                      <a:pt x="96" y="76"/>
                      <a:pt x="96" y="80"/>
                    </a:cubicBezTo>
                    <a:cubicBezTo>
                      <a:pt x="96" y="80"/>
                      <a:pt x="96" y="80"/>
                      <a:pt x="96" y="80"/>
                    </a:cubicBezTo>
                    <a:close/>
                    <a:moveTo>
                      <a:pt x="31" y="78"/>
                    </a:moveTo>
                    <a:cubicBezTo>
                      <a:pt x="29" y="76"/>
                      <a:pt x="29" y="76"/>
                      <a:pt x="28" y="76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1" y="71"/>
                      <a:pt x="33" y="72"/>
                      <a:pt x="35" y="75"/>
                    </a:cubicBezTo>
                    <a:lnTo>
                      <a:pt x="31" y="78"/>
                    </a:lnTo>
                    <a:close/>
                    <a:moveTo>
                      <a:pt x="54" y="76"/>
                    </a:move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0"/>
                      <a:pt x="50" y="69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2"/>
                      <a:pt x="55" y="73"/>
                      <a:pt x="55" y="74"/>
                    </a:cubicBezTo>
                    <a:lnTo>
                      <a:pt x="54" y="76"/>
                    </a:lnTo>
                    <a:close/>
                    <a:moveTo>
                      <a:pt x="15" y="73"/>
                    </a:moveTo>
                    <a:cubicBezTo>
                      <a:pt x="14" y="72"/>
                      <a:pt x="14" y="71"/>
                      <a:pt x="13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5"/>
                      <a:pt x="16" y="65"/>
                      <a:pt x="17" y="66"/>
                    </a:cubicBezTo>
                    <a:cubicBezTo>
                      <a:pt x="17" y="67"/>
                      <a:pt x="18" y="68"/>
                      <a:pt x="19" y="68"/>
                    </a:cubicBezTo>
                    <a:lnTo>
                      <a:pt x="15" y="73"/>
                    </a:lnTo>
                    <a:close/>
                    <a:moveTo>
                      <a:pt x="64" y="68"/>
                    </a:moveTo>
                    <a:cubicBezTo>
                      <a:pt x="64" y="67"/>
                      <a:pt x="63" y="67"/>
                      <a:pt x="63" y="67"/>
                    </a:cubicBezTo>
                    <a:cubicBezTo>
                      <a:pt x="62" y="67"/>
                      <a:pt x="61" y="66"/>
                      <a:pt x="60" y="66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2" y="61"/>
                      <a:pt x="64" y="61"/>
                      <a:pt x="65" y="62"/>
                    </a:cubicBezTo>
                    <a:cubicBezTo>
                      <a:pt x="66" y="62"/>
                      <a:pt x="67" y="62"/>
                      <a:pt x="68" y="63"/>
                    </a:cubicBezTo>
                    <a:lnTo>
                      <a:pt x="64" y="68"/>
                    </a:lnTo>
                    <a:close/>
                    <a:moveTo>
                      <a:pt x="6" y="65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1"/>
                      <a:pt x="1" y="60"/>
                      <a:pt x="3" y="5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6" y="63"/>
                      <a:pt x="6" y="64"/>
                      <a:pt x="6" y="65"/>
                    </a:cubicBezTo>
                    <a:close/>
                    <a:moveTo>
                      <a:pt x="16" y="52"/>
                    </a:move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6"/>
                      <a:pt x="14" y="45"/>
                      <a:pt x="15" y="43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8" y="49"/>
                      <a:pt x="17" y="50"/>
                      <a:pt x="16" y="52"/>
                    </a:cubicBezTo>
                    <a:close/>
                    <a:moveTo>
                      <a:pt x="26" y="36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3"/>
                      <a:pt x="21" y="33"/>
                      <a:pt x="21" y="32"/>
                    </a:cubicBezTo>
                    <a:cubicBezTo>
                      <a:pt x="21" y="31"/>
                      <a:pt x="21" y="30"/>
                      <a:pt x="21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31"/>
                      <a:pt x="27" y="31"/>
                      <a:pt x="27" y="32"/>
                    </a:cubicBezTo>
                    <a:cubicBezTo>
                      <a:pt x="27" y="33"/>
                      <a:pt x="27" y="35"/>
                      <a:pt x="26" y="36"/>
                    </a:cubicBezTo>
                    <a:close/>
                    <a:moveTo>
                      <a:pt x="31" y="21"/>
                    </a:move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2" y="13"/>
                      <a:pt x="33" y="14"/>
                      <a:pt x="33" y="16"/>
                    </a:cubicBezTo>
                    <a:cubicBezTo>
                      <a:pt x="33" y="18"/>
                      <a:pt x="32" y="20"/>
                      <a:pt x="31" y="21"/>
                    </a:cubicBezTo>
                    <a:close/>
                    <a:moveTo>
                      <a:pt x="18" y="7"/>
                    </a:moveTo>
                    <a:cubicBezTo>
                      <a:pt x="17" y="6"/>
                      <a:pt x="17" y="6"/>
                      <a:pt x="1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2"/>
                      <a:pt x="23" y="3"/>
                      <a:pt x="23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4" name="î$ḷíde">
                <a:extLst>
                  <a:ext uri="{FF2B5EF4-FFF2-40B4-BE49-F238E27FC236}">
                    <a16:creationId xmlns:a16="http://schemas.microsoft.com/office/drawing/2014/main" id="{92B30611-6CE6-4D72-A063-82CB1D1C98C4}"/>
                  </a:ext>
                </a:extLst>
              </p:cNvPr>
              <p:cNvSpPr/>
              <p:nvPr/>
            </p:nvSpPr>
            <p:spPr bwMode="auto">
              <a:xfrm>
                <a:off x="8515350" y="1360488"/>
                <a:ext cx="1185863" cy="415925"/>
              </a:xfrm>
              <a:custGeom>
                <a:avLst/>
                <a:gdLst>
                  <a:gd name="T0" fmla="*/ 406 w 553"/>
                  <a:gd name="T1" fmla="*/ 192 h 194"/>
                  <a:gd name="T2" fmla="*/ 388 w 553"/>
                  <a:gd name="T3" fmla="*/ 191 h 194"/>
                  <a:gd name="T4" fmla="*/ 417 w 553"/>
                  <a:gd name="T5" fmla="*/ 180 h 194"/>
                  <a:gd name="T6" fmla="*/ 382 w 553"/>
                  <a:gd name="T7" fmla="*/ 167 h 194"/>
                  <a:gd name="T8" fmla="*/ 524 w 553"/>
                  <a:gd name="T9" fmla="*/ 162 h 194"/>
                  <a:gd name="T10" fmla="*/ 417 w 553"/>
                  <a:gd name="T11" fmla="*/ 167 h 194"/>
                  <a:gd name="T12" fmla="*/ 546 w 553"/>
                  <a:gd name="T13" fmla="*/ 166 h 194"/>
                  <a:gd name="T14" fmla="*/ 534 w 553"/>
                  <a:gd name="T15" fmla="*/ 161 h 194"/>
                  <a:gd name="T16" fmla="*/ 534 w 553"/>
                  <a:gd name="T17" fmla="*/ 161 h 194"/>
                  <a:gd name="T18" fmla="*/ 313 w 553"/>
                  <a:gd name="T19" fmla="*/ 159 h 194"/>
                  <a:gd name="T20" fmla="*/ 317 w 553"/>
                  <a:gd name="T21" fmla="*/ 155 h 194"/>
                  <a:gd name="T22" fmla="*/ 504 w 553"/>
                  <a:gd name="T23" fmla="*/ 151 h 194"/>
                  <a:gd name="T24" fmla="*/ 434 w 553"/>
                  <a:gd name="T25" fmla="*/ 151 h 194"/>
                  <a:gd name="T26" fmla="*/ 485 w 553"/>
                  <a:gd name="T27" fmla="*/ 153 h 194"/>
                  <a:gd name="T28" fmla="*/ 457 w 553"/>
                  <a:gd name="T29" fmla="*/ 152 h 194"/>
                  <a:gd name="T30" fmla="*/ 460 w 553"/>
                  <a:gd name="T31" fmla="*/ 153 h 194"/>
                  <a:gd name="T32" fmla="*/ 440 w 553"/>
                  <a:gd name="T33" fmla="*/ 148 h 194"/>
                  <a:gd name="T34" fmla="*/ 446 w 553"/>
                  <a:gd name="T35" fmla="*/ 147 h 194"/>
                  <a:gd name="T36" fmla="*/ 304 w 553"/>
                  <a:gd name="T37" fmla="*/ 140 h 194"/>
                  <a:gd name="T38" fmla="*/ 328 w 553"/>
                  <a:gd name="T39" fmla="*/ 138 h 194"/>
                  <a:gd name="T40" fmla="*/ 329 w 553"/>
                  <a:gd name="T41" fmla="*/ 144 h 194"/>
                  <a:gd name="T42" fmla="*/ 472 w 553"/>
                  <a:gd name="T43" fmla="*/ 139 h 194"/>
                  <a:gd name="T44" fmla="*/ 472 w 553"/>
                  <a:gd name="T45" fmla="*/ 139 h 194"/>
                  <a:gd name="T46" fmla="*/ 453 w 553"/>
                  <a:gd name="T47" fmla="*/ 132 h 194"/>
                  <a:gd name="T48" fmla="*/ 288 w 553"/>
                  <a:gd name="T49" fmla="*/ 128 h 194"/>
                  <a:gd name="T50" fmla="*/ 350 w 553"/>
                  <a:gd name="T51" fmla="*/ 128 h 194"/>
                  <a:gd name="T52" fmla="*/ 334 w 553"/>
                  <a:gd name="T53" fmla="*/ 123 h 194"/>
                  <a:gd name="T54" fmla="*/ 264 w 553"/>
                  <a:gd name="T55" fmla="*/ 119 h 194"/>
                  <a:gd name="T56" fmla="*/ 343 w 553"/>
                  <a:gd name="T57" fmla="*/ 113 h 194"/>
                  <a:gd name="T58" fmla="*/ 347 w 553"/>
                  <a:gd name="T59" fmla="*/ 120 h 194"/>
                  <a:gd name="T60" fmla="*/ 293 w 553"/>
                  <a:gd name="T61" fmla="*/ 115 h 194"/>
                  <a:gd name="T62" fmla="*/ 271 w 553"/>
                  <a:gd name="T63" fmla="*/ 112 h 194"/>
                  <a:gd name="T64" fmla="*/ 260 w 553"/>
                  <a:gd name="T65" fmla="*/ 98 h 194"/>
                  <a:gd name="T66" fmla="*/ 254 w 553"/>
                  <a:gd name="T67" fmla="*/ 88 h 194"/>
                  <a:gd name="T68" fmla="*/ 258 w 553"/>
                  <a:gd name="T69" fmla="*/ 92 h 194"/>
                  <a:gd name="T70" fmla="*/ 204 w 553"/>
                  <a:gd name="T71" fmla="*/ 85 h 194"/>
                  <a:gd name="T72" fmla="*/ 182 w 553"/>
                  <a:gd name="T73" fmla="*/ 77 h 194"/>
                  <a:gd name="T74" fmla="*/ 250 w 553"/>
                  <a:gd name="T75" fmla="*/ 75 h 194"/>
                  <a:gd name="T76" fmla="*/ 215 w 553"/>
                  <a:gd name="T77" fmla="*/ 70 h 194"/>
                  <a:gd name="T78" fmla="*/ 91 w 553"/>
                  <a:gd name="T79" fmla="*/ 69 h 194"/>
                  <a:gd name="T80" fmla="*/ 226 w 553"/>
                  <a:gd name="T81" fmla="*/ 71 h 194"/>
                  <a:gd name="T82" fmla="*/ 169 w 553"/>
                  <a:gd name="T83" fmla="*/ 74 h 194"/>
                  <a:gd name="T84" fmla="*/ 131 w 553"/>
                  <a:gd name="T85" fmla="*/ 72 h 194"/>
                  <a:gd name="T86" fmla="*/ 137 w 553"/>
                  <a:gd name="T87" fmla="*/ 71 h 194"/>
                  <a:gd name="T88" fmla="*/ 113 w 553"/>
                  <a:gd name="T89" fmla="*/ 70 h 194"/>
                  <a:gd name="T90" fmla="*/ 148 w 553"/>
                  <a:gd name="T91" fmla="*/ 61 h 194"/>
                  <a:gd name="T92" fmla="*/ 148 w 553"/>
                  <a:gd name="T93" fmla="*/ 68 h 194"/>
                  <a:gd name="T94" fmla="*/ 121 w 553"/>
                  <a:gd name="T95" fmla="*/ 62 h 194"/>
                  <a:gd name="T96" fmla="*/ 121 w 553"/>
                  <a:gd name="T97" fmla="*/ 62 h 194"/>
                  <a:gd name="T98" fmla="*/ 163 w 553"/>
                  <a:gd name="T99" fmla="*/ 58 h 194"/>
                  <a:gd name="T100" fmla="*/ 65 w 553"/>
                  <a:gd name="T101" fmla="*/ 56 h 194"/>
                  <a:gd name="T102" fmla="*/ 60 w 553"/>
                  <a:gd name="T103" fmla="*/ 25 h 194"/>
                  <a:gd name="T104" fmla="*/ 6 w 553"/>
                  <a:gd name="T105" fmla="*/ 13 h 194"/>
                  <a:gd name="T106" fmla="*/ 17 w 553"/>
                  <a:gd name="T107" fmla="*/ 6 h 194"/>
                  <a:gd name="T108" fmla="*/ 35 w 553"/>
                  <a:gd name="T109" fmla="*/ 2 h 194"/>
                  <a:gd name="T110" fmla="*/ 51 w 553"/>
                  <a:gd name="T111" fmla="*/ 8 h 194"/>
                  <a:gd name="T112" fmla="*/ 57 w 553"/>
                  <a:gd name="T113" fmla="*/ 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3" h="194">
                    <a:moveTo>
                      <a:pt x="402" y="194"/>
                    </a:moveTo>
                    <a:cubicBezTo>
                      <a:pt x="400" y="189"/>
                      <a:pt x="400" y="189"/>
                      <a:pt x="400" y="189"/>
                    </a:cubicBezTo>
                    <a:cubicBezTo>
                      <a:pt x="401" y="188"/>
                      <a:pt x="401" y="188"/>
                      <a:pt x="402" y="187"/>
                    </a:cubicBezTo>
                    <a:cubicBezTo>
                      <a:pt x="403" y="187"/>
                      <a:pt x="404" y="186"/>
                      <a:pt x="405" y="186"/>
                    </a:cubicBezTo>
                    <a:cubicBezTo>
                      <a:pt x="408" y="191"/>
                      <a:pt x="408" y="191"/>
                      <a:pt x="408" y="191"/>
                    </a:cubicBezTo>
                    <a:cubicBezTo>
                      <a:pt x="407" y="191"/>
                      <a:pt x="406" y="191"/>
                      <a:pt x="406" y="192"/>
                    </a:cubicBezTo>
                    <a:cubicBezTo>
                      <a:pt x="405" y="193"/>
                      <a:pt x="404" y="194"/>
                      <a:pt x="402" y="194"/>
                    </a:cubicBezTo>
                    <a:close/>
                    <a:moveTo>
                      <a:pt x="388" y="191"/>
                    </a:moveTo>
                    <a:cubicBezTo>
                      <a:pt x="387" y="190"/>
                      <a:pt x="386" y="188"/>
                      <a:pt x="385" y="186"/>
                    </a:cubicBezTo>
                    <a:cubicBezTo>
                      <a:pt x="390" y="183"/>
                      <a:pt x="390" y="183"/>
                      <a:pt x="390" y="183"/>
                    </a:cubicBezTo>
                    <a:cubicBezTo>
                      <a:pt x="391" y="185"/>
                      <a:pt x="392" y="186"/>
                      <a:pt x="393" y="187"/>
                    </a:cubicBezTo>
                    <a:lnTo>
                      <a:pt x="388" y="191"/>
                    </a:lnTo>
                    <a:close/>
                    <a:moveTo>
                      <a:pt x="412" y="182"/>
                    </a:moveTo>
                    <a:cubicBezTo>
                      <a:pt x="412" y="182"/>
                      <a:pt x="411" y="181"/>
                      <a:pt x="411" y="181"/>
                    </a:cubicBezTo>
                    <a:cubicBezTo>
                      <a:pt x="410" y="180"/>
                      <a:pt x="410" y="179"/>
                      <a:pt x="409" y="177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5" y="176"/>
                      <a:pt x="415" y="177"/>
                      <a:pt x="416" y="178"/>
                    </a:cubicBezTo>
                    <a:cubicBezTo>
                      <a:pt x="416" y="178"/>
                      <a:pt x="417" y="179"/>
                      <a:pt x="417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15" y="181"/>
                      <a:pt x="415" y="181"/>
                      <a:pt x="415" y="181"/>
                    </a:cubicBezTo>
                    <a:lnTo>
                      <a:pt x="412" y="182"/>
                    </a:lnTo>
                    <a:close/>
                    <a:moveTo>
                      <a:pt x="380" y="175"/>
                    </a:moveTo>
                    <a:cubicBezTo>
                      <a:pt x="380" y="173"/>
                      <a:pt x="379" y="172"/>
                      <a:pt x="378" y="171"/>
                    </a:cubicBezTo>
                    <a:cubicBezTo>
                      <a:pt x="382" y="167"/>
                      <a:pt x="382" y="167"/>
                      <a:pt x="382" y="167"/>
                    </a:cubicBezTo>
                    <a:cubicBezTo>
                      <a:pt x="383" y="168"/>
                      <a:pt x="385" y="170"/>
                      <a:pt x="386" y="173"/>
                    </a:cubicBezTo>
                    <a:lnTo>
                      <a:pt x="380" y="175"/>
                    </a:lnTo>
                    <a:close/>
                    <a:moveTo>
                      <a:pt x="522" y="168"/>
                    </a:moveTo>
                    <a:cubicBezTo>
                      <a:pt x="520" y="167"/>
                      <a:pt x="518" y="166"/>
                      <a:pt x="516" y="165"/>
                    </a:cubicBezTo>
                    <a:cubicBezTo>
                      <a:pt x="519" y="160"/>
                      <a:pt x="519" y="160"/>
                      <a:pt x="519" y="160"/>
                    </a:cubicBezTo>
                    <a:cubicBezTo>
                      <a:pt x="521" y="161"/>
                      <a:pt x="522" y="162"/>
                      <a:pt x="524" y="162"/>
                    </a:cubicBezTo>
                    <a:lnTo>
                      <a:pt x="522" y="168"/>
                    </a:lnTo>
                    <a:close/>
                    <a:moveTo>
                      <a:pt x="417" y="167"/>
                    </a:moveTo>
                    <a:cubicBezTo>
                      <a:pt x="412" y="163"/>
                      <a:pt x="412" y="163"/>
                      <a:pt x="412" y="163"/>
                    </a:cubicBezTo>
                    <a:cubicBezTo>
                      <a:pt x="414" y="162"/>
                      <a:pt x="415" y="160"/>
                      <a:pt x="417" y="159"/>
                    </a:cubicBezTo>
                    <a:cubicBezTo>
                      <a:pt x="421" y="163"/>
                      <a:pt x="421" y="163"/>
                      <a:pt x="421" y="163"/>
                    </a:cubicBezTo>
                    <a:cubicBezTo>
                      <a:pt x="419" y="164"/>
                      <a:pt x="418" y="166"/>
                      <a:pt x="417" y="167"/>
                    </a:cubicBezTo>
                    <a:close/>
                    <a:moveTo>
                      <a:pt x="546" y="166"/>
                    </a:moveTo>
                    <a:cubicBezTo>
                      <a:pt x="546" y="160"/>
                      <a:pt x="546" y="160"/>
                      <a:pt x="546" y="160"/>
                    </a:cubicBezTo>
                    <a:cubicBezTo>
                      <a:pt x="546" y="161"/>
                      <a:pt x="546" y="161"/>
                      <a:pt x="546" y="161"/>
                    </a:cubicBezTo>
                    <a:cubicBezTo>
                      <a:pt x="547" y="160"/>
                      <a:pt x="547" y="160"/>
                      <a:pt x="549" y="159"/>
                    </a:cubicBezTo>
                    <a:cubicBezTo>
                      <a:pt x="553" y="163"/>
                      <a:pt x="553" y="163"/>
                      <a:pt x="553" y="163"/>
                    </a:cubicBezTo>
                    <a:cubicBezTo>
                      <a:pt x="551" y="165"/>
                      <a:pt x="549" y="166"/>
                      <a:pt x="546" y="166"/>
                    </a:cubicBezTo>
                    <a:close/>
                    <a:moveTo>
                      <a:pt x="368" y="166"/>
                    </a:moveTo>
                    <a:cubicBezTo>
                      <a:pt x="366" y="165"/>
                      <a:pt x="364" y="163"/>
                      <a:pt x="363" y="160"/>
                    </a:cubicBezTo>
                    <a:cubicBezTo>
                      <a:pt x="369" y="158"/>
                      <a:pt x="369" y="158"/>
                      <a:pt x="369" y="158"/>
                    </a:cubicBezTo>
                    <a:cubicBezTo>
                      <a:pt x="369" y="160"/>
                      <a:pt x="370" y="161"/>
                      <a:pt x="371" y="161"/>
                    </a:cubicBezTo>
                    <a:lnTo>
                      <a:pt x="368" y="166"/>
                    </a:lnTo>
                    <a:close/>
                    <a:moveTo>
                      <a:pt x="534" y="161"/>
                    </a:moveTo>
                    <a:cubicBezTo>
                      <a:pt x="529" y="158"/>
                      <a:pt x="529" y="158"/>
                      <a:pt x="529" y="158"/>
                    </a:cubicBezTo>
                    <a:cubicBezTo>
                      <a:pt x="529" y="157"/>
                      <a:pt x="531" y="154"/>
                      <a:pt x="534" y="154"/>
                    </a:cubicBezTo>
                    <a:cubicBezTo>
                      <a:pt x="535" y="154"/>
                      <a:pt x="536" y="155"/>
                      <a:pt x="537" y="155"/>
                    </a:cubicBezTo>
                    <a:cubicBezTo>
                      <a:pt x="534" y="161"/>
                      <a:pt x="534" y="161"/>
                      <a:pt x="534" y="161"/>
                    </a:cubicBezTo>
                    <a:cubicBezTo>
                      <a:pt x="534" y="161"/>
                      <a:pt x="534" y="160"/>
                      <a:pt x="534" y="160"/>
                    </a:cubicBezTo>
                    <a:cubicBezTo>
                      <a:pt x="534" y="161"/>
                      <a:pt x="534" y="161"/>
                      <a:pt x="534" y="161"/>
                    </a:cubicBezTo>
                    <a:close/>
                    <a:moveTo>
                      <a:pt x="327" y="160"/>
                    </a:moveTo>
                    <a:cubicBezTo>
                      <a:pt x="326" y="155"/>
                      <a:pt x="326" y="155"/>
                      <a:pt x="326" y="155"/>
                    </a:cubicBezTo>
                    <a:cubicBezTo>
                      <a:pt x="327" y="154"/>
                      <a:pt x="328" y="154"/>
                      <a:pt x="329" y="153"/>
                    </a:cubicBezTo>
                    <a:cubicBezTo>
                      <a:pt x="334" y="157"/>
                      <a:pt x="334" y="157"/>
                      <a:pt x="334" y="157"/>
                    </a:cubicBezTo>
                    <a:cubicBezTo>
                      <a:pt x="332" y="158"/>
                      <a:pt x="330" y="160"/>
                      <a:pt x="327" y="160"/>
                    </a:cubicBezTo>
                    <a:close/>
                    <a:moveTo>
                      <a:pt x="313" y="159"/>
                    </a:moveTo>
                    <a:cubicBezTo>
                      <a:pt x="312" y="158"/>
                      <a:pt x="312" y="156"/>
                      <a:pt x="312" y="155"/>
                    </a:cubicBezTo>
                    <a:cubicBezTo>
                      <a:pt x="311" y="155"/>
                      <a:pt x="311" y="155"/>
                      <a:pt x="311" y="154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5" y="149"/>
                      <a:pt x="315" y="149"/>
                      <a:pt x="315" y="149"/>
                    </a:cubicBezTo>
                    <a:cubicBezTo>
                      <a:pt x="315" y="150"/>
                      <a:pt x="316" y="151"/>
                      <a:pt x="316" y="151"/>
                    </a:cubicBezTo>
                    <a:cubicBezTo>
                      <a:pt x="317" y="153"/>
                      <a:pt x="317" y="154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lnTo>
                      <a:pt x="313" y="159"/>
                    </a:lnTo>
                    <a:close/>
                    <a:moveTo>
                      <a:pt x="506" y="158"/>
                    </a:moveTo>
                    <a:cubicBezTo>
                      <a:pt x="504" y="157"/>
                      <a:pt x="503" y="157"/>
                      <a:pt x="501" y="156"/>
                    </a:cubicBezTo>
                    <a:cubicBezTo>
                      <a:pt x="504" y="151"/>
                      <a:pt x="504" y="151"/>
                      <a:pt x="504" y="151"/>
                    </a:cubicBezTo>
                    <a:cubicBezTo>
                      <a:pt x="505" y="151"/>
                      <a:pt x="507" y="152"/>
                      <a:pt x="509" y="153"/>
                    </a:cubicBezTo>
                    <a:lnTo>
                      <a:pt x="506" y="158"/>
                    </a:lnTo>
                    <a:close/>
                    <a:moveTo>
                      <a:pt x="430" y="158"/>
                    </a:moveTo>
                    <a:cubicBezTo>
                      <a:pt x="428" y="152"/>
                      <a:pt x="428" y="152"/>
                      <a:pt x="428" y="152"/>
                    </a:cubicBezTo>
                    <a:cubicBezTo>
                      <a:pt x="430" y="152"/>
                      <a:pt x="432" y="152"/>
                      <a:pt x="433" y="151"/>
                    </a:cubicBezTo>
                    <a:cubicBezTo>
                      <a:pt x="434" y="151"/>
                      <a:pt x="434" y="151"/>
                      <a:pt x="434" y="151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3" y="157"/>
                      <a:pt x="431" y="158"/>
                      <a:pt x="430" y="158"/>
                    </a:cubicBezTo>
                    <a:close/>
                    <a:moveTo>
                      <a:pt x="491" y="153"/>
                    </a:moveTo>
                    <a:cubicBezTo>
                      <a:pt x="490" y="153"/>
                      <a:pt x="488" y="153"/>
                      <a:pt x="487" y="153"/>
                    </a:cubicBezTo>
                    <a:cubicBezTo>
                      <a:pt x="487" y="153"/>
                      <a:pt x="486" y="153"/>
                      <a:pt x="485" y="153"/>
                    </a:cubicBez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6" y="147"/>
                      <a:pt x="487" y="147"/>
                      <a:pt x="488" y="147"/>
                    </a:cubicBezTo>
                    <a:cubicBezTo>
                      <a:pt x="489" y="147"/>
                      <a:pt x="490" y="147"/>
                      <a:pt x="492" y="148"/>
                    </a:cubicBezTo>
                    <a:lnTo>
                      <a:pt x="491" y="153"/>
                    </a:lnTo>
                    <a:close/>
                    <a:moveTo>
                      <a:pt x="460" y="153"/>
                    </a:moveTo>
                    <a:cubicBezTo>
                      <a:pt x="458" y="153"/>
                      <a:pt x="457" y="152"/>
                      <a:pt x="457" y="152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1" y="146"/>
                      <a:pt x="461" y="146"/>
                    </a:cubicBezTo>
                    <a:cubicBezTo>
                      <a:pt x="466" y="150"/>
                      <a:pt x="466" y="150"/>
                      <a:pt x="466" y="150"/>
                    </a:cubicBezTo>
                    <a:cubicBezTo>
                      <a:pt x="464" y="152"/>
                      <a:pt x="462" y="153"/>
                      <a:pt x="460" y="153"/>
                    </a:cubicBezTo>
                    <a:cubicBezTo>
                      <a:pt x="460" y="153"/>
                      <a:pt x="460" y="153"/>
                      <a:pt x="460" y="153"/>
                    </a:cubicBezTo>
                    <a:close/>
                    <a:moveTo>
                      <a:pt x="361" y="150"/>
                    </a:moveTo>
                    <a:cubicBezTo>
                      <a:pt x="360" y="148"/>
                      <a:pt x="359" y="147"/>
                      <a:pt x="357" y="146"/>
                    </a:cubicBezTo>
                    <a:cubicBezTo>
                      <a:pt x="361" y="141"/>
                      <a:pt x="361" y="141"/>
                      <a:pt x="361" y="141"/>
                    </a:cubicBezTo>
                    <a:cubicBezTo>
                      <a:pt x="362" y="142"/>
                      <a:pt x="364" y="144"/>
                      <a:pt x="366" y="147"/>
                    </a:cubicBezTo>
                    <a:lnTo>
                      <a:pt x="361" y="150"/>
                    </a:lnTo>
                    <a:close/>
                    <a:moveTo>
                      <a:pt x="440" y="148"/>
                    </a:moveTo>
                    <a:cubicBezTo>
                      <a:pt x="440" y="148"/>
                      <a:pt x="440" y="148"/>
                      <a:pt x="440" y="148"/>
                    </a:cubicBezTo>
                    <a:cubicBezTo>
                      <a:pt x="440" y="147"/>
                      <a:pt x="440" y="146"/>
                      <a:pt x="440" y="145"/>
                    </a:cubicBezTo>
                    <a:cubicBezTo>
                      <a:pt x="440" y="144"/>
                      <a:pt x="440" y="142"/>
                      <a:pt x="441" y="141"/>
                    </a:cubicBezTo>
                    <a:cubicBezTo>
                      <a:pt x="446" y="144"/>
                      <a:pt x="446" y="144"/>
                      <a:pt x="446" y="144"/>
                    </a:cubicBezTo>
                    <a:cubicBezTo>
                      <a:pt x="446" y="144"/>
                      <a:pt x="445" y="145"/>
                      <a:pt x="445" y="145"/>
                    </a:cubicBezTo>
                    <a:cubicBezTo>
                      <a:pt x="445" y="146"/>
                      <a:pt x="446" y="147"/>
                      <a:pt x="446" y="147"/>
                    </a:cubicBezTo>
                    <a:cubicBezTo>
                      <a:pt x="446" y="148"/>
                      <a:pt x="446" y="148"/>
                      <a:pt x="446" y="148"/>
                    </a:cubicBezTo>
                    <a:lnTo>
                      <a:pt x="440" y="148"/>
                    </a:lnTo>
                    <a:close/>
                    <a:moveTo>
                      <a:pt x="301" y="147"/>
                    </a:moveTo>
                    <a:cubicBezTo>
                      <a:pt x="301" y="147"/>
                      <a:pt x="301" y="146"/>
                      <a:pt x="301" y="146"/>
                    </a:cubicBezTo>
                    <a:cubicBezTo>
                      <a:pt x="301" y="145"/>
                      <a:pt x="300" y="144"/>
                      <a:pt x="300" y="143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6" y="142"/>
                      <a:pt x="307" y="144"/>
                      <a:pt x="307" y="146"/>
                    </a:cubicBezTo>
                    <a:cubicBezTo>
                      <a:pt x="307" y="146"/>
                      <a:pt x="307" y="146"/>
                      <a:pt x="307" y="146"/>
                    </a:cubicBezTo>
                    <a:lnTo>
                      <a:pt x="301" y="147"/>
                    </a:lnTo>
                    <a:close/>
                    <a:moveTo>
                      <a:pt x="329" y="144"/>
                    </a:moveTo>
                    <a:cubicBezTo>
                      <a:pt x="329" y="143"/>
                      <a:pt x="328" y="141"/>
                      <a:pt x="328" y="140"/>
                    </a:cubicBezTo>
                    <a:cubicBezTo>
                      <a:pt x="328" y="139"/>
                      <a:pt x="328" y="139"/>
                      <a:pt x="328" y="138"/>
                    </a:cubicBezTo>
                    <a:cubicBezTo>
                      <a:pt x="334" y="137"/>
                      <a:pt x="334" y="137"/>
                      <a:pt x="334" y="137"/>
                    </a:cubicBezTo>
                    <a:cubicBezTo>
                      <a:pt x="334" y="138"/>
                      <a:pt x="334" y="138"/>
                      <a:pt x="334" y="138"/>
                    </a:cubicBezTo>
                    <a:cubicBezTo>
                      <a:pt x="334" y="138"/>
                      <a:pt x="334" y="139"/>
                      <a:pt x="334" y="139"/>
                    </a:cubicBezTo>
                    <a:cubicBezTo>
                      <a:pt x="334" y="139"/>
                      <a:pt x="334" y="139"/>
                      <a:pt x="334" y="140"/>
                    </a:cubicBezTo>
                    <a:cubicBezTo>
                      <a:pt x="334" y="141"/>
                      <a:pt x="334" y="142"/>
                      <a:pt x="335" y="143"/>
                    </a:cubicBezTo>
                    <a:lnTo>
                      <a:pt x="329" y="144"/>
                    </a:lnTo>
                    <a:close/>
                    <a:moveTo>
                      <a:pt x="477" y="142"/>
                    </a:moveTo>
                    <a:cubicBezTo>
                      <a:pt x="476" y="141"/>
                      <a:pt x="476" y="139"/>
                      <a:pt x="475" y="137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482" y="137"/>
                      <a:pt x="482" y="139"/>
                      <a:pt x="482" y="141"/>
                    </a:cubicBezTo>
                    <a:lnTo>
                      <a:pt x="477" y="142"/>
                    </a:lnTo>
                    <a:close/>
                    <a:moveTo>
                      <a:pt x="472" y="139"/>
                    </a:moveTo>
                    <a:cubicBezTo>
                      <a:pt x="466" y="136"/>
                      <a:pt x="466" y="136"/>
                      <a:pt x="466" y="136"/>
                    </a:cubicBezTo>
                    <a:cubicBezTo>
                      <a:pt x="467" y="135"/>
                      <a:pt x="467" y="134"/>
                      <a:pt x="468" y="133"/>
                    </a:cubicBezTo>
                    <a:cubicBezTo>
                      <a:pt x="468" y="132"/>
                      <a:pt x="469" y="131"/>
                      <a:pt x="469" y="131"/>
                    </a:cubicBezTo>
                    <a:cubicBezTo>
                      <a:pt x="474" y="134"/>
                      <a:pt x="474" y="134"/>
                      <a:pt x="474" y="134"/>
                    </a:cubicBezTo>
                    <a:cubicBezTo>
                      <a:pt x="474" y="135"/>
                      <a:pt x="473" y="135"/>
                      <a:pt x="473" y="136"/>
                    </a:cubicBezTo>
                    <a:cubicBezTo>
                      <a:pt x="472" y="137"/>
                      <a:pt x="472" y="138"/>
                      <a:pt x="472" y="139"/>
                    </a:cubicBezTo>
                    <a:close/>
                    <a:moveTo>
                      <a:pt x="453" y="139"/>
                    </a:move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1" y="133"/>
                      <a:pt x="451" y="133"/>
                      <a:pt x="451" y="133"/>
                    </a:cubicBezTo>
                    <a:cubicBezTo>
                      <a:pt x="452" y="132"/>
                      <a:pt x="453" y="132"/>
                      <a:pt x="453" y="132"/>
                    </a:cubicBezTo>
                    <a:cubicBezTo>
                      <a:pt x="453" y="132"/>
                      <a:pt x="453" y="132"/>
                      <a:pt x="453" y="132"/>
                    </a:cubicBezTo>
                    <a:cubicBezTo>
                      <a:pt x="455" y="132"/>
                      <a:pt x="457" y="133"/>
                      <a:pt x="458" y="134"/>
                    </a:cubicBezTo>
                    <a:cubicBezTo>
                      <a:pt x="458" y="135"/>
                      <a:pt x="459" y="136"/>
                      <a:pt x="459" y="138"/>
                    </a:cubicBezTo>
                    <a:lnTo>
                      <a:pt x="453" y="139"/>
                    </a:lnTo>
                    <a:close/>
                    <a:moveTo>
                      <a:pt x="292" y="134"/>
                    </a:moveTo>
                    <a:cubicBezTo>
                      <a:pt x="292" y="134"/>
                      <a:pt x="291" y="133"/>
                      <a:pt x="290" y="132"/>
                    </a:cubicBezTo>
                    <a:cubicBezTo>
                      <a:pt x="289" y="131"/>
                      <a:pt x="289" y="130"/>
                      <a:pt x="288" y="128"/>
                    </a:cubicBezTo>
                    <a:cubicBezTo>
                      <a:pt x="294" y="127"/>
                      <a:pt x="294" y="127"/>
                      <a:pt x="294" y="127"/>
                    </a:cubicBezTo>
                    <a:cubicBezTo>
                      <a:pt x="294" y="127"/>
                      <a:pt x="294" y="128"/>
                      <a:pt x="295" y="129"/>
                    </a:cubicBezTo>
                    <a:cubicBezTo>
                      <a:pt x="296" y="129"/>
                      <a:pt x="296" y="130"/>
                      <a:pt x="297" y="130"/>
                    </a:cubicBezTo>
                    <a:lnTo>
                      <a:pt x="292" y="134"/>
                    </a:lnTo>
                    <a:close/>
                    <a:moveTo>
                      <a:pt x="351" y="134"/>
                    </a:moveTo>
                    <a:cubicBezTo>
                      <a:pt x="351" y="132"/>
                      <a:pt x="351" y="130"/>
                      <a:pt x="350" y="128"/>
                    </a:cubicBezTo>
                    <a:cubicBezTo>
                      <a:pt x="356" y="128"/>
                      <a:pt x="356" y="128"/>
                      <a:pt x="356" y="128"/>
                    </a:cubicBezTo>
                    <a:cubicBezTo>
                      <a:pt x="356" y="129"/>
                      <a:pt x="357" y="131"/>
                      <a:pt x="357" y="133"/>
                    </a:cubicBezTo>
                    <a:lnTo>
                      <a:pt x="351" y="134"/>
                    </a:lnTo>
                    <a:close/>
                    <a:moveTo>
                      <a:pt x="333" y="131"/>
                    </a:move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31" y="126"/>
                      <a:pt x="332" y="125"/>
                      <a:pt x="334" y="123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7" y="129"/>
                      <a:pt x="335" y="130"/>
                      <a:pt x="333" y="131"/>
                    </a:cubicBezTo>
                    <a:close/>
                    <a:moveTo>
                      <a:pt x="259" y="122"/>
                    </a:moveTo>
                    <a:cubicBezTo>
                      <a:pt x="258" y="121"/>
                      <a:pt x="257" y="119"/>
                      <a:pt x="257" y="116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3" y="117"/>
                      <a:pt x="264" y="119"/>
                      <a:pt x="264" y="119"/>
                    </a:cubicBezTo>
                    <a:lnTo>
                      <a:pt x="259" y="122"/>
                    </a:lnTo>
                    <a:close/>
                    <a:moveTo>
                      <a:pt x="347" y="120"/>
                    </a:moveTo>
                    <a:cubicBezTo>
                      <a:pt x="347" y="119"/>
                      <a:pt x="347" y="119"/>
                      <a:pt x="347" y="119"/>
                    </a:cubicBezTo>
                    <a:cubicBezTo>
                      <a:pt x="346" y="119"/>
                      <a:pt x="346" y="119"/>
                      <a:pt x="346" y="118"/>
                    </a:cubicBezTo>
                    <a:cubicBezTo>
                      <a:pt x="346" y="118"/>
                      <a:pt x="345" y="119"/>
                      <a:pt x="345" y="119"/>
                    </a:cubicBezTo>
                    <a:cubicBezTo>
                      <a:pt x="343" y="113"/>
                      <a:pt x="343" y="113"/>
                      <a:pt x="343" y="113"/>
                    </a:cubicBezTo>
                    <a:cubicBezTo>
                      <a:pt x="344" y="113"/>
                      <a:pt x="345" y="113"/>
                      <a:pt x="346" y="113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7" y="113"/>
                      <a:pt x="348" y="113"/>
                      <a:pt x="349" y="114"/>
                    </a:cubicBezTo>
                    <a:cubicBezTo>
                      <a:pt x="350" y="114"/>
                      <a:pt x="350" y="114"/>
                      <a:pt x="350" y="115"/>
                    </a:cubicBezTo>
                    <a:cubicBezTo>
                      <a:pt x="351" y="115"/>
                      <a:pt x="351" y="115"/>
                      <a:pt x="351" y="115"/>
                    </a:cubicBezTo>
                    <a:lnTo>
                      <a:pt x="347" y="120"/>
                    </a:lnTo>
                    <a:close/>
                    <a:moveTo>
                      <a:pt x="289" y="119"/>
                    </a:moveTo>
                    <a:cubicBezTo>
                      <a:pt x="288" y="118"/>
                      <a:pt x="287" y="118"/>
                      <a:pt x="287" y="118"/>
                    </a:cubicBezTo>
                    <a:cubicBezTo>
                      <a:pt x="287" y="118"/>
                      <a:pt x="286" y="118"/>
                      <a:pt x="286" y="118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86" y="112"/>
                      <a:pt x="286" y="112"/>
                      <a:pt x="287" y="112"/>
                    </a:cubicBezTo>
                    <a:cubicBezTo>
                      <a:pt x="290" y="112"/>
                      <a:pt x="291" y="113"/>
                      <a:pt x="293" y="115"/>
                    </a:cubicBezTo>
                    <a:lnTo>
                      <a:pt x="289" y="119"/>
                    </a:lnTo>
                    <a:close/>
                    <a:moveTo>
                      <a:pt x="274" y="119"/>
                    </a:moveTo>
                    <a:cubicBezTo>
                      <a:pt x="272" y="119"/>
                      <a:pt x="271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8" y="112"/>
                      <a:pt x="268" y="112"/>
                      <a:pt x="268" y="112"/>
                    </a:cubicBezTo>
                    <a:cubicBezTo>
                      <a:pt x="269" y="112"/>
                      <a:pt x="270" y="112"/>
                      <a:pt x="271" y="112"/>
                    </a:cubicBezTo>
                    <a:cubicBezTo>
                      <a:pt x="272" y="113"/>
                      <a:pt x="273" y="113"/>
                      <a:pt x="274" y="113"/>
                    </a:cubicBezTo>
                    <a:lnTo>
                      <a:pt x="274" y="119"/>
                    </a:lnTo>
                    <a:close/>
                    <a:moveTo>
                      <a:pt x="254" y="104"/>
                    </a:moveTo>
                    <a:cubicBezTo>
                      <a:pt x="254" y="103"/>
                      <a:pt x="254" y="101"/>
                      <a:pt x="254" y="100"/>
                    </a:cubicBezTo>
                    <a:cubicBezTo>
                      <a:pt x="254" y="99"/>
                      <a:pt x="254" y="99"/>
                      <a:pt x="254" y="98"/>
                    </a:cubicBezTo>
                    <a:cubicBezTo>
                      <a:pt x="260" y="98"/>
                      <a:pt x="260" y="98"/>
                      <a:pt x="260" y="98"/>
                    </a:cubicBezTo>
                    <a:cubicBezTo>
                      <a:pt x="260" y="100"/>
                      <a:pt x="260" y="100"/>
                      <a:pt x="260" y="100"/>
                    </a:cubicBezTo>
                    <a:cubicBezTo>
                      <a:pt x="260" y="101"/>
                      <a:pt x="260" y="102"/>
                      <a:pt x="260" y="104"/>
                    </a:cubicBezTo>
                    <a:lnTo>
                      <a:pt x="254" y="104"/>
                    </a:lnTo>
                    <a:close/>
                    <a:moveTo>
                      <a:pt x="258" y="92"/>
                    </a:moveTo>
                    <a:cubicBezTo>
                      <a:pt x="258" y="91"/>
                      <a:pt x="257" y="91"/>
                      <a:pt x="257" y="91"/>
                    </a:cubicBezTo>
                    <a:cubicBezTo>
                      <a:pt x="256" y="90"/>
                      <a:pt x="255" y="89"/>
                      <a:pt x="254" y="88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58" y="83"/>
                      <a:pt x="258" y="83"/>
                      <a:pt x="258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59" y="85"/>
                      <a:pt x="260" y="86"/>
                      <a:pt x="262" y="87"/>
                    </a:cubicBezTo>
                    <a:cubicBezTo>
                      <a:pt x="262" y="87"/>
                      <a:pt x="262" y="88"/>
                      <a:pt x="262" y="88"/>
                    </a:cubicBezTo>
                    <a:lnTo>
                      <a:pt x="258" y="92"/>
                    </a:lnTo>
                    <a:close/>
                    <a:moveTo>
                      <a:pt x="199" y="86"/>
                    </a:moveTo>
                    <a:cubicBezTo>
                      <a:pt x="198" y="86"/>
                      <a:pt x="197" y="86"/>
                      <a:pt x="197" y="86"/>
                    </a:cubicBezTo>
                    <a:cubicBezTo>
                      <a:pt x="197" y="80"/>
                      <a:pt x="197" y="80"/>
                      <a:pt x="197" y="80"/>
                    </a:cubicBezTo>
                    <a:cubicBezTo>
                      <a:pt x="198" y="80"/>
                      <a:pt x="198" y="80"/>
                      <a:pt x="199" y="80"/>
                    </a:cubicBezTo>
                    <a:cubicBezTo>
                      <a:pt x="201" y="80"/>
                      <a:pt x="201" y="80"/>
                      <a:pt x="202" y="80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3" y="85"/>
                      <a:pt x="201" y="86"/>
                      <a:pt x="199" y="86"/>
                    </a:cubicBezTo>
                    <a:close/>
                    <a:moveTo>
                      <a:pt x="185" y="84"/>
                    </a:moveTo>
                    <a:cubicBezTo>
                      <a:pt x="183" y="83"/>
                      <a:pt x="181" y="83"/>
                      <a:pt x="180" y="82"/>
                    </a:cubicBezTo>
                    <a:cubicBezTo>
                      <a:pt x="179" y="82"/>
                      <a:pt x="179" y="82"/>
                      <a:pt x="178" y="81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2" y="76"/>
                      <a:pt x="182" y="77"/>
                      <a:pt x="182" y="77"/>
                    </a:cubicBezTo>
                    <a:cubicBezTo>
                      <a:pt x="183" y="77"/>
                      <a:pt x="184" y="77"/>
                      <a:pt x="186" y="78"/>
                    </a:cubicBezTo>
                    <a:lnTo>
                      <a:pt x="185" y="84"/>
                    </a:lnTo>
                    <a:close/>
                    <a:moveTo>
                      <a:pt x="246" y="79"/>
                    </a:moveTo>
                    <a:cubicBezTo>
                      <a:pt x="245" y="78"/>
                      <a:pt x="244" y="78"/>
                      <a:pt x="243" y="78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6" y="72"/>
                      <a:pt x="248" y="73"/>
                      <a:pt x="250" y="75"/>
                    </a:cubicBezTo>
                    <a:lnTo>
                      <a:pt x="246" y="79"/>
                    </a:lnTo>
                    <a:close/>
                    <a:moveTo>
                      <a:pt x="214" y="78"/>
                    </a:moveTo>
                    <a:cubicBezTo>
                      <a:pt x="212" y="76"/>
                      <a:pt x="212" y="76"/>
                      <a:pt x="212" y="76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2" y="72"/>
                      <a:pt x="213" y="71"/>
                      <a:pt x="214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7" y="76"/>
                      <a:pt x="216" y="77"/>
                      <a:pt x="214" y="78"/>
                    </a:cubicBezTo>
                    <a:close/>
                    <a:moveTo>
                      <a:pt x="95" y="76"/>
                    </a:moveTo>
                    <a:cubicBezTo>
                      <a:pt x="93" y="76"/>
                      <a:pt x="91" y="75"/>
                      <a:pt x="89" y="74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3" y="70"/>
                      <a:pt x="94" y="70"/>
                      <a:pt x="95" y="7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76"/>
                      <a:pt x="95" y="76"/>
                      <a:pt x="95" y="76"/>
                    </a:cubicBezTo>
                    <a:close/>
                    <a:moveTo>
                      <a:pt x="230" y="75"/>
                    </a:moveTo>
                    <a:cubicBezTo>
                      <a:pt x="229" y="74"/>
                      <a:pt x="227" y="73"/>
                      <a:pt x="227" y="72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29" y="67"/>
                      <a:pt x="229" y="67"/>
                      <a:pt x="229" y="67"/>
                    </a:cubicBezTo>
                    <a:cubicBezTo>
                      <a:pt x="230" y="67"/>
                      <a:pt x="230" y="67"/>
                      <a:pt x="231" y="68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2" y="69"/>
                      <a:pt x="233" y="70"/>
                      <a:pt x="234" y="71"/>
                    </a:cubicBezTo>
                    <a:lnTo>
                      <a:pt x="230" y="75"/>
                    </a:lnTo>
                    <a:close/>
                    <a:moveTo>
                      <a:pt x="169" y="74"/>
                    </a:moveTo>
                    <a:cubicBezTo>
                      <a:pt x="168" y="73"/>
                      <a:pt x="168" y="73"/>
                      <a:pt x="168" y="73"/>
                    </a:cubicBezTo>
                    <a:cubicBezTo>
                      <a:pt x="167" y="72"/>
                      <a:pt x="166" y="70"/>
                      <a:pt x="165" y="67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7"/>
                      <a:pt x="172" y="68"/>
                      <a:pt x="172" y="69"/>
                    </a:cubicBezTo>
                    <a:lnTo>
                      <a:pt x="169" y="74"/>
                    </a:lnTo>
                    <a:close/>
                    <a:moveTo>
                      <a:pt x="131" y="72"/>
                    </a:move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33" y="66"/>
                      <a:pt x="134" y="66"/>
                      <a:pt x="136" y="66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5" y="72"/>
                      <a:pt x="133" y="72"/>
                      <a:pt x="131" y="72"/>
                    </a:cubicBezTo>
                    <a:close/>
                    <a:moveTo>
                      <a:pt x="107" y="71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7" y="65"/>
                      <a:pt x="108" y="65"/>
                      <a:pt x="110" y="65"/>
                    </a:cubicBezTo>
                    <a:cubicBezTo>
                      <a:pt x="110" y="65"/>
                      <a:pt x="111" y="65"/>
                      <a:pt x="111" y="64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2" y="70"/>
                      <a:pt x="111" y="70"/>
                      <a:pt x="110" y="70"/>
                    </a:cubicBezTo>
                    <a:cubicBezTo>
                      <a:pt x="109" y="70"/>
                      <a:pt x="108" y="71"/>
                      <a:pt x="107" y="71"/>
                    </a:cubicBezTo>
                    <a:close/>
                    <a:moveTo>
                      <a:pt x="148" y="68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1"/>
                      <a:pt x="148" y="61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60"/>
                      <a:pt x="149" y="60"/>
                      <a:pt x="149" y="59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3" y="63"/>
                      <a:pt x="153" y="63"/>
                      <a:pt x="153" y="64"/>
                    </a:cubicBezTo>
                    <a:cubicBezTo>
                      <a:pt x="153" y="64"/>
                      <a:pt x="153" y="64"/>
                      <a:pt x="153" y="64"/>
                    </a:cubicBezTo>
                    <a:cubicBezTo>
                      <a:pt x="151" y="66"/>
                      <a:pt x="150" y="67"/>
                      <a:pt x="148" y="68"/>
                    </a:cubicBezTo>
                    <a:close/>
                    <a:moveTo>
                      <a:pt x="79" y="66"/>
                    </a:moveTo>
                    <a:cubicBezTo>
                      <a:pt x="78" y="65"/>
                      <a:pt x="77" y="64"/>
                      <a:pt x="75" y="63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0" y="59"/>
                      <a:pt x="82" y="61"/>
                      <a:pt x="83" y="63"/>
                    </a:cubicBezTo>
                    <a:lnTo>
                      <a:pt x="79" y="66"/>
                    </a:lnTo>
                    <a:close/>
                    <a:moveTo>
                      <a:pt x="121" y="62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9" y="55"/>
                      <a:pt x="121" y="55"/>
                      <a:pt x="124" y="57"/>
                    </a:cubicBezTo>
                    <a:cubicBezTo>
                      <a:pt x="124" y="58"/>
                      <a:pt x="125" y="58"/>
                      <a:pt x="125" y="59"/>
                    </a:cubicBezTo>
                    <a:lnTo>
                      <a:pt x="121" y="62"/>
                    </a:lnTo>
                    <a:close/>
                    <a:moveTo>
                      <a:pt x="162" y="58"/>
                    </a:moveTo>
                    <a:cubicBezTo>
                      <a:pt x="160" y="52"/>
                      <a:pt x="160" y="52"/>
                      <a:pt x="160" y="52"/>
                    </a:cubicBezTo>
                    <a:cubicBezTo>
                      <a:pt x="161" y="52"/>
                      <a:pt x="161" y="52"/>
                      <a:pt x="162" y="52"/>
                    </a:cubicBezTo>
                    <a:cubicBezTo>
                      <a:pt x="165" y="51"/>
                      <a:pt x="167" y="52"/>
                      <a:pt x="168" y="52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4" y="58"/>
                      <a:pt x="163" y="58"/>
                    </a:cubicBezTo>
                    <a:cubicBezTo>
                      <a:pt x="163" y="58"/>
                      <a:pt x="162" y="58"/>
                      <a:pt x="162" y="58"/>
                    </a:cubicBezTo>
                    <a:close/>
                    <a:moveTo>
                      <a:pt x="65" y="56"/>
                    </a:moveTo>
                    <a:cubicBezTo>
                      <a:pt x="64" y="55"/>
                      <a:pt x="63" y="53"/>
                      <a:pt x="62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6" y="48"/>
                      <a:pt x="68" y="50"/>
                      <a:pt x="70" y="52"/>
                    </a:cubicBezTo>
                    <a:lnTo>
                      <a:pt x="65" y="56"/>
                    </a:lnTo>
                    <a:close/>
                    <a:moveTo>
                      <a:pt x="58" y="40"/>
                    </a:moveTo>
                    <a:cubicBezTo>
                      <a:pt x="58" y="37"/>
                      <a:pt x="57" y="37"/>
                      <a:pt x="57" y="36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3" y="34"/>
                      <a:pt x="63" y="36"/>
                      <a:pt x="64" y="39"/>
                    </a:cubicBezTo>
                    <a:lnTo>
                      <a:pt x="58" y="40"/>
                    </a:lnTo>
                    <a:close/>
                    <a:moveTo>
                      <a:pt x="60" y="25"/>
                    </a:move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2"/>
                      <a:pt x="53" y="21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9" y="18"/>
                      <a:pt x="60" y="21"/>
                      <a:pt x="60" y="23"/>
                    </a:cubicBezTo>
                    <a:cubicBezTo>
                      <a:pt x="60" y="24"/>
                      <a:pt x="60" y="24"/>
                      <a:pt x="60" y="25"/>
                    </a:cubicBezTo>
                    <a:close/>
                    <a:moveTo>
                      <a:pt x="6" y="13"/>
                    </a:moveTo>
                    <a:cubicBezTo>
                      <a:pt x="2" y="13"/>
                      <a:pt x="0" y="12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3" y="7"/>
                      <a:pt x="6" y="7"/>
                    </a:cubicBezTo>
                    <a:lnTo>
                      <a:pt x="6" y="13"/>
                    </a:lnTo>
                    <a:close/>
                    <a:moveTo>
                      <a:pt x="18" y="11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5"/>
                      <a:pt x="21" y="5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0" y="11"/>
                      <a:pt x="18" y="11"/>
                    </a:cubicBezTo>
                    <a:close/>
                    <a:moveTo>
                      <a:pt x="36" y="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7" y="1"/>
                      <a:pt x="38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6"/>
                      <a:pt x="39" y="7"/>
                      <a:pt x="37" y="7"/>
                    </a:cubicBezTo>
                    <a:lnTo>
                      <a:pt x="36" y="8"/>
                    </a:lnTo>
                    <a:close/>
                    <a:moveTo>
                      <a:pt x="51" y="8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1"/>
                      <a:pt x="56" y="3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lnTo>
                      <a:pt x="51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5" name="íṥľidè">
                <a:extLst>
                  <a:ext uri="{FF2B5EF4-FFF2-40B4-BE49-F238E27FC236}">
                    <a16:creationId xmlns:a16="http://schemas.microsoft.com/office/drawing/2014/main" id="{C448BF85-900A-49E0-9CAD-3E0ECA0C0B9B}"/>
                  </a:ext>
                </a:extLst>
              </p:cNvPr>
              <p:cNvSpPr/>
              <p:nvPr/>
            </p:nvSpPr>
            <p:spPr bwMode="auto">
              <a:xfrm>
                <a:off x="8650288" y="4295775"/>
                <a:ext cx="219075" cy="98425"/>
              </a:xfrm>
              <a:custGeom>
                <a:avLst/>
                <a:gdLst>
                  <a:gd name="T0" fmla="*/ 5 w 102"/>
                  <a:gd name="T1" fmla="*/ 46 h 46"/>
                  <a:gd name="T2" fmla="*/ 0 w 102"/>
                  <a:gd name="T3" fmla="*/ 46 h 46"/>
                  <a:gd name="T4" fmla="*/ 1 w 102"/>
                  <a:gd name="T5" fmla="*/ 40 h 46"/>
                  <a:gd name="T6" fmla="*/ 6 w 102"/>
                  <a:gd name="T7" fmla="*/ 40 h 46"/>
                  <a:gd name="T8" fmla="*/ 6 w 102"/>
                  <a:gd name="T9" fmla="*/ 46 h 46"/>
                  <a:gd name="T10" fmla="*/ 5 w 102"/>
                  <a:gd name="T11" fmla="*/ 46 h 46"/>
                  <a:gd name="T12" fmla="*/ 18 w 102"/>
                  <a:gd name="T13" fmla="*/ 45 h 46"/>
                  <a:gd name="T14" fmla="*/ 18 w 102"/>
                  <a:gd name="T15" fmla="*/ 39 h 46"/>
                  <a:gd name="T16" fmla="*/ 23 w 102"/>
                  <a:gd name="T17" fmla="*/ 38 h 46"/>
                  <a:gd name="T18" fmla="*/ 24 w 102"/>
                  <a:gd name="T19" fmla="*/ 44 h 46"/>
                  <a:gd name="T20" fmla="*/ 18 w 102"/>
                  <a:gd name="T21" fmla="*/ 45 h 46"/>
                  <a:gd name="T22" fmla="*/ 35 w 102"/>
                  <a:gd name="T23" fmla="*/ 36 h 46"/>
                  <a:gd name="T24" fmla="*/ 30 w 102"/>
                  <a:gd name="T25" fmla="*/ 32 h 46"/>
                  <a:gd name="T26" fmla="*/ 32 w 102"/>
                  <a:gd name="T27" fmla="*/ 31 h 46"/>
                  <a:gd name="T28" fmla="*/ 34 w 102"/>
                  <a:gd name="T29" fmla="*/ 28 h 46"/>
                  <a:gd name="T30" fmla="*/ 38 w 102"/>
                  <a:gd name="T31" fmla="*/ 31 h 46"/>
                  <a:gd name="T32" fmla="*/ 37 w 102"/>
                  <a:gd name="T33" fmla="*/ 34 h 46"/>
                  <a:gd name="T34" fmla="*/ 35 w 102"/>
                  <a:gd name="T35" fmla="*/ 36 h 46"/>
                  <a:gd name="T36" fmla="*/ 47 w 102"/>
                  <a:gd name="T37" fmla="*/ 26 h 46"/>
                  <a:gd name="T38" fmla="*/ 45 w 102"/>
                  <a:gd name="T39" fmla="*/ 21 h 46"/>
                  <a:gd name="T40" fmla="*/ 51 w 102"/>
                  <a:gd name="T41" fmla="*/ 19 h 46"/>
                  <a:gd name="T42" fmla="*/ 52 w 102"/>
                  <a:gd name="T43" fmla="*/ 25 h 46"/>
                  <a:gd name="T44" fmla="*/ 47 w 102"/>
                  <a:gd name="T45" fmla="*/ 26 h 46"/>
                  <a:gd name="T46" fmla="*/ 64 w 102"/>
                  <a:gd name="T47" fmla="*/ 22 h 46"/>
                  <a:gd name="T48" fmla="*/ 62 w 102"/>
                  <a:gd name="T49" fmla="*/ 16 h 46"/>
                  <a:gd name="T50" fmla="*/ 67 w 102"/>
                  <a:gd name="T51" fmla="*/ 14 h 46"/>
                  <a:gd name="T52" fmla="*/ 69 w 102"/>
                  <a:gd name="T53" fmla="*/ 19 h 46"/>
                  <a:gd name="T54" fmla="*/ 64 w 102"/>
                  <a:gd name="T55" fmla="*/ 22 h 46"/>
                  <a:gd name="T56" fmla="*/ 80 w 102"/>
                  <a:gd name="T57" fmla="*/ 15 h 46"/>
                  <a:gd name="T58" fmla="*/ 78 w 102"/>
                  <a:gd name="T59" fmla="*/ 9 h 46"/>
                  <a:gd name="T60" fmla="*/ 83 w 102"/>
                  <a:gd name="T61" fmla="*/ 7 h 46"/>
                  <a:gd name="T62" fmla="*/ 86 w 102"/>
                  <a:gd name="T63" fmla="*/ 12 h 46"/>
                  <a:gd name="T64" fmla="*/ 80 w 102"/>
                  <a:gd name="T65" fmla="*/ 15 h 46"/>
                  <a:gd name="T66" fmla="*/ 96 w 102"/>
                  <a:gd name="T67" fmla="*/ 7 h 46"/>
                  <a:gd name="T68" fmla="*/ 94 w 102"/>
                  <a:gd name="T69" fmla="*/ 2 h 46"/>
                  <a:gd name="T70" fmla="*/ 99 w 102"/>
                  <a:gd name="T71" fmla="*/ 0 h 46"/>
                  <a:gd name="T72" fmla="*/ 102 w 102"/>
                  <a:gd name="T73" fmla="*/ 5 h 46"/>
                  <a:gd name="T74" fmla="*/ 96 w 102"/>
                  <a:gd name="T75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46">
                    <a:moveTo>
                      <a:pt x="5" y="46"/>
                    </a:moveTo>
                    <a:cubicBezTo>
                      <a:pt x="3" y="46"/>
                      <a:pt x="2" y="46"/>
                      <a:pt x="0" y="46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3" y="40"/>
                      <a:pt x="4" y="40"/>
                      <a:pt x="6" y="40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5" y="46"/>
                      <a:pt x="5" y="46"/>
                    </a:cubicBezTo>
                    <a:close/>
                    <a:moveTo>
                      <a:pt x="18" y="45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1" y="39"/>
                      <a:pt x="23" y="38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3" y="44"/>
                      <a:pt x="21" y="45"/>
                      <a:pt x="18" y="45"/>
                    </a:cubicBezTo>
                    <a:close/>
                    <a:moveTo>
                      <a:pt x="35" y="36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2"/>
                      <a:pt x="31" y="31"/>
                      <a:pt x="32" y="31"/>
                    </a:cubicBezTo>
                    <a:cubicBezTo>
                      <a:pt x="32" y="30"/>
                      <a:pt x="33" y="28"/>
                      <a:pt x="34" y="28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2"/>
                      <a:pt x="37" y="33"/>
                      <a:pt x="37" y="34"/>
                    </a:cubicBezTo>
                    <a:cubicBezTo>
                      <a:pt x="36" y="35"/>
                      <a:pt x="36" y="35"/>
                      <a:pt x="35" y="36"/>
                    </a:cubicBezTo>
                    <a:close/>
                    <a:moveTo>
                      <a:pt x="47" y="26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7" y="20"/>
                      <a:pt x="49" y="20"/>
                      <a:pt x="51" y="19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0" y="25"/>
                      <a:pt x="49" y="26"/>
                      <a:pt x="47" y="26"/>
                    </a:cubicBezTo>
                    <a:close/>
                    <a:moveTo>
                      <a:pt x="64" y="22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6"/>
                      <a:pt x="65" y="15"/>
                      <a:pt x="67" y="14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7" y="20"/>
                      <a:pt x="66" y="21"/>
                      <a:pt x="64" y="22"/>
                    </a:cubicBezTo>
                    <a:close/>
                    <a:moveTo>
                      <a:pt x="80" y="15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6" y="12"/>
                      <a:pt x="86" y="12"/>
                      <a:pt x="86" y="12"/>
                    </a:cubicBezTo>
                    <a:lnTo>
                      <a:pt x="80" y="15"/>
                    </a:lnTo>
                    <a:close/>
                    <a:moveTo>
                      <a:pt x="96" y="7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2" y="5"/>
                      <a:pt x="102" y="5"/>
                      <a:pt x="102" y="5"/>
                    </a:cubicBezTo>
                    <a:lnTo>
                      <a:pt x="96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6" name="îS1ïḍè">
                <a:extLst>
                  <a:ext uri="{FF2B5EF4-FFF2-40B4-BE49-F238E27FC236}">
                    <a16:creationId xmlns:a16="http://schemas.microsoft.com/office/drawing/2014/main" id="{A8D577E6-0271-4A12-9366-3C4F8A348975}"/>
                  </a:ext>
                </a:extLst>
              </p:cNvPr>
              <p:cNvSpPr/>
              <p:nvPr/>
            </p:nvSpPr>
            <p:spPr bwMode="auto">
              <a:xfrm>
                <a:off x="8558213" y="4303713"/>
                <a:ext cx="84138" cy="85725"/>
              </a:xfrm>
              <a:custGeom>
                <a:avLst/>
                <a:gdLst>
                  <a:gd name="T0" fmla="*/ 37 w 39"/>
                  <a:gd name="T1" fmla="*/ 40 h 40"/>
                  <a:gd name="T2" fmla="*/ 31 w 39"/>
                  <a:gd name="T3" fmla="*/ 37 h 40"/>
                  <a:gd name="T4" fmla="*/ 34 w 39"/>
                  <a:gd name="T5" fmla="*/ 32 h 40"/>
                  <a:gd name="T6" fmla="*/ 39 w 39"/>
                  <a:gd name="T7" fmla="*/ 35 h 40"/>
                  <a:gd name="T8" fmla="*/ 37 w 39"/>
                  <a:gd name="T9" fmla="*/ 40 h 40"/>
                  <a:gd name="T10" fmla="*/ 23 w 39"/>
                  <a:gd name="T11" fmla="*/ 30 h 40"/>
                  <a:gd name="T12" fmla="*/ 17 w 39"/>
                  <a:gd name="T13" fmla="*/ 29 h 40"/>
                  <a:gd name="T14" fmla="*/ 19 w 39"/>
                  <a:gd name="T15" fmla="*/ 24 h 40"/>
                  <a:gd name="T16" fmla="*/ 21 w 39"/>
                  <a:gd name="T17" fmla="*/ 24 h 40"/>
                  <a:gd name="T18" fmla="*/ 24 w 39"/>
                  <a:gd name="T19" fmla="*/ 24 h 40"/>
                  <a:gd name="T20" fmla="*/ 23 w 39"/>
                  <a:gd name="T21" fmla="*/ 30 h 40"/>
                  <a:gd name="T22" fmla="*/ 8 w 39"/>
                  <a:gd name="T23" fmla="*/ 19 h 40"/>
                  <a:gd name="T24" fmla="*/ 6 w 39"/>
                  <a:gd name="T25" fmla="*/ 14 h 40"/>
                  <a:gd name="T26" fmla="*/ 12 w 39"/>
                  <a:gd name="T27" fmla="*/ 11 h 40"/>
                  <a:gd name="T28" fmla="*/ 14 w 39"/>
                  <a:gd name="T29" fmla="*/ 17 h 40"/>
                  <a:gd name="T30" fmla="*/ 8 w 39"/>
                  <a:gd name="T31" fmla="*/ 19 h 40"/>
                  <a:gd name="T32" fmla="*/ 0 w 39"/>
                  <a:gd name="T33" fmla="*/ 5 h 40"/>
                  <a:gd name="T34" fmla="*/ 0 w 39"/>
                  <a:gd name="T35" fmla="*/ 4 h 40"/>
                  <a:gd name="T36" fmla="*/ 4 w 39"/>
                  <a:gd name="T37" fmla="*/ 0 h 40"/>
                  <a:gd name="T38" fmla="*/ 5 w 39"/>
                  <a:gd name="T39" fmla="*/ 1 h 40"/>
                  <a:gd name="T40" fmla="*/ 0 w 39"/>
                  <a:gd name="T41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40">
                    <a:moveTo>
                      <a:pt x="37" y="40"/>
                    </a:moveTo>
                    <a:cubicBezTo>
                      <a:pt x="34" y="39"/>
                      <a:pt x="32" y="38"/>
                      <a:pt x="31" y="37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7" y="34"/>
                      <a:pt x="39" y="35"/>
                    </a:cubicBezTo>
                    <a:lnTo>
                      <a:pt x="37" y="40"/>
                    </a:lnTo>
                    <a:close/>
                    <a:moveTo>
                      <a:pt x="23" y="30"/>
                    </a:moveTo>
                    <a:cubicBezTo>
                      <a:pt x="22" y="30"/>
                      <a:pt x="19" y="30"/>
                      <a:pt x="17" y="2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2" y="24"/>
                      <a:pt x="23" y="24"/>
                      <a:pt x="24" y="24"/>
                    </a:cubicBezTo>
                    <a:lnTo>
                      <a:pt x="23" y="30"/>
                    </a:lnTo>
                    <a:close/>
                    <a:moveTo>
                      <a:pt x="8" y="19"/>
                    </a:moveTo>
                    <a:cubicBezTo>
                      <a:pt x="8" y="17"/>
                      <a:pt x="7" y="16"/>
                      <a:pt x="6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3"/>
                      <a:pt x="14" y="15"/>
                      <a:pt x="14" y="17"/>
                    </a:cubicBezTo>
                    <a:lnTo>
                      <a:pt x="8" y="19"/>
                    </a:lnTo>
                    <a:close/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7" name="îṩlíḑè">
                <a:extLst>
                  <a:ext uri="{FF2B5EF4-FFF2-40B4-BE49-F238E27FC236}">
                    <a16:creationId xmlns:a16="http://schemas.microsoft.com/office/drawing/2014/main" id="{12D2CFE1-41D5-4D9B-88B1-1C2FFC7CBDBC}"/>
                  </a:ext>
                </a:extLst>
              </p:cNvPr>
              <p:cNvSpPr/>
              <p:nvPr/>
            </p:nvSpPr>
            <p:spPr bwMode="auto">
              <a:xfrm>
                <a:off x="7775575" y="3554413"/>
                <a:ext cx="915988" cy="817563"/>
              </a:xfrm>
              <a:custGeom>
                <a:avLst/>
                <a:gdLst>
                  <a:gd name="T0" fmla="*/ 341 w 427"/>
                  <a:gd name="T1" fmla="*/ 372 h 382"/>
                  <a:gd name="T2" fmla="*/ 304 w 427"/>
                  <a:gd name="T3" fmla="*/ 365 h 382"/>
                  <a:gd name="T4" fmla="*/ 319 w 427"/>
                  <a:gd name="T5" fmla="*/ 366 h 382"/>
                  <a:gd name="T6" fmla="*/ 347 w 427"/>
                  <a:gd name="T7" fmla="*/ 358 h 382"/>
                  <a:gd name="T8" fmla="*/ 298 w 427"/>
                  <a:gd name="T9" fmla="*/ 357 h 382"/>
                  <a:gd name="T10" fmla="*/ 261 w 427"/>
                  <a:gd name="T11" fmla="*/ 357 h 382"/>
                  <a:gd name="T12" fmla="*/ 208 w 427"/>
                  <a:gd name="T13" fmla="*/ 354 h 382"/>
                  <a:gd name="T14" fmla="*/ 224 w 427"/>
                  <a:gd name="T15" fmla="*/ 348 h 382"/>
                  <a:gd name="T16" fmla="*/ 252 w 427"/>
                  <a:gd name="T17" fmla="*/ 350 h 382"/>
                  <a:gd name="T18" fmla="*/ 201 w 427"/>
                  <a:gd name="T19" fmla="*/ 348 h 382"/>
                  <a:gd name="T20" fmla="*/ 372 w 427"/>
                  <a:gd name="T21" fmla="*/ 345 h 382"/>
                  <a:gd name="T22" fmla="*/ 372 w 427"/>
                  <a:gd name="T23" fmla="*/ 344 h 382"/>
                  <a:gd name="T24" fmla="*/ 378 w 427"/>
                  <a:gd name="T25" fmla="*/ 327 h 382"/>
                  <a:gd name="T26" fmla="*/ 203 w 427"/>
                  <a:gd name="T27" fmla="*/ 317 h 382"/>
                  <a:gd name="T28" fmla="*/ 197 w 427"/>
                  <a:gd name="T29" fmla="*/ 314 h 382"/>
                  <a:gd name="T30" fmla="*/ 385 w 427"/>
                  <a:gd name="T31" fmla="*/ 313 h 382"/>
                  <a:gd name="T32" fmla="*/ 388 w 427"/>
                  <a:gd name="T33" fmla="*/ 294 h 382"/>
                  <a:gd name="T34" fmla="*/ 176 w 427"/>
                  <a:gd name="T35" fmla="*/ 295 h 382"/>
                  <a:gd name="T36" fmla="*/ 408 w 427"/>
                  <a:gd name="T37" fmla="*/ 282 h 382"/>
                  <a:gd name="T38" fmla="*/ 382 w 427"/>
                  <a:gd name="T39" fmla="*/ 287 h 382"/>
                  <a:gd name="T40" fmla="*/ 166 w 427"/>
                  <a:gd name="T41" fmla="*/ 285 h 382"/>
                  <a:gd name="T42" fmla="*/ 172 w 427"/>
                  <a:gd name="T43" fmla="*/ 271 h 382"/>
                  <a:gd name="T44" fmla="*/ 190 w 427"/>
                  <a:gd name="T45" fmla="*/ 255 h 382"/>
                  <a:gd name="T46" fmla="*/ 216 w 427"/>
                  <a:gd name="T47" fmla="*/ 241 h 382"/>
                  <a:gd name="T48" fmla="*/ 184 w 427"/>
                  <a:gd name="T49" fmla="*/ 233 h 382"/>
                  <a:gd name="T50" fmla="*/ 195 w 427"/>
                  <a:gd name="T51" fmla="*/ 232 h 382"/>
                  <a:gd name="T52" fmla="*/ 229 w 427"/>
                  <a:gd name="T53" fmla="*/ 227 h 382"/>
                  <a:gd name="T54" fmla="*/ 219 w 427"/>
                  <a:gd name="T55" fmla="*/ 216 h 382"/>
                  <a:gd name="T56" fmla="*/ 181 w 427"/>
                  <a:gd name="T57" fmla="*/ 215 h 382"/>
                  <a:gd name="T58" fmla="*/ 167 w 427"/>
                  <a:gd name="T59" fmla="*/ 221 h 382"/>
                  <a:gd name="T60" fmla="*/ 189 w 427"/>
                  <a:gd name="T61" fmla="*/ 203 h 382"/>
                  <a:gd name="T62" fmla="*/ 214 w 427"/>
                  <a:gd name="T63" fmla="*/ 203 h 382"/>
                  <a:gd name="T64" fmla="*/ 200 w 427"/>
                  <a:gd name="T65" fmla="*/ 193 h 382"/>
                  <a:gd name="T66" fmla="*/ 150 w 427"/>
                  <a:gd name="T67" fmla="*/ 189 h 382"/>
                  <a:gd name="T68" fmla="*/ 142 w 427"/>
                  <a:gd name="T69" fmla="*/ 182 h 382"/>
                  <a:gd name="T70" fmla="*/ 127 w 427"/>
                  <a:gd name="T71" fmla="*/ 165 h 382"/>
                  <a:gd name="T72" fmla="*/ 132 w 427"/>
                  <a:gd name="T73" fmla="*/ 158 h 382"/>
                  <a:gd name="T74" fmla="*/ 138 w 427"/>
                  <a:gd name="T75" fmla="*/ 145 h 382"/>
                  <a:gd name="T76" fmla="*/ 113 w 427"/>
                  <a:gd name="T77" fmla="*/ 132 h 382"/>
                  <a:gd name="T78" fmla="*/ 131 w 427"/>
                  <a:gd name="T79" fmla="*/ 136 h 382"/>
                  <a:gd name="T80" fmla="*/ 105 w 427"/>
                  <a:gd name="T81" fmla="*/ 126 h 382"/>
                  <a:gd name="T82" fmla="*/ 77 w 427"/>
                  <a:gd name="T83" fmla="*/ 112 h 382"/>
                  <a:gd name="T84" fmla="*/ 60 w 427"/>
                  <a:gd name="T85" fmla="*/ 104 h 382"/>
                  <a:gd name="T86" fmla="*/ 48 w 427"/>
                  <a:gd name="T87" fmla="*/ 100 h 382"/>
                  <a:gd name="T88" fmla="*/ 25 w 427"/>
                  <a:gd name="T89" fmla="*/ 77 h 382"/>
                  <a:gd name="T90" fmla="*/ 145 w 427"/>
                  <a:gd name="T91" fmla="*/ 73 h 382"/>
                  <a:gd name="T92" fmla="*/ 64 w 427"/>
                  <a:gd name="T93" fmla="*/ 70 h 382"/>
                  <a:gd name="T94" fmla="*/ 13 w 427"/>
                  <a:gd name="T95" fmla="*/ 63 h 382"/>
                  <a:gd name="T96" fmla="*/ 96 w 427"/>
                  <a:gd name="T97" fmla="*/ 71 h 382"/>
                  <a:gd name="T98" fmla="*/ 131 w 427"/>
                  <a:gd name="T99" fmla="*/ 70 h 382"/>
                  <a:gd name="T100" fmla="*/ 150 w 427"/>
                  <a:gd name="T101" fmla="*/ 61 h 382"/>
                  <a:gd name="T102" fmla="*/ 0 w 427"/>
                  <a:gd name="T103" fmla="*/ 55 h 382"/>
                  <a:gd name="T104" fmla="*/ 124 w 427"/>
                  <a:gd name="T105" fmla="*/ 49 h 382"/>
                  <a:gd name="T106" fmla="*/ 56 w 427"/>
                  <a:gd name="T107" fmla="*/ 52 h 382"/>
                  <a:gd name="T108" fmla="*/ 174 w 427"/>
                  <a:gd name="T109" fmla="*/ 40 h 382"/>
                  <a:gd name="T110" fmla="*/ 174 w 427"/>
                  <a:gd name="T111" fmla="*/ 40 h 382"/>
                  <a:gd name="T112" fmla="*/ 44 w 427"/>
                  <a:gd name="T113" fmla="*/ 33 h 382"/>
                  <a:gd name="T114" fmla="*/ 178 w 427"/>
                  <a:gd name="T115" fmla="*/ 31 h 382"/>
                  <a:gd name="T116" fmla="*/ 183 w 427"/>
                  <a:gd name="T117" fmla="*/ 14 h 382"/>
                  <a:gd name="T118" fmla="*/ 217 w 427"/>
                  <a:gd name="T11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7" h="382">
                    <a:moveTo>
                      <a:pt x="332" y="382"/>
                    </a:moveTo>
                    <a:cubicBezTo>
                      <a:pt x="331" y="380"/>
                      <a:pt x="331" y="378"/>
                      <a:pt x="330" y="376"/>
                    </a:cubicBezTo>
                    <a:cubicBezTo>
                      <a:pt x="330" y="375"/>
                      <a:pt x="330" y="375"/>
                      <a:pt x="330" y="375"/>
                    </a:cubicBezTo>
                    <a:cubicBezTo>
                      <a:pt x="336" y="374"/>
                      <a:pt x="336" y="374"/>
                      <a:pt x="336" y="374"/>
                    </a:cubicBezTo>
                    <a:cubicBezTo>
                      <a:pt x="336" y="375"/>
                      <a:pt x="336" y="375"/>
                      <a:pt x="336" y="375"/>
                    </a:cubicBezTo>
                    <a:cubicBezTo>
                      <a:pt x="336" y="376"/>
                      <a:pt x="337" y="378"/>
                      <a:pt x="337" y="379"/>
                    </a:cubicBezTo>
                    <a:lnTo>
                      <a:pt x="332" y="382"/>
                    </a:lnTo>
                    <a:close/>
                    <a:moveTo>
                      <a:pt x="345" y="376"/>
                    </a:moveTo>
                    <a:cubicBezTo>
                      <a:pt x="341" y="372"/>
                      <a:pt x="341" y="372"/>
                      <a:pt x="341" y="372"/>
                    </a:cubicBezTo>
                    <a:cubicBezTo>
                      <a:pt x="342" y="371"/>
                      <a:pt x="344" y="369"/>
                      <a:pt x="345" y="369"/>
                    </a:cubicBezTo>
                    <a:cubicBezTo>
                      <a:pt x="346" y="368"/>
                      <a:pt x="346" y="368"/>
                      <a:pt x="347" y="368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7" y="374"/>
                      <a:pt x="346" y="375"/>
                      <a:pt x="345" y="376"/>
                    </a:cubicBezTo>
                    <a:close/>
                    <a:moveTo>
                      <a:pt x="308" y="372"/>
                    </a:moveTo>
                    <a:cubicBezTo>
                      <a:pt x="306" y="372"/>
                      <a:pt x="305" y="372"/>
                      <a:pt x="304" y="372"/>
                    </a:cubicBezTo>
                    <a:cubicBezTo>
                      <a:pt x="303" y="371"/>
                      <a:pt x="302" y="371"/>
                      <a:pt x="301" y="370"/>
                    </a:cubicBezTo>
                    <a:cubicBezTo>
                      <a:pt x="304" y="365"/>
                      <a:pt x="304" y="365"/>
                      <a:pt x="304" y="365"/>
                    </a:cubicBezTo>
                    <a:cubicBezTo>
                      <a:pt x="305" y="366"/>
                      <a:pt x="305" y="366"/>
                      <a:pt x="306" y="366"/>
                    </a:cubicBezTo>
                    <a:cubicBezTo>
                      <a:pt x="307" y="366"/>
                      <a:pt x="307" y="366"/>
                      <a:pt x="308" y="367"/>
                    </a:cubicBezTo>
                    <a:lnTo>
                      <a:pt x="308" y="372"/>
                    </a:lnTo>
                    <a:close/>
                    <a:moveTo>
                      <a:pt x="324" y="372"/>
                    </a:moveTo>
                    <a:cubicBezTo>
                      <a:pt x="324" y="371"/>
                      <a:pt x="324" y="371"/>
                      <a:pt x="324" y="371"/>
                    </a:cubicBezTo>
                    <a:cubicBezTo>
                      <a:pt x="323" y="371"/>
                      <a:pt x="323" y="371"/>
                      <a:pt x="322" y="371"/>
                    </a:cubicBezTo>
                    <a:cubicBezTo>
                      <a:pt x="322" y="371"/>
                      <a:pt x="322" y="371"/>
                      <a:pt x="321" y="371"/>
                    </a:cubicBezTo>
                    <a:cubicBezTo>
                      <a:pt x="320" y="371"/>
                      <a:pt x="320" y="371"/>
                      <a:pt x="320" y="371"/>
                    </a:cubicBezTo>
                    <a:cubicBezTo>
                      <a:pt x="319" y="366"/>
                      <a:pt x="319" y="366"/>
                      <a:pt x="319" y="366"/>
                    </a:cubicBezTo>
                    <a:cubicBezTo>
                      <a:pt x="320" y="366"/>
                      <a:pt x="320" y="366"/>
                      <a:pt x="320" y="366"/>
                    </a:cubicBezTo>
                    <a:cubicBezTo>
                      <a:pt x="321" y="365"/>
                      <a:pt x="322" y="365"/>
                      <a:pt x="322" y="365"/>
                    </a:cubicBezTo>
                    <a:cubicBezTo>
                      <a:pt x="323" y="365"/>
                      <a:pt x="324" y="365"/>
                      <a:pt x="326" y="366"/>
                    </a:cubicBezTo>
                    <a:cubicBezTo>
                      <a:pt x="326" y="366"/>
                      <a:pt x="326" y="366"/>
                      <a:pt x="326" y="366"/>
                    </a:cubicBezTo>
                    <a:lnTo>
                      <a:pt x="324" y="372"/>
                    </a:lnTo>
                    <a:close/>
                    <a:moveTo>
                      <a:pt x="350" y="366"/>
                    </a:moveTo>
                    <a:cubicBezTo>
                      <a:pt x="350" y="365"/>
                      <a:pt x="349" y="365"/>
                      <a:pt x="349" y="365"/>
                    </a:cubicBezTo>
                    <a:cubicBezTo>
                      <a:pt x="348" y="364"/>
                      <a:pt x="347" y="362"/>
                      <a:pt x="347" y="360"/>
                    </a:cubicBezTo>
                    <a:cubicBezTo>
                      <a:pt x="347" y="359"/>
                      <a:pt x="347" y="358"/>
                      <a:pt x="347" y="358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3" y="360"/>
                      <a:pt x="353" y="361"/>
                      <a:pt x="354" y="361"/>
                    </a:cubicBezTo>
                    <a:cubicBezTo>
                      <a:pt x="354" y="361"/>
                      <a:pt x="354" y="362"/>
                      <a:pt x="354" y="362"/>
                    </a:cubicBezTo>
                    <a:lnTo>
                      <a:pt x="350" y="366"/>
                    </a:lnTo>
                    <a:close/>
                    <a:moveTo>
                      <a:pt x="293" y="360"/>
                    </a:moveTo>
                    <a:cubicBezTo>
                      <a:pt x="292" y="358"/>
                      <a:pt x="291" y="356"/>
                      <a:pt x="290" y="355"/>
                    </a:cubicBezTo>
                    <a:cubicBezTo>
                      <a:pt x="295" y="352"/>
                      <a:pt x="295" y="352"/>
                      <a:pt x="295" y="352"/>
                    </a:cubicBezTo>
                    <a:cubicBezTo>
                      <a:pt x="296" y="353"/>
                      <a:pt x="297" y="355"/>
                      <a:pt x="298" y="357"/>
                    </a:cubicBezTo>
                    <a:lnTo>
                      <a:pt x="293" y="360"/>
                    </a:lnTo>
                    <a:close/>
                    <a:moveTo>
                      <a:pt x="361" y="358"/>
                    </a:moveTo>
                    <a:cubicBezTo>
                      <a:pt x="360" y="352"/>
                      <a:pt x="360" y="352"/>
                      <a:pt x="360" y="352"/>
                    </a:cubicBezTo>
                    <a:cubicBezTo>
                      <a:pt x="362" y="352"/>
                      <a:pt x="363" y="352"/>
                      <a:pt x="364" y="351"/>
                    </a:cubicBezTo>
                    <a:cubicBezTo>
                      <a:pt x="364" y="351"/>
                      <a:pt x="364" y="351"/>
                      <a:pt x="364" y="351"/>
                    </a:cubicBezTo>
                    <a:cubicBezTo>
                      <a:pt x="368" y="356"/>
                      <a:pt x="368" y="356"/>
                      <a:pt x="368" y="356"/>
                    </a:cubicBezTo>
                    <a:cubicBezTo>
                      <a:pt x="367" y="356"/>
                      <a:pt x="367" y="356"/>
                      <a:pt x="367" y="356"/>
                    </a:cubicBezTo>
                    <a:cubicBezTo>
                      <a:pt x="365" y="357"/>
                      <a:pt x="363" y="358"/>
                      <a:pt x="361" y="358"/>
                    </a:cubicBezTo>
                    <a:close/>
                    <a:moveTo>
                      <a:pt x="261" y="357"/>
                    </a:move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3" y="351"/>
                      <a:pt x="265" y="351"/>
                      <a:pt x="267" y="351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5" y="357"/>
                      <a:pt x="263" y="357"/>
                      <a:pt x="261" y="357"/>
                    </a:cubicBezTo>
                    <a:close/>
                    <a:moveTo>
                      <a:pt x="208" y="354"/>
                    </a:moveTo>
                    <a:cubicBezTo>
                      <a:pt x="208" y="348"/>
                      <a:pt x="208" y="348"/>
                      <a:pt x="208" y="348"/>
                    </a:cubicBezTo>
                    <a:cubicBezTo>
                      <a:pt x="210" y="348"/>
                      <a:pt x="212" y="348"/>
                      <a:pt x="214" y="348"/>
                    </a:cubicBezTo>
                    <a:cubicBezTo>
                      <a:pt x="214" y="354"/>
                      <a:pt x="214" y="354"/>
                      <a:pt x="214" y="354"/>
                    </a:cubicBezTo>
                    <a:cubicBezTo>
                      <a:pt x="212" y="354"/>
                      <a:pt x="210" y="354"/>
                      <a:pt x="208" y="354"/>
                    </a:cubicBezTo>
                    <a:close/>
                    <a:moveTo>
                      <a:pt x="279" y="354"/>
                    </a:moveTo>
                    <a:cubicBezTo>
                      <a:pt x="277" y="349"/>
                      <a:pt x="277" y="349"/>
                      <a:pt x="277" y="349"/>
                    </a:cubicBezTo>
                    <a:cubicBezTo>
                      <a:pt x="277" y="348"/>
                      <a:pt x="278" y="348"/>
                      <a:pt x="279" y="348"/>
                    </a:cubicBezTo>
                    <a:cubicBezTo>
                      <a:pt x="280" y="347"/>
                      <a:pt x="282" y="347"/>
                      <a:pt x="283" y="347"/>
                    </a:cubicBezTo>
                    <a:cubicBezTo>
                      <a:pt x="284" y="352"/>
                      <a:pt x="284" y="352"/>
                      <a:pt x="284" y="352"/>
                    </a:cubicBezTo>
                    <a:cubicBezTo>
                      <a:pt x="283" y="353"/>
                      <a:pt x="282" y="353"/>
                      <a:pt x="280" y="353"/>
                    </a:cubicBezTo>
                    <a:cubicBezTo>
                      <a:pt x="280" y="354"/>
                      <a:pt x="280" y="354"/>
                      <a:pt x="279" y="354"/>
                    </a:cubicBezTo>
                    <a:close/>
                    <a:moveTo>
                      <a:pt x="226" y="354"/>
                    </a:move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25" y="348"/>
                      <a:pt x="227" y="347"/>
                      <a:pt x="228" y="345"/>
                    </a:cubicBezTo>
                    <a:cubicBezTo>
                      <a:pt x="232" y="350"/>
                      <a:pt x="232" y="350"/>
                      <a:pt x="232" y="350"/>
                    </a:cubicBezTo>
                    <a:cubicBezTo>
                      <a:pt x="230" y="351"/>
                      <a:pt x="228" y="353"/>
                      <a:pt x="226" y="354"/>
                    </a:cubicBezTo>
                    <a:close/>
                    <a:moveTo>
                      <a:pt x="247" y="353"/>
                    </a:moveTo>
                    <a:cubicBezTo>
                      <a:pt x="247" y="352"/>
                      <a:pt x="246" y="350"/>
                      <a:pt x="246" y="348"/>
                    </a:cubicBezTo>
                    <a:cubicBezTo>
                      <a:pt x="246" y="348"/>
                      <a:pt x="246" y="347"/>
                      <a:pt x="246" y="346"/>
                    </a:cubicBezTo>
                    <a:cubicBezTo>
                      <a:pt x="252" y="347"/>
                      <a:pt x="252" y="347"/>
                      <a:pt x="252" y="347"/>
                    </a:cubicBezTo>
                    <a:cubicBezTo>
                      <a:pt x="252" y="347"/>
                      <a:pt x="252" y="348"/>
                      <a:pt x="252" y="348"/>
                    </a:cubicBezTo>
                    <a:cubicBezTo>
                      <a:pt x="252" y="349"/>
                      <a:pt x="252" y="350"/>
                      <a:pt x="252" y="350"/>
                    </a:cubicBezTo>
                    <a:lnTo>
                      <a:pt x="247" y="353"/>
                    </a:lnTo>
                    <a:close/>
                    <a:moveTo>
                      <a:pt x="195" y="349"/>
                    </a:moveTo>
                    <a:cubicBezTo>
                      <a:pt x="195" y="348"/>
                      <a:pt x="195" y="348"/>
                      <a:pt x="194" y="347"/>
                    </a:cubicBezTo>
                    <a:cubicBezTo>
                      <a:pt x="194" y="346"/>
                      <a:pt x="194" y="345"/>
                      <a:pt x="194" y="344"/>
                    </a:cubicBezTo>
                    <a:cubicBezTo>
                      <a:pt x="194" y="343"/>
                      <a:pt x="194" y="343"/>
                      <a:pt x="194" y="342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5"/>
                    </a:cubicBezTo>
                    <a:cubicBezTo>
                      <a:pt x="200" y="346"/>
                      <a:pt x="201" y="347"/>
                      <a:pt x="201" y="348"/>
                    </a:cubicBezTo>
                    <a:lnTo>
                      <a:pt x="195" y="349"/>
                    </a:lnTo>
                    <a:close/>
                    <a:moveTo>
                      <a:pt x="241" y="348"/>
                    </a:move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1" y="342"/>
                      <a:pt x="242" y="342"/>
                      <a:pt x="242" y="342"/>
                    </a:cubicBezTo>
                    <a:cubicBezTo>
                      <a:pt x="242" y="341"/>
                      <a:pt x="243" y="341"/>
                      <a:pt x="244" y="340"/>
                    </a:cubicBezTo>
                    <a:cubicBezTo>
                      <a:pt x="247" y="345"/>
                      <a:pt x="247" y="345"/>
                      <a:pt x="247" y="345"/>
                    </a:cubicBezTo>
                    <a:cubicBezTo>
                      <a:pt x="247" y="345"/>
                      <a:pt x="247" y="345"/>
                      <a:pt x="246" y="345"/>
                    </a:cubicBezTo>
                    <a:cubicBezTo>
                      <a:pt x="245" y="347"/>
                      <a:pt x="244" y="348"/>
                      <a:pt x="241" y="348"/>
                    </a:cubicBezTo>
                    <a:close/>
                    <a:moveTo>
                      <a:pt x="372" y="345"/>
                    </a:moveTo>
                    <a:cubicBezTo>
                      <a:pt x="370" y="343"/>
                      <a:pt x="370" y="343"/>
                      <a:pt x="370" y="343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8" y="339"/>
                      <a:pt x="369" y="338"/>
                      <a:pt x="370" y="337"/>
                    </a:cubicBezTo>
                    <a:cubicBezTo>
                      <a:pt x="370" y="337"/>
                      <a:pt x="371" y="336"/>
                      <a:pt x="371" y="336"/>
                    </a:cubicBezTo>
                    <a:cubicBezTo>
                      <a:pt x="375" y="340"/>
                      <a:pt x="375" y="340"/>
                      <a:pt x="375" y="340"/>
                    </a:cubicBezTo>
                    <a:cubicBezTo>
                      <a:pt x="375" y="340"/>
                      <a:pt x="375" y="341"/>
                      <a:pt x="375" y="341"/>
                    </a:cubicBezTo>
                    <a:cubicBezTo>
                      <a:pt x="374" y="342"/>
                      <a:pt x="373" y="343"/>
                      <a:pt x="372" y="344"/>
                    </a:cubicBezTo>
                    <a:lnTo>
                      <a:pt x="372" y="345"/>
                    </a:lnTo>
                    <a:close/>
                    <a:moveTo>
                      <a:pt x="209" y="338"/>
                    </a:moveTo>
                    <a:cubicBezTo>
                      <a:pt x="204" y="335"/>
                      <a:pt x="204" y="335"/>
                      <a:pt x="204" y="335"/>
                    </a:cubicBezTo>
                    <a:cubicBezTo>
                      <a:pt x="204" y="335"/>
                      <a:pt x="204" y="335"/>
                      <a:pt x="204" y="334"/>
                    </a:cubicBezTo>
                    <a:cubicBezTo>
                      <a:pt x="204" y="334"/>
                      <a:pt x="204" y="333"/>
                      <a:pt x="204" y="332"/>
                    </a:cubicBezTo>
                    <a:cubicBezTo>
                      <a:pt x="210" y="330"/>
                      <a:pt x="210" y="330"/>
                      <a:pt x="210" y="330"/>
                    </a:cubicBezTo>
                    <a:cubicBezTo>
                      <a:pt x="210" y="332"/>
                      <a:pt x="210" y="333"/>
                      <a:pt x="210" y="334"/>
                    </a:cubicBezTo>
                    <a:cubicBezTo>
                      <a:pt x="210" y="336"/>
                      <a:pt x="210" y="337"/>
                      <a:pt x="209" y="338"/>
                    </a:cubicBezTo>
                    <a:close/>
                    <a:moveTo>
                      <a:pt x="378" y="327"/>
                    </a:moveTo>
                    <a:cubicBezTo>
                      <a:pt x="373" y="326"/>
                      <a:pt x="373" y="326"/>
                      <a:pt x="373" y="326"/>
                    </a:cubicBezTo>
                    <a:cubicBezTo>
                      <a:pt x="373" y="326"/>
                      <a:pt x="373" y="325"/>
                      <a:pt x="373" y="323"/>
                    </a:cubicBezTo>
                    <a:cubicBezTo>
                      <a:pt x="373" y="322"/>
                      <a:pt x="373" y="321"/>
                      <a:pt x="373" y="320"/>
                    </a:cubicBezTo>
                    <a:cubicBezTo>
                      <a:pt x="379" y="322"/>
                      <a:pt x="379" y="322"/>
                      <a:pt x="379" y="322"/>
                    </a:cubicBezTo>
                    <a:cubicBezTo>
                      <a:pt x="379" y="322"/>
                      <a:pt x="379" y="323"/>
                      <a:pt x="379" y="323"/>
                    </a:cubicBezTo>
                    <a:cubicBezTo>
                      <a:pt x="379" y="325"/>
                      <a:pt x="379" y="326"/>
                      <a:pt x="378" y="327"/>
                    </a:cubicBezTo>
                    <a:close/>
                    <a:moveTo>
                      <a:pt x="209" y="320"/>
                    </a:moveTo>
                    <a:cubicBezTo>
                      <a:pt x="203" y="319"/>
                      <a:pt x="203" y="319"/>
                      <a:pt x="203" y="319"/>
                    </a:cubicBezTo>
                    <a:cubicBezTo>
                      <a:pt x="203" y="318"/>
                      <a:pt x="203" y="317"/>
                      <a:pt x="203" y="317"/>
                    </a:cubicBezTo>
                    <a:cubicBezTo>
                      <a:pt x="203" y="317"/>
                      <a:pt x="204" y="318"/>
                      <a:pt x="204" y="318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7" y="312"/>
                      <a:pt x="209" y="314"/>
                      <a:pt x="209" y="317"/>
                    </a:cubicBezTo>
                    <a:cubicBezTo>
                      <a:pt x="209" y="317"/>
                      <a:pt x="209" y="318"/>
                      <a:pt x="209" y="320"/>
                    </a:cubicBezTo>
                    <a:close/>
                    <a:moveTo>
                      <a:pt x="193" y="318"/>
                    </a:moveTo>
                    <a:cubicBezTo>
                      <a:pt x="190" y="314"/>
                      <a:pt x="190" y="314"/>
                      <a:pt x="190" y="314"/>
                    </a:cubicBezTo>
                    <a:cubicBezTo>
                      <a:pt x="190" y="313"/>
                      <a:pt x="190" y="313"/>
                      <a:pt x="191" y="312"/>
                    </a:cubicBezTo>
                    <a:cubicBezTo>
                      <a:pt x="192" y="311"/>
                      <a:pt x="193" y="310"/>
                      <a:pt x="194" y="310"/>
                    </a:cubicBezTo>
                    <a:cubicBezTo>
                      <a:pt x="197" y="314"/>
                      <a:pt x="197" y="314"/>
                      <a:pt x="197" y="314"/>
                    </a:cubicBezTo>
                    <a:cubicBezTo>
                      <a:pt x="197" y="315"/>
                      <a:pt x="196" y="316"/>
                      <a:pt x="195" y="316"/>
                    </a:cubicBezTo>
                    <a:cubicBezTo>
                      <a:pt x="194" y="317"/>
                      <a:pt x="194" y="318"/>
                      <a:pt x="193" y="318"/>
                    </a:cubicBezTo>
                    <a:close/>
                    <a:moveTo>
                      <a:pt x="385" y="313"/>
                    </a:moveTo>
                    <a:cubicBezTo>
                      <a:pt x="380" y="309"/>
                      <a:pt x="380" y="309"/>
                      <a:pt x="380" y="309"/>
                    </a:cubicBezTo>
                    <a:cubicBezTo>
                      <a:pt x="381" y="308"/>
                      <a:pt x="382" y="307"/>
                      <a:pt x="383" y="306"/>
                    </a:cubicBezTo>
                    <a:cubicBezTo>
                      <a:pt x="383" y="306"/>
                      <a:pt x="383" y="305"/>
                      <a:pt x="384" y="305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10"/>
                    </a:cubicBezTo>
                    <a:cubicBezTo>
                      <a:pt x="387" y="311"/>
                      <a:pt x="386" y="312"/>
                      <a:pt x="385" y="313"/>
                    </a:cubicBezTo>
                    <a:close/>
                    <a:moveTo>
                      <a:pt x="186" y="308"/>
                    </a:moveTo>
                    <a:cubicBezTo>
                      <a:pt x="186" y="308"/>
                      <a:pt x="186" y="307"/>
                      <a:pt x="183" y="305"/>
                    </a:cubicBez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89" y="302"/>
                      <a:pt x="191" y="304"/>
                      <a:pt x="192" y="306"/>
                    </a:cubicBezTo>
                    <a:lnTo>
                      <a:pt x="186" y="308"/>
                    </a:lnTo>
                    <a:close/>
                    <a:moveTo>
                      <a:pt x="390" y="301"/>
                    </a:moveTo>
                    <a:cubicBezTo>
                      <a:pt x="389" y="301"/>
                      <a:pt x="388" y="301"/>
                      <a:pt x="387" y="300"/>
                    </a:cubicBezTo>
                    <a:cubicBezTo>
                      <a:pt x="387" y="300"/>
                      <a:pt x="386" y="299"/>
                      <a:pt x="385" y="299"/>
                    </a:cubicBezTo>
                    <a:cubicBezTo>
                      <a:pt x="388" y="294"/>
                      <a:pt x="388" y="294"/>
                      <a:pt x="388" y="294"/>
                    </a:cubicBezTo>
                    <a:cubicBezTo>
                      <a:pt x="388" y="294"/>
                      <a:pt x="389" y="295"/>
                      <a:pt x="390" y="295"/>
                    </a:cubicBezTo>
                    <a:cubicBezTo>
                      <a:pt x="391" y="295"/>
                      <a:pt x="392" y="296"/>
                      <a:pt x="393" y="296"/>
                    </a:cubicBezTo>
                    <a:lnTo>
                      <a:pt x="390" y="301"/>
                    </a:lnTo>
                    <a:close/>
                    <a:moveTo>
                      <a:pt x="173" y="300"/>
                    </a:moveTo>
                    <a:cubicBezTo>
                      <a:pt x="172" y="299"/>
                      <a:pt x="172" y="299"/>
                      <a:pt x="172" y="299"/>
                    </a:cubicBezTo>
                    <a:cubicBezTo>
                      <a:pt x="170" y="298"/>
                      <a:pt x="169" y="298"/>
                      <a:pt x="168" y="297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2" y="293"/>
                      <a:pt x="173" y="293"/>
                      <a:pt x="174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lnTo>
                      <a:pt x="173" y="300"/>
                    </a:lnTo>
                    <a:close/>
                    <a:moveTo>
                      <a:pt x="425" y="297"/>
                    </a:moveTo>
                    <a:cubicBezTo>
                      <a:pt x="423" y="296"/>
                      <a:pt x="422" y="296"/>
                      <a:pt x="421" y="296"/>
                    </a:cubicBezTo>
                    <a:cubicBezTo>
                      <a:pt x="424" y="290"/>
                      <a:pt x="424" y="290"/>
                      <a:pt x="424" y="290"/>
                    </a:cubicBezTo>
                    <a:cubicBezTo>
                      <a:pt x="425" y="291"/>
                      <a:pt x="426" y="291"/>
                      <a:pt x="427" y="292"/>
                    </a:cubicBezTo>
                    <a:lnTo>
                      <a:pt x="425" y="297"/>
                    </a:lnTo>
                    <a:close/>
                    <a:moveTo>
                      <a:pt x="411" y="290"/>
                    </a:moveTo>
                    <a:cubicBezTo>
                      <a:pt x="409" y="289"/>
                      <a:pt x="407" y="288"/>
                      <a:pt x="405" y="287"/>
                    </a:cubicBezTo>
                    <a:cubicBezTo>
                      <a:pt x="408" y="282"/>
                      <a:pt x="408" y="282"/>
                      <a:pt x="408" y="282"/>
                    </a:cubicBezTo>
                    <a:cubicBezTo>
                      <a:pt x="410" y="283"/>
                      <a:pt x="411" y="284"/>
                      <a:pt x="413" y="285"/>
                    </a:cubicBezTo>
                    <a:lnTo>
                      <a:pt x="411" y="290"/>
                    </a:lnTo>
                    <a:close/>
                    <a:moveTo>
                      <a:pt x="374" y="290"/>
                    </a:moveTo>
                    <a:cubicBezTo>
                      <a:pt x="374" y="289"/>
                      <a:pt x="374" y="289"/>
                      <a:pt x="374" y="289"/>
                    </a:cubicBezTo>
                    <a:cubicBezTo>
                      <a:pt x="374" y="287"/>
                      <a:pt x="376" y="285"/>
                      <a:pt x="377" y="285"/>
                    </a:cubicBezTo>
                    <a:cubicBezTo>
                      <a:pt x="377" y="285"/>
                      <a:pt x="377" y="284"/>
                      <a:pt x="377" y="284"/>
                    </a:cubicBezTo>
                    <a:cubicBezTo>
                      <a:pt x="377" y="284"/>
                      <a:pt x="378" y="283"/>
                      <a:pt x="379" y="282"/>
                    </a:cubicBezTo>
                    <a:cubicBezTo>
                      <a:pt x="383" y="287"/>
                      <a:pt x="383" y="287"/>
                      <a:pt x="383" y="287"/>
                    </a:cubicBezTo>
                    <a:cubicBezTo>
                      <a:pt x="382" y="287"/>
                      <a:pt x="382" y="287"/>
                      <a:pt x="382" y="287"/>
                    </a:cubicBezTo>
                    <a:cubicBezTo>
                      <a:pt x="382" y="288"/>
                      <a:pt x="381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lnTo>
                      <a:pt x="374" y="290"/>
                    </a:lnTo>
                    <a:close/>
                    <a:moveTo>
                      <a:pt x="160" y="286"/>
                    </a:move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2"/>
                      <a:pt x="161" y="280"/>
                      <a:pt x="162" y="278"/>
                    </a:cubicBezTo>
                    <a:cubicBezTo>
                      <a:pt x="167" y="282"/>
                      <a:pt x="167" y="282"/>
                      <a:pt x="167" y="282"/>
                    </a:cubicBezTo>
                    <a:cubicBezTo>
                      <a:pt x="166" y="283"/>
                      <a:pt x="166" y="284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lnTo>
                      <a:pt x="160" y="286"/>
                    </a:lnTo>
                    <a:close/>
                    <a:moveTo>
                      <a:pt x="392" y="282"/>
                    </a:move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3" y="275"/>
                      <a:pt x="395" y="275"/>
                      <a:pt x="398" y="276"/>
                    </a:cubicBezTo>
                    <a:cubicBezTo>
                      <a:pt x="396" y="282"/>
                      <a:pt x="396" y="282"/>
                      <a:pt x="396" y="282"/>
                    </a:cubicBezTo>
                    <a:cubicBezTo>
                      <a:pt x="394" y="281"/>
                      <a:pt x="394" y="281"/>
                      <a:pt x="392" y="282"/>
                    </a:cubicBezTo>
                    <a:close/>
                    <a:moveTo>
                      <a:pt x="176" y="275"/>
                    </a:moveTo>
                    <a:cubicBezTo>
                      <a:pt x="172" y="271"/>
                      <a:pt x="172" y="271"/>
                      <a:pt x="172" y="271"/>
                    </a:cubicBezTo>
                    <a:cubicBezTo>
                      <a:pt x="172" y="270"/>
                      <a:pt x="173" y="269"/>
                      <a:pt x="174" y="268"/>
                    </a:cubicBezTo>
                    <a:cubicBezTo>
                      <a:pt x="176" y="267"/>
                      <a:pt x="176" y="267"/>
                      <a:pt x="176" y="267"/>
                    </a:cubicBezTo>
                    <a:cubicBezTo>
                      <a:pt x="180" y="271"/>
                      <a:pt x="180" y="271"/>
                      <a:pt x="180" y="271"/>
                    </a:cubicBezTo>
                    <a:cubicBezTo>
                      <a:pt x="178" y="272"/>
                      <a:pt x="178" y="272"/>
                      <a:pt x="178" y="272"/>
                    </a:cubicBezTo>
                    <a:cubicBezTo>
                      <a:pt x="177" y="273"/>
                      <a:pt x="176" y="274"/>
                      <a:pt x="176" y="275"/>
                    </a:cubicBezTo>
                    <a:close/>
                    <a:moveTo>
                      <a:pt x="188" y="261"/>
                    </a:moveTo>
                    <a:cubicBezTo>
                      <a:pt x="183" y="259"/>
                      <a:pt x="183" y="259"/>
                      <a:pt x="183" y="259"/>
                    </a:cubicBezTo>
                    <a:cubicBezTo>
                      <a:pt x="183" y="258"/>
                      <a:pt x="184" y="256"/>
                      <a:pt x="184" y="254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89" y="257"/>
                      <a:pt x="189" y="260"/>
                      <a:pt x="188" y="261"/>
                    </a:cubicBezTo>
                    <a:close/>
                    <a:moveTo>
                      <a:pt x="183" y="245"/>
                    </a:moveTo>
                    <a:cubicBezTo>
                      <a:pt x="182" y="244"/>
                      <a:pt x="182" y="244"/>
                      <a:pt x="181" y="243"/>
                    </a:cubicBezTo>
                    <a:cubicBezTo>
                      <a:pt x="180" y="243"/>
                      <a:pt x="179" y="243"/>
                      <a:pt x="179" y="242"/>
                    </a:cubicBezTo>
                    <a:cubicBezTo>
                      <a:pt x="182" y="238"/>
                      <a:pt x="182" y="238"/>
                      <a:pt x="182" y="238"/>
                    </a:cubicBezTo>
                    <a:cubicBezTo>
                      <a:pt x="182" y="238"/>
                      <a:pt x="183" y="238"/>
                      <a:pt x="183" y="238"/>
                    </a:cubicBezTo>
                    <a:cubicBezTo>
                      <a:pt x="185" y="239"/>
                      <a:pt x="187" y="240"/>
                      <a:pt x="188" y="242"/>
                    </a:cubicBezTo>
                    <a:lnTo>
                      <a:pt x="183" y="245"/>
                    </a:lnTo>
                    <a:close/>
                    <a:moveTo>
                      <a:pt x="216" y="241"/>
                    </a:moveTo>
                    <a:cubicBezTo>
                      <a:pt x="214" y="241"/>
                      <a:pt x="211" y="240"/>
                      <a:pt x="210" y="238"/>
                    </a:cubicBezTo>
                    <a:cubicBezTo>
                      <a:pt x="209" y="238"/>
                      <a:pt x="209" y="238"/>
                      <a:pt x="209" y="238"/>
                    </a:cubicBezTo>
                    <a:cubicBezTo>
                      <a:pt x="209" y="237"/>
                      <a:pt x="209" y="237"/>
                      <a:pt x="209" y="237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4" y="234"/>
                      <a:pt x="216" y="235"/>
                      <a:pt x="217" y="236"/>
                    </a:cubicBezTo>
                    <a:lnTo>
                      <a:pt x="216" y="241"/>
                    </a:lnTo>
                    <a:close/>
                    <a:moveTo>
                      <a:pt x="184" y="233"/>
                    </a:moveTo>
                    <a:cubicBezTo>
                      <a:pt x="183" y="233"/>
                      <a:pt x="182" y="233"/>
                      <a:pt x="181" y="233"/>
                    </a:cubicBezTo>
                    <a:cubicBezTo>
                      <a:pt x="180" y="233"/>
                      <a:pt x="180" y="233"/>
                      <a:pt x="179" y="233"/>
                    </a:cubicBezTo>
                    <a:cubicBezTo>
                      <a:pt x="178" y="227"/>
                      <a:pt x="178" y="227"/>
                      <a:pt x="178" y="227"/>
                    </a:cubicBezTo>
                    <a:cubicBezTo>
                      <a:pt x="179" y="227"/>
                      <a:pt x="180" y="227"/>
                      <a:pt x="182" y="227"/>
                    </a:cubicBezTo>
                    <a:cubicBezTo>
                      <a:pt x="183" y="227"/>
                      <a:pt x="184" y="228"/>
                      <a:pt x="185" y="228"/>
                    </a:cubicBezTo>
                    <a:lnTo>
                      <a:pt x="184" y="233"/>
                    </a:lnTo>
                    <a:close/>
                    <a:moveTo>
                      <a:pt x="201" y="233"/>
                    </a:moveTo>
                    <a:cubicBezTo>
                      <a:pt x="201" y="233"/>
                      <a:pt x="201" y="233"/>
                      <a:pt x="200" y="233"/>
                    </a:cubicBezTo>
                    <a:cubicBezTo>
                      <a:pt x="198" y="233"/>
                      <a:pt x="197" y="232"/>
                      <a:pt x="195" y="232"/>
                    </a:cubicBezTo>
                    <a:cubicBezTo>
                      <a:pt x="196" y="227"/>
                      <a:pt x="196" y="227"/>
                      <a:pt x="196" y="227"/>
                    </a:cubicBezTo>
                    <a:cubicBezTo>
                      <a:pt x="197" y="227"/>
                      <a:pt x="199" y="227"/>
                      <a:pt x="200" y="227"/>
                    </a:cubicBezTo>
                    <a:cubicBezTo>
                      <a:pt x="201" y="227"/>
                      <a:pt x="201" y="227"/>
                      <a:pt x="202" y="227"/>
                    </a:cubicBezTo>
                    <a:lnTo>
                      <a:pt x="201" y="233"/>
                    </a:lnTo>
                    <a:close/>
                    <a:moveTo>
                      <a:pt x="225" y="233"/>
                    </a:moveTo>
                    <a:cubicBezTo>
                      <a:pt x="220" y="230"/>
                      <a:pt x="220" y="230"/>
                      <a:pt x="220" y="230"/>
                    </a:cubicBezTo>
                    <a:cubicBezTo>
                      <a:pt x="221" y="229"/>
                      <a:pt x="221" y="228"/>
                      <a:pt x="222" y="227"/>
                    </a:cubicBezTo>
                    <a:cubicBezTo>
                      <a:pt x="222" y="227"/>
                      <a:pt x="223" y="227"/>
                      <a:pt x="223" y="225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28" y="228"/>
                      <a:pt x="227" y="231"/>
                      <a:pt x="226" y="232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6" y="232"/>
                      <a:pt x="225" y="232"/>
                      <a:pt x="225" y="233"/>
                    </a:cubicBezTo>
                    <a:close/>
                    <a:moveTo>
                      <a:pt x="218" y="222"/>
                    </a:moveTo>
                    <a:cubicBezTo>
                      <a:pt x="216" y="222"/>
                      <a:pt x="215" y="221"/>
                      <a:pt x="215" y="219"/>
                    </a:cubicBezTo>
                    <a:cubicBezTo>
                      <a:pt x="220" y="218"/>
                      <a:pt x="220" y="218"/>
                      <a:pt x="220" y="218"/>
                    </a:cubicBezTo>
                    <a:cubicBezTo>
                      <a:pt x="220" y="217"/>
                      <a:pt x="219" y="216"/>
                      <a:pt x="218" y="216"/>
                    </a:cubicBezTo>
                    <a:cubicBezTo>
                      <a:pt x="218" y="216"/>
                      <a:pt x="218" y="216"/>
                      <a:pt x="218" y="216"/>
                    </a:cubicBezTo>
                    <a:cubicBezTo>
                      <a:pt x="218" y="216"/>
                      <a:pt x="218" y="216"/>
                      <a:pt x="219" y="216"/>
                    </a:cubicBezTo>
                    <a:cubicBezTo>
                      <a:pt x="220" y="215"/>
                      <a:pt x="221" y="215"/>
                      <a:pt x="221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3" y="220"/>
                      <a:pt x="222" y="221"/>
                      <a:pt x="222" y="221"/>
                    </a:cubicBezTo>
                    <a:cubicBezTo>
                      <a:pt x="220" y="222"/>
                      <a:pt x="219" y="222"/>
                      <a:pt x="218" y="222"/>
                    </a:cubicBezTo>
                    <a:close/>
                    <a:moveTo>
                      <a:pt x="184" y="222"/>
                    </a:moveTo>
                    <a:cubicBezTo>
                      <a:pt x="183" y="222"/>
                      <a:pt x="181" y="221"/>
                      <a:pt x="180" y="221"/>
                    </a:cubicBezTo>
                    <a:cubicBezTo>
                      <a:pt x="179" y="221"/>
                      <a:pt x="179" y="221"/>
                      <a:pt x="178" y="221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80" y="215"/>
                      <a:pt x="180" y="215"/>
                      <a:pt x="181" y="215"/>
                    </a:cubicBezTo>
                    <a:cubicBezTo>
                      <a:pt x="183" y="216"/>
                      <a:pt x="184" y="216"/>
                      <a:pt x="185" y="216"/>
                    </a:cubicBezTo>
                    <a:lnTo>
                      <a:pt x="184" y="222"/>
                    </a:lnTo>
                    <a:close/>
                    <a:moveTo>
                      <a:pt x="162" y="222"/>
                    </a:moveTo>
                    <a:cubicBezTo>
                      <a:pt x="162" y="222"/>
                      <a:pt x="161" y="222"/>
                      <a:pt x="161" y="222"/>
                    </a:cubicBezTo>
                    <a:cubicBezTo>
                      <a:pt x="162" y="216"/>
                      <a:pt x="162" y="216"/>
                      <a:pt x="162" y="216"/>
                    </a:cubicBezTo>
                    <a:cubicBezTo>
                      <a:pt x="162" y="216"/>
                      <a:pt x="164" y="216"/>
                      <a:pt x="166" y="215"/>
                    </a:cubicBezTo>
                    <a:cubicBezTo>
                      <a:pt x="167" y="215"/>
                      <a:pt x="167" y="215"/>
                      <a:pt x="167" y="215"/>
                    </a:cubicBezTo>
                    <a:cubicBezTo>
                      <a:pt x="168" y="221"/>
                      <a:pt x="168" y="221"/>
                      <a:pt x="168" y="221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65" y="221"/>
                      <a:pt x="163" y="222"/>
                      <a:pt x="162" y="222"/>
                    </a:cubicBezTo>
                    <a:close/>
                    <a:moveTo>
                      <a:pt x="151" y="213"/>
                    </a:moveTo>
                    <a:cubicBezTo>
                      <a:pt x="148" y="210"/>
                      <a:pt x="147" y="208"/>
                      <a:pt x="147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4" y="208"/>
                      <a:pt x="155" y="209"/>
                    </a:cubicBezTo>
                    <a:lnTo>
                      <a:pt x="151" y="213"/>
                    </a:lnTo>
                    <a:close/>
                    <a:moveTo>
                      <a:pt x="192" y="211"/>
                    </a:move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6" y="209"/>
                      <a:pt x="186" y="205"/>
                      <a:pt x="189" y="203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9"/>
                      <a:pt x="192" y="211"/>
                    </a:cubicBezTo>
                    <a:close/>
                    <a:moveTo>
                      <a:pt x="213" y="211"/>
                    </a:move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1" y="210"/>
                      <a:pt x="211" y="209"/>
                    </a:cubicBezTo>
                    <a:cubicBezTo>
                      <a:pt x="209" y="208"/>
                      <a:pt x="209" y="207"/>
                      <a:pt x="208" y="206"/>
                    </a:cubicBezTo>
                    <a:cubicBezTo>
                      <a:pt x="208" y="206"/>
                      <a:pt x="208" y="205"/>
                      <a:pt x="208" y="205"/>
                    </a:cubicBezTo>
                    <a:cubicBezTo>
                      <a:pt x="214" y="203"/>
                      <a:pt x="214" y="203"/>
                      <a:pt x="214" y="203"/>
                    </a:cubicBezTo>
                    <a:cubicBezTo>
                      <a:pt x="214" y="203"/>
                      <a:pt x="214" y="204"/>
                      <a:pt x="214" y="204"/>
                    </a:cubicBezTo>
                    <a:cubicBezTo>
                      <a:pt x="214" y="204"/>
                      <a:pt x="214" y="205"/>
                      <a:pt x="214" y="205"/>
                    </a:cubicBezTo>
                    <a:cubicBezTo>
                      <a:pt x="215" y="205"/>
                      <a:pt x="215" y="205"/>
                      <a:pt x="215" y="205"/>
                    </a:cubicBezTo>
                    <a:cubicBezTo>
                      <a:pt x="216" y="206"/>
                      <a:pt x="216" y="206"/>
                      <a:pt x="216" y="206"/>
                    </a:cubicBezTo>
                    <a:lnTo>
                      <a:pt x="213" y="211"/>
                    </a:lnTo>
                    <a:close/>
                    <a:moveTo>
                      <a:pt x="198" y="199"/>
                    </a:move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7" y="194"/>
                      <a:pt x="198" y="193"/>
                      <a:pt x="199" y="193"/>
                    </a:cubicBezTo>
                    <a:cubicBezTo>
                      <a:pt x="200" y="193"/>
                      <a:pt x="200" y="193"/>
                      <a:pt x="200" y="193"/>
                    </a:cubicBezTo>
                    <a:cubicBezTo>
                      <a:pt x="201" y="193"/>
                      <a:pt x="202" y="193"/>
                      <a:pt x="203" y="193"/>
                    </a:cubicBezTo>
                    <a:cubicBezTo>
                      <a:pt x="203" y="199"/>
                      <a:pt x="203" y="199"/>
                      <a:pt x="203" y="199"/>
                    </a:cubicBezTo>
                    <a:cubicBezTo>
                      <a:pt x="202" y="199"/>
                      <a:pt x="201" y="199"/>
                      <a:pt x="200" y="199"/>
                    </a:cubicBezTo>
                    <a:cubicBezTo>
                      <a:pt x="200" y="199"/>
                      <a:pt x="199" y="199"/>
                      <a:pt x="199" y="199"/>
                    </a:cubicBezTo>
                    <a:cubicBezTo>
                      <a:pt x="199" y="199"/>
                      <a:pt x="199" y="199"/>
                      <a:pt x="198" y="199"/>
                    </a:cubicBezTo>
                    <a:close/>
                    <a:moveTo>
                      <a:pt x="148" y="196"/>
                    </a:moveTo>
                    <a:cubicBezTo>
                      <a:pt x="147" y="195"/>
                      <a:pt x="147" y="194"/>
                      <a:pt x="146" y="193"/>
                    </a:cubicBezTo>
                    <a:cubicBezTo>
                      <a:pt x="145" y="192"/>
                      <a:pt x="145" y="191"/>
                      <a:pt x="144" y="190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1" y="191"/>
                      <a:pt x="152" y="192"/>
                      <a:pt x="153" y="193"/>
                    </a:cubicBezTo>
                    <a:lnTo>
                      <a:pt x="148" y="196"/>
                    </a:lnTo>
                    <a:close/>
                    <a:moveTo>
                      <a:pt x="129" y="187"/>
                    </a:moveTo>
                    <a:cubicBezTo>
                      <a:pt x="127" y="186"/>
                      <a:pt x="125" y="183"/>
                      <a:pt x="125" y="181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81"/>
                      <a:pt x="132" y="182"/>
                      <a:pt x="132" y="182"/>
                    </a:cubicBezTo>
                    <a:lnTo>
                      <a:pt x="129" y="187"/>
                    </a:lnTo>
                    <a:close/>
                    <a:moveTo>
                      <a:pt x="142" y="182"/>
                    </a:move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9" y="177"/>
                      <a:pt x="141" y="176"/>
                      <a:pt x="143" y="176"/>
                    </a:cubicBezTo>
                    <a:cubicBezTo>
                      <a:pt x="144" y="176"/>
                      <a:pt x="145" y="176"/>
                      <a:pt x="146" y="177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3" y="182"/>
                      <a:pt x="143" y="182"/>
                      <a:pt x="143" y="182"/>
                    </a:cubicBezTo>
                    <a:cubicBezTo>
                      <a:pt x="143" y="182"/>
                      <a:pt x="142" y="182"/>
                      <a:pt x="142" y="182"/>
                    </a:cubicBezTo>
                    <a:close/>
                    <a:moveTo>
                      <a:pt x="131" y="171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6"/>
                      <a:pt x="127" y="166"/>
                      <a:pt x="127" y="165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64"/>
                      <a:pt x="129" y="163"/>
                      <a:pt x="129" y="163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7"/>
                      <a:pt x="133" y="168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9"/>
                      <a:pt x="131" y="170"/>
                      <a:pt x="131" y="171"/>
                    </a:cubicBezTo>
                    <a:close/>
                    <a:moveTo>
                      <a:pt x="137" y="159"/>
                    </a:move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5" y="159"/>
                      <a:pt x="134" y="159"/>
                      <a:pt x="132" y="158"/>
                    </a:cubicBezTo>
                    <a:cubicBezTo>
                      <a:pt x="132" y="157"/>
                      <a:pt x="132" y="157"/>
                      <a:pt x="132" y="157"/>
                    </a:cubicBezTo>
                    <a:cubicBezTo>
                      <a:pt x="135" y="152"/>
                      <a:pt x="135" y="152"/>
                      <a:pt x="135" y="152"/>
                    </a:cubicBezTo>
                    <a:cubicBezTo>
                      <a:pt x="135" y="152"/>
                      <a:pt x="136" y="153"/>
                      <a:pt x="136" y="153"/>
                    </a:cubicBezTo>
                    <a:cubicBezTo>
                      <a:pt x="136" y="153"/>
                      <a:pt x="137" y="153"/>
                      <a:pt x="137" y="153"/>
                    </a:cubicBezTo>
                    <a:cubicBezTo>
                      <a:pt x="136" y="153"/>
                      <a:pt x="136" y="154"/>
                      <a:pt x="135" y="154"/>
                    </a:cubicBez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0" y="158"/>
                      <a:pt x="138" y="159"/>
                      <a:pt x="137" y="159"/>
                    </a:cubicBezTo>
                    <a:close/>
                    <a:moveTo>
                      <a:pt x="138" y="145"/>
                    </a:move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2"/>
                      <a:pt x="135" y="140"/>
                      <a:pt x="136" y="140"/>
                    </a:cubicBezTo>
                    <a:cubicBezTo>
                      <a:pt x="136" y="140"/>
                      <a:pt x="136" y="139"/>
                      <a:pt x="137" y="139"/>
                    </a:cubicBezTo>
                    <a:cubicBezTo>
                      <a:pt x="142" y="142"/>
                      <a:pt x="142" y="142"/>
                      <a:pt x="142" y="142"/>
                    </a:cubicBezTo>
                    <a:cubicBezTo>
                      <a:pt x="141" y="144"/>
                      <a:pt x="139" y="145"/>
                      <a:pt x="138" y="145"/>
                    </a:cubicBezTo>
                    <a:cubicBezTo>
                      <a:pt x="138" y="145"/>
                      <a:pt x="138" y="145"/>
                      <a:pt x="138" y="145"/>
                    </a:cubicBezTo>
                    <a:close/>
                    <a:moveTo>
                      <a:pt x="118" y="139"/>
                    </a:moveTo>
                    <a:cubicBezTo>
                      <a:pt x="116" y="138"/>
                      <a:pt x="114" y="138"/>
                      <a:pt x="112" y="138"/>
                    </a:cubicBez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3" y="132"/>
                      <a:pt x="114" y="132"/>
                      <a:pt x="114" y="132"/>
                    </a:cubicBezTo>
                    <a:cubicBezTo>
                      <a:pt x="116" y="132"/>
                      <a:pt x="118" y="133"/>
                      <a:pt x="119" y="133"/>
                    </a:cubicBezTo>
                    <a:lnTo>
                      <a:pt x="118" y="139"/>
                    </a:lnTo>
                    <a:close/>
                    <a:moveTo>
                      <a:pt x="131" y="136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0" y="130"/>
                      <a:pt x="132" y="129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4" y="135"/>
                      <a:pt x="133" y="135"/>
                      <a:pt x="131" y="136"/>
                    </a:cubicBezTo>
                    <a:close/>
                    <a:moveTo>
                      <a:pt x="105" y="126"/>
                    </a:moveTo>
                    <a:cubicBezTo>
                      <a:pt x="105" y="126"/>
                      <a:pt x="105" y="125"/>
                      <a:pt x="105" y="125"/>
                    </a:cubicBezTo>
                    <a:cubicBezTo>
                      <a:pt x="105" y="125"/>
                      <a:pt x="105" y="125"/>
                      <a:pt x="104" y="124"/>
                    </a:cubicBezTo>
                    <a:cubicBezTo>
                      <a:pt x="104" y="124"/>
                      <a:pt x="103" y="124"/>
                      <a:pt x="103" y="123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07" y="119"/>
                      <a:pt x="108" y="120"/>
                      <a:pt x="108" y="120"/>
                    </a:cubicBezTo>
                    <a:cubicBezTo>
                      <a:pt x="108" y="120"/>
                      <a:pt x="109" y="121"/>
                      <a:pt x="109" y="121"/>
                    </a:cubicBezTo>
                    <a:cubicBezTo>
                      <a:pt x="110" y="122"/>
                      <a:pt x="111" y="123"/>
                      <a:pt x="111" y="125"/>
                    </a:cubicBezTo>
                    <a:lnTo>
                      <a:pt x="105" y="126"/>
                    </a:lnTo>
                    <a:close/>
                    <a:moveTo>
                      <a:pt x="95" y="118"/>
                    </a:moveTo>
                    <a:cubicBezTo>
                      <a:pt x="93" y="118"/>
                      <a:pt x="91" y="117"/>
                      <a:pt x="90" y="116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2"/>
                      <a:pt x="94" y="112"/>
                      <a:pt x="95" y="112"/>
                    </a:cubicBezTo>
                    <a:cubicBezTo>
                      <a:pt x="96" y="112"/>
                      <a:pt x="96" y="112"/>
                      <a:pt x="97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7" y="117"/>
                      <a:pt x="96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lose/>
                    <a:moveTo>
                      <a:pt x="77" y="112"/>
                    </a:moveTo>
                    <a:cubicBezTo>
                      <a:pt x="76" y="106"/>
                      <a:pt x="76" y="106"/>
                      <a:pt x="76" y="106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6"/>
                      <a:pt x="81" y="106"/>
                      <a:pt x="82" y="106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1" y="112"/>
                      <a:pt x="80" y="112"/>
                      <a:pt x="79" y="112"/>
                    </a:cubicBezTo>
                    <a:lnTo>
                      <a:pt x="77" y="112"/>
                    </a:lnTo>
                    <a:close/>
                    <a:moveTo>
                      <a:pt x="64" y="112"/>
                    </a:moveTo>
                    <a:cubicBezTo>
                      <a:pt x="62" y="111"/>
                      <a:pt x="60" y="110"/>
                      <a:pt x="58" y="11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2" y="105"/>
                      <a:pt x="64" y="106"/>
                      <a:pt x="65" y="106"/>
                    </a:cubicBezTo>
                    <a:lnTo>
                      <a:pt x="64" y="112"/>
                    </a:lnTo>
                    <a:close/>
                    <a:moveTo>
                      <a:pt x="48" y="100"/>
                    </a:moveTo>
                    <a:cubicBezTo>
                      <a:pt x="48" y="98"/>
                      <a:pt x="48" y="96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5"/>
                      <a:pt x="54" y="97"/>
                      <a:pt x="54" y="98"/>
                    </a:cubicBezTo>
                    <a:lnTo>
                      <a:pt x="48" y="100"/>
                    </a:lnTo>
                    <a:close/>
                    <a:moveTo>
                      <a:pt x="41" y="85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2" y="80"/>
                      <a:pt x="42" y="79"/>
                    </a:cubicBezTo>
                    <a:cubicBezTo>
                      <a:pt x="44" y="78"/>
                      <a:pt x="47" y="79"/>
                      <a:pt x="48" y="80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5"/>
                      <a:pt x="44" y="85"/>
                      <a:pt x="44" y="85"/>
                    </a:cubicBezTo>
                    <a:cubicBezTo>
                      <a:pt x="43" y="85"/>
                      <a:pt x="42" y="85"/>
                      <a:pt x="41" y="85"/>
                    </a:cubicBezTo>
                    <a:close/>
                    <a:moveTo>
                      <a:pt x="29" y="79"/>
                    </a:moveTo>
                    <a:cubicBezTo>
                      <a:pt x="28" y="78"/>
                      <a:pt x="27" y="78"/>
                      <a:pt x="25" y="7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9" y="72"/>
                      <a:pt x="31" y="73"/>
                      <a:pt x="32" y="74"/>
                    </a:cubicBezTo>
                    <a:lnTo>
                      <a:pt x="29" y="79"/>
                    </a:lnTo>
                    <a:close/>
                    <a:moveTo>
                      <a:pt x="145" y="73"/>
                    </a:move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68"/>
                      <a:pt x="144" y="67"/>
                      <a:pt x="147" y="66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7" y="72"/>
                      <a:pt x="146" y="73"/>
                      <a:pt x="145" y="73"/>
                    </a:cubicBezTo>
                    <a:close/>
                    <a:moveTo>
                      <a:pt x="84" y="73"/>
                    </a:moveTo>
                    <a:cubicBezTo>
                      <a:pt x="82" y="72"/>
                      <a:pt x="80" y="71"/>
                      <a:pt x="78" y="69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4" y="66"/>
                      <a:pt x="85" y="67"/>
                      <a:pt x="87" y="68"/>
                    </a:cubicBezTo>
                    <a:lnTo>
                      <a:pt x="84" y="73"/>
                    </a:lnTo>
                    <a:close/>
                    <a:moveTo>
                      <a:pt x="59" y="73"/>
                    </a:moveTo>
                    <a:cubicBezTo>
                      <a:pt x="58" y="71"/>
                      <a:pt x="57" y="70"/>
                      <a:pt x="56" y="67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7"/>
                      <a:pt x="63" y="69"/>
                      <a:pt x="64" y="70"/>
                    </a:cubicBezTo>
                    <a:lnTo>
                      <a:pt x="59" y="73"/>
                    </a:lnTo>
                    <a:close/>
                    <a:moveTo>
                      <a:pt x="72" y="72"/>
                    </a:moveTo>
                    <a:cubicBezTo>
                      <a:pt x="67" y="72"/>
                      <a:pt x="67" y="72"/>
                      <a:pt x="67" y="72"/>
                    </a:cubicBezTo>
                    <a:cubicBezTo>
                      <a:pt x="67" y="69"/>
                      <a:pt x="67" y="67"/>
                      <a:pt x="69" y="65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3" y="69"/>
                      <a:pt x="72" y="71"/>
                      <a:pt x="72" y="72"/>
                    </a:cubicBezTo>
                    <a:close/>
                    <a:moveTo>
                      <a:pt x="14" y="71"/>
                    </a:moveTo>
                    <a:cubicBezTo>
                      <a:pt x="12" y="70"/>
                      <a:pt x="11" y="69"/>
                      <a:pt x="10" y="68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5"/>
                      <a:pt x="17" y="66"/>
                      <a:pt x="18" y="67"/>
                    </a:cubicBezTo>
                    <a:lnTo>
                      <a:pt x="14" y="71"/>
                    </a:lnTo>
                    <a:close/>
                    <a:moveTo>
                      <a:pt x="96" y="71"/>
                    </a:moveTo>
                    <a:cubicBezTo>
                      <a:pt x="93" y="65"/>
                      <a:pt x="93" y="65"/>
                      <a:pt x="93" y="65"/>
                    </a:cubicBezTo>
                    <a:cubicBezTo>
                      <a:pt x="95" y="65"/>
                      <a:pt x="97" y="64"/>
                      <a:pt x="99" y="63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99" y="69"/>
                      <a:pt x="97" y="70"/>
                      <a:pt x="96" y="71"/>
                    </a:cubicBezTo>
                    <a:close/>
                    <a:moveTo>
                      <a:pt x="131" y="70"/>
                    </a:moveTo>
                    <a:cubicBezTo>
                      <a:pt x="131" y="69"/>
                      <a:pt x="131" y="68"/>
                      <a:pt x="131" y="68"/>
                    </a:cubicBezTo>
                    <a:cubicBezTo>
                      <a:pt x="131" y="66"/>
                      <a:pt x="131" y="65"/>
                      <a:pt x="131" y="64"/>
                    </a:cubicBezTo>
                    <a:cubicBezTo>
                      <a:pt x="131" y="64"/>
                      <a:pt x="131" y="63"/>
                      <a:pt x="131" y="63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5"/>
                      <a:pt x="137" y="66"/>
                    </a:cubicBezTo>
                    <a:cubicBezTo>
                      <a:pt x="137" y="66"/>
                      <a:pt x="136" y="67"/>
                      <a:pt x="136" y="68"/>
                    </a:cubicBezTo>
                    <a:cubicBezTo>
                      <a:pt x="136" y="68"/>
                      <a:pt x="136" y="68"/>
                      <a:pt x="136" y="68"/>
                    </a:cubicBezTo>
                    <a:lnTo>
                      <a:pt x="131" y="70"/>
                    </a:lnTo>
                    <a:close/>
                    <a:moveTo>
                      <a:pt x="150" y="61"/>
                    </a:moveTo>
                    <a:cubicBezTo>
                      <a:pt x="150" y="60"/>
                      <a:pt x="150" y="60"/>
                      <a:pt x="150" y="60"/>
                    </a:cubicBezTo>
                    <a:cubicBezTo>
                      <a:pt x="150" y="59"/>
                      <a:pt x="150" y="57"/>
                      <a:pt x="150" y="56"/>
                    </a:cubicBezTo>
                    <a:cubicBezTo>
                      <a:pt x="150" y="56"/>
                      <a:pt x="150" y="55"/>
                      <a:pt x="150" y="55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6" y="57"/>
                      <a:pt x="156" y="58"/>
                      <a:pt x="156" y="60"/>
                    </a:cubicBezTo>
                    <a:cubicBezTo>
                      <a:pt x="156" y="61"/>
                      <a:pt x="156" y="61"/>
                      <a:pt x="156" y="61"/>
                    </a:cubicBezTo>
                    <a:lnTo>
                      <a:pt x="150" y="61"/>
                    </a:lnTo>
                    <a:close/>
                    <a:moveTo>
                      <a:pt x="111" y="60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4"/>
                      <a:pt x="108" y="53"/>
                      <a:pt x="110" y="51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3" y="57"/>
                      <a:pt x="112" y="58"/>
                      <a:pt x="111" y="59"/>
                    </a:cubicBezTo>
                    <a:lnTo>
                      <a:pt x="111" y="60"/>
                    </a:lnTo>
                    <a:close/>
                    <a:moveTo>
                      <a:pt x="0" y="58"/>
                    </a:moveTo>
                    <a:cubicBezTo>
                      <a:pt x="0" y="57"/>
                      <a:pt x="0" y="56"/>
                      <a:pt x="0" y="55"/>
                    </a:cubicBezTo>
                    <a:cubicBezTo>
                      <a:pt x="0" y="54"/>
                      <a:pt x="0" y="52"/>
                      <a:pt x="1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3"/>
                      <a:pt x="6" y="54"/>
                      <a:pt x="6" y="55"/>
                    </a:cubicBezTo>
                    <a:cubicBezTo>
                      <a:pt x="6" y="56"/>
                      <a:pt x="6" y="56"/>
                      <a:pt x="6" y="57"/>
                    </a:cubicBezTo>
                    <a:lnTo>
                      <a:pt x="0" y="58"/>
                    </a:lnTo>
                    <a:close/>
                    <a:moveTo>
                      <a:pt x="127" y="56"/>
                    </a:moveTo>
                    <a:cubicBezTo>
                      <a:pt x="126" y="56"/>
                      <a:pt x="124" y="55"/>
                      <a:pt x="123" y="54"/>
                    </a:cubicBezTo>
                    <a:cubicBezTo>
                      <a:pt x="123" y="54"/>
                      <a:pt x="122" y="54"/>
                      <a:pt x="122" y="54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7" y="50"/>
                      <a:pt x="128" y="51"/>
                      <a:pt x="130" y="52"/>
                    </a:cubicBezTo>
                    <a:lnTo>
                      <a:pt x="127" y="56"/>
                    </a:lnTo>
                    <a:close/>
                    <a:moveTo>
                      <a:pt x="51" y="56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0" y="53"/>
                      <a:pt x="49" y="5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1"/>
                      <a:pt x="56" y="52"/>
                      <a:pt x="56" y="52"/>
                    </a:cubicBezTo>
                    <a:cubicBezTo>
                      <a:pt x="57" y="54"/>
                      <a:pt x="57" y="54"/>
                      <a:pt x="57" y="54"/>
                    </a:cubicBezTo>
                    <a:lnTo>
                      <a:pt x="51" y="56"/>
                    </a:lnTo>
                    <a:close/>
                    <a:moveTo>
                      <a:pt x="160" y="47"/>
                    </a:moveTo>
                    <a:cubicBezTo>
                      <a:pt x="155" y="43"/>
                      <a:pt x="155" y="43"/>
                      <a:pt x="155" y="43"/>
                    </a:cubicBezTo>
                    <a:cubicBezTo>
                      <a:pt x="157" y="41"/>
                      <a:pt x="160" y="39"/>
                      <a:pt x="162" y="39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2" y="45"/>
                      <a:pt x="161" y="46"/>
                      <a:pt x="160" y="47"/>
                    </a:cubicBezTo>
                    <a:close/>
                    <a:moveTo>
                      <a:pt x="174" y="46"/>
                    </a:moveTo>
                    <a:cubicBezTo>
                      <a:pt x="174" y="40"/>
                      <a:pt x="174" y="40"/>
                      <a:pt x="174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9" y="39"/>
                      <a:pt x="179" y="40"/>
                      <a:pt x="179" y="41"/>
                    </a:cubicBezTo>
                    <a:cubicBezTo>
                      <a:pt x="179" y="42"/>
                      <a:pt x="179" y="45"/>
                      <a:pt x="174" y="46"/>
                    </a:cubicBezTo>
                    <a:close/>
                    <a:moveTo>
                      <a:pt x="174" y="40"/>
                    </a:moveTo>
                    <a:cubicBezTo>
                      <a:pt x="174" y="40"/>
                      <a:pt x="174" y="40"/>
                      <a:pt x="174" y="40"/>
                    </a:cubicBezTo>
                    <a:close/>
                    <a:moveTo>
                      <a:pt x="11" y="44"/>
                    </a:moveTo>
                    <a:cubicBezTo>
                      <a:pt x="7" y="39"/>
                      <a:pt x="7" y="39"/>
                      <a:pt x="7" y="39"/>
                    </a:cubicBezTo>
                    <a:cubicBezTo>
                      <a:pt x="9" y="38"/>
                      <a:pt x="10" y="37"/>
                      <a:pt x="13" y="36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3" y="42"/>
                      <a:pt x="12" y="43"/>
                      <a:pt x="11" y="44"/>
                    </a:cubicBezTo>
                    <a:close/>
                    <a:moveTo>
                      <a:pt x="44" y="41"/>
                    </a:moveTo>
                    <a:cubicBezTo>
                      <a:pt x="43" y="40"/>
                      <a:pt x="43" y="40"/>
                      <a:pt x="42" y="39"/>
                    </a:cubicBezTo>
                    <a:cubicBezTo>
                      <a:pt x="41" y="38"/>
                      <a:pt x="41" y="38"/>
                      <a:pt x="40" y="37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6" y="35"/>
                    </a:cubicBezTo>
                    <a:cubicBezTo>
                      <a:pt x="47" y="36"/>
                      <a:pt x="48" y="37"/>
                      <a:pt x="49" y="38"/>
                    </a:cubicBezTo>
                    <a:lnTo>
                      <a:pt x="44" y="41"/>
                    </a:lnTo>
                    <a:close/>
                    <a:moveTo>
                      <a:pt x="26" y="39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6" y="39"/>
                    </a:lnTo>
                    <a:close/>
                    <a:moveTo>
                      <a:pt x="178" y="31"/>
                    </a:moveTo>
                    <a:cubicBezTo>
                      <a:pt x="175" y="26"/>
                      <a:pt x="175" y="26"/>
                      <a:pt x="175" y="26"/>
                    </a:cubicBezTo>
                    <a:cubicBezTo>
                      <a:pt x="176" y="25"/>
                      <a:pt x="177" y="24"/>
                      <a:pt x="177" y="23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2" y="27"/>
                      <a:pt x="180" y="29"/>
                      <a:pt x="178" y="31"/>
                    </a:cubicBezTo>
                    <a:close/>
                    <a:moveTo>
                      <a:pt x="183" y="14"/>
                    </a:moveTo>
                    <a:cubicBezTo>
                      <a:pt x="178" y="11"/>
                      <a:pt x="178" y="11"/>
                      <a:pt x="178" y="11"/>
                    </a:cubicBezTo>
                    <a:cubicBezTo>
                      <a:pt x="179" y="9"/>
                      <a:pt x="181" y="7"/>
                      <a:pt x="185" y="7"/>
                    </a:cubicBezTo>
                    <a:cubicBezTo>
                      <a:pt x="185" y="13"/>
                      <a:pt x="185" y="13"/>
                      <a:pt x="185" y="13"/>
                    </a:cubicBezTo>
                    <a:cubicBezTo>
                      <a:pt x="184" y="13"/>
                      <a:pt x="183" y="14"/>
                      <a:pt x="183" y="14"/>
                    </a:cubicBezTo>
                    <a:close/>
                    <a:moveTo>
                      <a:pt x="197" y="9"/>
                    </a:moveTo>
                    <a:cubicBezTo>
                      <a:pt x="193" y="5"/>
                      <a:pt x="193" y="5"/>
                      <a:pt x="193" y="5"/>
                    </a:cubicBezTo>
                    <a:cubicBezTo>
                      <a:pt x="195" y="3"/>
                      <a:pt x="197" y="2"/>
                      <a:pt x="199" y="1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0" y="7"/>
                      <a:pt x="198" y="8"/>
                      <a:pt x="197" y="9"/>
                    </a:cubicBezTo>
                    <a:close/>
                    <a:moveTo>
                      <a:pt x="217" y="6"/>
                    </a:moveTo>
                    <a:cubicBezTo>
                      <a:pt x="212" y="6"/>
                      <a:pt x="212" y="6"/>
                      <a:pt x="212" y="6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217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8" name="ïšļîḑè">
                <a:extLst>
                  <a:ext uri="{FF2B5EF4-FFF2-40B4-BE49-F238E27FC236}">
                    <a16:creationId xmlns:a16="http://schemas.microsoft.com/office/drawing/2014/main" id="{5C698D7C-4095-4E82-AAAA-662A0A41B5AD}"/>
                  </a:ext>
                </a:extLst>
              </p:cNvPr>
              <p:cNvSpPr/>
              <p:nvPr/>
            </p:nvSpPr>
            <p:spPr bwMode="auto">
              <a:xfrm>
                <a:off x="7773988" y="2738438"/>
                <a:ext cx="146050" cy="203200"/>
              </a:xfrm>
              <a:custGeom>
                <a:avLst/>
                <a:gdLst>
                  <a:gd name="T0" fmla="*/ 31 w 68"/>
                  <a:gd name="T1" fmla="*/ 92 h 95"/>
                  <a:gd name="T2" fmla="*/ 35 w 68"/>
                  <a:gd name="T3" fmla="*/ 88 h 95"/>
                  <a:gd name="T4" fmla="*/ 36 w 68"/>
                  <a:gd name="T5" fmla="*/ 89 h 95"/>
                  <a:gd name="T6" fmla="*/ 34 w 68"/>
                  <a:gd name="T7" fmla="*/ 90 h 95"/>
                  <a:gd name="T8" fmla="*/ 35 w 68"/>
                  <a:gd name="T9" fmla="*/ 95 h 95"/>
                  <a:gd name="T10" fmla="*/ 44 w 68"/>
                  <a:gd name="T11" fmla="*/ 90 h 95"/>
                  <a:gd name="T12" fmla="*/ 50 w 68"/>
                  <a:gd name="T13" fmla="*/ 85 h 95"/>
                  <a:gd name="T14" fmla="*/ 49 w 68"/>
                  <a:gd name="T15" fmla="*/ 91 h 95"/>
                  <a:gd name="T16" fmla="*/ 60 w 68"/>
                  <a:gd name="T17" fmla="*/ 82 h 95"/>
                  <a:gd name="T18" fmla="*/ 68 w 68"/>
                  <a:gd name="T19" fmla="*/ 84 h 95"/>
                  <a:gd name="T20" fmla="*/ 22 w 68"/>
                  <a:gd name="T21" fmla="*/ 84 h 95"/>
                  <a:gd name="T22" fmla="*/ 26 w 68"/>
                  <a:gd name="T23" fmla="*/ 77 h 95"/>
                  <a:gd name="T24" fmla="*/ 29 w 68"/>
                  <a:gd name="T25" fmla="*/ 82 h 95"/>
                  <a:gd name="T26" fmla="*/ 29 w 68"/>
                  <a:gd name="T27" fmla="*/ 82 h 95"/>
                  <a:gd name="T28" fmla="*/ 9 w 68"/>
                  <a:gd name="T29" fmla="*/ 81 h 95"/>
                  <a:gd name="T30" fmla="*/ 4 w 68"/>
                  <a:gd name="T31" fmla="*/ 75 h 95"/>
                  <a:gd name="T32" fmla="*/ 10 w 68"/>
                  <a:gd name="T33" fmla="*/ 74 h 95"/>
                  <a:gd name="T34" fmla="*/ 9 w 68"/>
                  <a:gd name="T35" fmla="*/ 81 h 95"/>
                  <a:gd name="T36" fmla="*/ 1 w 68"/>
                  <a:gd name="T37" fmla="*/ 63 h 95"/>
                  <a:gd name="T38" fmla="*/ 3 w 68"/>
                  <a:gd name="T39" fmla="*/ 57 h 95"/>
                  <a:gd name="T40" fmla="*/ 6 w 68"/>
                  <a:gd name="T41" fmla="*/ 62 h 95"/>
                  <a:gd name="T42" fmla="*/ 1 w 68"/>
                  <a:gd name="T43" fmla="*/ 63 h 95"/>
                  <a:gd name="T44" fmla="*/ 9 w 68"/>
                  <a:gd name="T45" fmla="*/ 48 h 95"/>
                  <a:gd name="T46" fmla="*/ 16 w 68"/>
                  <a:gd name="T47" fmla="*/ 53 h 95"/>
                  <a:gd name="T48" fmla="*/ 12 w 68"/>
                  <a:gd name="T49" fmla="*/ 41 h 95"/>
                  <a:gd name="T50" fmla="*/ 16 w 68"/>
                  <a:gd name="T51" fmla="*/ 34 h 95"/>
                  <a:gd name="T52" fmla="*/ 12 w 68"/>
                  <a:gd name="T53" fmla="*/ 41 h 95"/>
                  <a:gd name="T54" fmla="*/ 8 w 68"/>
                  <a:gd name="T55" fmla="*/ 22 h 95"/>
                  <a:gd name="T56" fmla="*/ 13 w 68"/>
                  <a:gd name="T57" fmla="*/ 17 h 95"/>
                  <a:gd name="T58" fmla="*/ 14 w 68"/>
                  <a:gd name="T59" fmla="*/ 22 h 95"/>
                  <a:gd name="T60" fmla="*/ 5 w 68"/>
                  <a:gd name="T61" fmla="*/ 6 h 95"/>
                  <a:gd name="T62" fmla="*/ 5 w 68"/>
                  <a:gd name="T63" fmla="*/ 0 h 95"/>
                  <a:gd name="T64" fmla="*/ 11 w 68"/>
                  <a:gd name="T65" fmla="*/ 5 h 95"/>
                  <a:gd name="T66" fmla="*/ 5 w 68"/>
                  <a:gd name="T67" fmla="*/ 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95">
                    <a:moveTo>
                      <a:pt x="35" y="95"/>
                    </a:moveTo>
                    <a:cubicBezTo>
                      <a:pt x="34" y="95"/>
                      <a:pt x="32" y="94"/>
                      <a:pt x="31" y="92"/>
                    </a:cubicBezTo>
                    <a:cubicBezTo>
                      <a:pt x="31" y="92"/>
                      <a:pt x="30" y="91"/>
                      <a:pt x="30" y="91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6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5" y="89"/>
                    </a:cubicBezTo>
                    <a:cubicBezTo>
                      <a:pt x="34" y="89"/>
                      <a:pt x="34" y="89"/>
                      <a:pt x="34" y="90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4"/>
                      <a:pt x="36" y="95"/>
                      <a:pt x="35" y="95"/>
                    </a:cubicBezTo>
                    <a:close/>
                    <a:moveTo>
                      <a:pt x="49" y="91"/>
                    </a:moveTo>
                    <a:cubicBezTo>
                      <a:pt x="48" y="91"/>
                      <a:pt x="46" y="91"/>
                      <a:pt x="44" y="90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7" y="85"/>
                      <a:pt x="49" y="85"/>
                      <a:pt x="50" y="85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0" y="91"/>
                      <a:pt x="50" y="91"/>
                      <a:pt x="49" y="91"/>
                    </a:cubicBezTo>
                    <a:close/>
                    <a:moveTo>
                      <a:pt x="63" y="87"/>
                    </a:moveTo>
                    <a:cubicBezTo>
                      <a:pt x="60" y="82"/>
                      <a:pt x="60" y="82"/>
                      <a:pt x="60" y="82"/>
                    </a:cubicBezTo>
                    <a:cubicBezTo>
                      <a:pt x="63" y="80"/>
                      <a:pt x="66" y="79"/>
                      <a:pt x="66" y="7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6" y="86"/>
                      <a:pt x="63" y="87"/>
                    </a:cubicBezTo>
                    <a:close/>
                    <a:moveTo>
                      <a:pt x="22" y="84"/>
                    </a:move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8"/>
                      <a:pt x="25" y="77"/>
                      <a:pt x="26" y="77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2"/>
                      <a:pt x="26" y="84"/>
                      <a:pt x="22" y="84"/>
                    </a:cubicBezTo>
                    <a:close/>
                    <a:moveTo>
                      <a:pt x="9" y="81"/>
                    </a:moveTo>
                    <a:cubicBezTo>
                      <a:pt x="7" y="80"/>
                      <a:pt x="6" y="78"/>
                      <a:pt x="5" y="76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5"/>
                      <a:pt x="11" y="75"/>
                      <a:pt x="12" y="76"/>
                    </a:cubicBezTo>
                    <a:lnTo>
                      <a:pt x="9" y="81"/>
                    </a:lnTo>
                    <a:close/>
                    <a:moveTo>
                      <a:pt x="1" y="63"/>
                    </a:moveTo>
                    <a:cubicBezTo>
                      <a:pt x="1" y="63"/>
                      <a:pt x="1" y="63"/>
                      <a:pt x="1" y="63"/>
                    </a:cubicBezTo>
                    <a:cubicBezTo>
                      <a:pt x="0" y="61"/>
                      <a:pt x="0" y="59"/>
                      <a:pt x="0" y="58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9"/>
                      <a:pt x="6" y="60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lnTo>
                      <a:pt x="1" y="63"/>
                    </a:lnTo>
                    <a:close/>
                    <a:moveTo>
                      <a:pt x="9" y="54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12" y="47"/>
                      <a:pt x="13" y="47"/>
                      <a:pt x="14" y="47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5" y="53"/>
                      <a:pt x="13" y="53"/>
                      <a:pt x="9" y="54"/>
                    </a:cubicBezTo>
                    <a:close/>
                    <a:moveTo>
                      <a:pt x="12" y="41"/>
                    </a:moveTo>
                    <a:cubicBezTo>
                      <a:pt x="11" y="39"/>
                      <a:pt x="10" y="37"/>
                      <a:pt x="10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5"/>
                      <a:pt x="16" y="37"/>
                      <a:pt x="17" y="39"/>
                    </a:cubicBezTo>
                    <a:lnTo>
                      <a:pt x="12" y="41"/>
                    </a:lnTo>
                    <a:close/>
                    <a:moveTo>
                      <a:pt x="9" y="24"/>
                    </a:moveTo>
                    <a:cubicBezTo>
                      <a:pt x="9" y="23"/>
                      <a:pt x="8" y="22"/>
                      <a:pt x="8" y="22"/>
                    </a:cubicBezTo>
                    <a:cubicBezTo>
                      <a:pt x="8" y="20"/>
                      <a:pt x="7" y="19"/>
                      <a:pt x="7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lnTo>
                      <a:pt x="9" y="24"/>
                    </a:lnTo>
                    <a:close/>
                    <a:moveTo>
                      <a:pt x="5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9" name="íṡḷïḑè">
                <a:extLst>
                  <a:ext uri="{FF2B5EF4-FFF2-40B4-BE49-F238E27FC236}">
                    <a16:creationId xmlns:a16="http://schemas.microsoft.com/office/drawing/2014/main" id="{509156EE-047D-4FDC-BDDE-70EE0217CBE0}"/>
                  </a:ext>
                </a:extLst>
              </p:cNvPr>
              <p:cNvSpPr/>
              <p:nvPr/>
            </p:nvSpPr>
            <p:spPr bwMode="auto">
              <a:xfrm>
                <a:off x="7880350" y="2611438"/>
                <a:ext cx="104775" cy="179388"/>
              </a:xfrm>
              <a:custGeom>
                <a:avLst/>
                <a:gdLst>
                  <a:gd name="T0" fmla="*/ 42 w 49"/>
                  <a:gd name="T1" fmla="*/ 79 h 84"/>
                  <a:gd name="T2" fmla="*/ 49 w 49"/>
                  <a:gd name="T3" fmla="*/ 84 h 84"/>
                  <a:gd name="T4" fmla="*/ 35 w 49"/>
                  <a:gd name="T5" fmla="*/ 74 h 84"/>
                  <a:gd name="T6" fmla="*/ 29 w 49"/>
                  <a:gd name="T7" fmla="*/ 72 h 84"/>
                  <a:gd name="T8" fmla="*/ 32 w 49"/>
                  <a:gd name="T9" fmla="*/ 68 h 84"/>
                  <a:gd name="T10" fmla="*/ 35 w 49"/>
                  <a:gd name="T11" fmla="*/ 74 h 84"/>
                  <a:gd name="T12" fmla="*/ 16 w 49"/>
                  <a:gd name="T13" fmla="*/ 63 h 84"/>
                  <a:gd name="T14" fmla="*/ 20 w 49"/>
                  <a:gd name="T15" fmla="*/ 59 h 84"/>
                  <a:gd name="T16" fmla="*/ 19 w 49"/>
                  <a:gd name="T17" fmla="*/ 57 h 84"/>
                  <a:gd name="T18" fmla="*/ 20 w 49"/>
                  <a:gd name="T19" fmla="*/ 65 h 84"/>
                  <a:gd name="T20" fmla="*/ 28 w 49"/>
                  <a:gd name="T21" fmla="*/ 58 h 84"/>
                  <a:gd name="T22" fmla="*/ 29 w 49"/>
                  <a:gd name="T23" fmla="*/ 57 h 84"/>
                  <a:gd name="T24" fmla="*/ 31 w 49"/>
                  <a:gd name="T25" fmla="*/ 52 h 84"/>
                  <a:gd name="T26" fmla="*/ 34 w 49"/>
                  <a:gd name="T27" fmla="*/ 60 h 84"/>
                  <a:gd name="T28" fmla="*/ 30 w 49"/>
                  <a:gd name="T29" fmla="*/ 57 h 84"/>
                  <a:gd name="T30" fmla="*/ 12 w 49"/>
                  <a:gd name="T31" fmla="*/ 52 h 84"/>
                  <a:gd name="T32" fmla="*/ 9 w 49"/>
                  <a:gd name="T33" fmla="*/ 50 h 84"/>
                  <a:gd name="T34" fmla="*/ 13 w 49"/>
                  <a:gd name="T35" fmla="*/ 46 h 84"/>
                  <a:gd name="T36" fmla="*/ 12 w 49"/>
                  <a:gd name="T37" fmla="*/ 52 h 84"/>
                  <a:gd name="T38" fmla="*/ 1 w 49"/>
                  <a:gd name="T39" fmla="*/ 36 h 84"/>
                  <a:gd name="T40" fmla="*/ 5 w 49"/>
                  <a:gd name="T41" fmla="*/ 31 h 84"/>
                  <a:gd name="T42" fmla="*/ 8 w 49"/>
                  <a:gd name="T43" fmla="*/ 37 h 84"/>
                  <a:gd name="T44" fmla="*/ 10 w 49"/>
                  <a:gd name="T45" fmla="*/ 27 h 84"/>
                  <a:gd name="T46" fmla="*/ 6 w 49"/>
                  <a:gd name="T47" fmla="*/ 27 h 84"/>
                  <a:gd name="T48" fmla="*/ 8 w 49"/>
                  <a:gd name="T49" fmla="*/ 21 h 84"/>
                  <a:gd name="T50" fmla="*/ 12 w 49"/>
                  <a:gd name="T51" fmla="*/ 27 h 84"/>
                  <a:gd name="T52" fmla="*/ 13 w 49"/>
                  <a:gd name="T53" fmla="*/ 16 h 84"/>
                  <a:gd name="T54" fmla="*/ 13 w 49"/>
                  <a:gd name="T55" fmla="*/ 12 h 84"/>
                  <a:gd name="T56" fmla="*/ 13 w 49"/>
                  <a:gd name="T57" fmla="*/ 10 h 84"/>
                  <a:gd name="T58" fmla="*/ 19 w 49"/>
                  <a:gd name="T59" fmla="*/ 11 h 84"/>
                  <a:gd name="T60" fmla="*/ 19 w 49"/>
                  <a:gd name="T61" fmla="*/ 14 h 84"/>
                  <a:gd name="T62" fmla="*/ 13 w 49"/>
                  <a:gd name="T63" fmla="*/ 16 h 84"/>
                  <a:gd name="T64" fmla="*/ 3 w 49"/>
                  <a:gd name="T65" fmla="*/ 6 h 84"/>
                  <a:gd name="T66" fmla="*/ 1 w 49"/>
                  <a:gd name="T67" fmla="*/ 0 h 84"/>
                  <a:gd name="T68" fmla="*/ 7 w 49"/>
                  <a:gd name="T6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84">
                    <a:moveTo>
                      <a:pt x="43" y="84"/>
                    </a:moveTo>
                    <a:cubicBezTo>
                      <a:pt x="43" y="84"/>
                      <a:pt x="43" y="82"/>
                      <a:pt x="42" y="79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80"/>
                      <a:pt x="49" y="84"/>
                      <a:pt x="49" y="84"/>
                    </a:cubicBezTo>
                    <a:lnTo>
                      <a:pt x="43" y="84"/>
                    </a:lnTo>
                    <a:close/>
                    <a:moveTo>
                      <a:pt x="35" y="74"/>
                    </a:moveTo>
                    <a:cubicBezTo>
                      <a:pt x="33" y="74"/>
                      <a:pt x="32" y="74"/>
                      <a:pt x="32" y="74"/>
                    </a:cubicBezTo>
                    <a:cubicBezTo>
                      <a:pt x="31" y="74"/>
                      <a:pt x="30" y="73"/>
                      <a:pt x="29" y="72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6" y="68"/>
                      <a:pt x="37" y="69"/>
                    </a:cubicBezTo>
                    <a:lnTo>
                      <a:pt x="35" y="74"/>
                    </a:lnTo>
                    <a:close/>
                    <a:moveTo>
                      <a:pt x="20" y="65"/>
                    </a:moveTo>
                    <a:cubicBezTo>
                      <a:pt x="19" y="65"/>
                      <a:pt x="17" y="65"/>
                      <a:pt x="16" y="6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0"/>
                      <a:pt x="21" y="59"/>
                      <a:pt x="20" y="59"/>
                    </a:cubicBezTo>
                    <a:cubicBezTo>
                      <a:pt x="19" y="59"/>
                      <a:pt x="18" y="59"/>
                      <a:pt x="18" y="60"/>
                    </a:cubicBezTo>
                    <a:cubicBezTo>
                      <a:pt x="18" y="60"/>
                      <a:pt x="18" y="59"/>
                      <a:pt x="19" y="57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2"/>
                      <a:pt x="22" y="65"/>
                      <a:pt x="20" y="65"/>
                    </a:cubicBezTo>
                    <a:close/>
                    <a:moveTo>
                      <a:pt x="34" y="60"/>
                    </a:move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57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3" y="52"/>
                      <a:pt x="35" y="54"/>
                      <a:pt x="35" y="56"/>
                    </a:cubicBezTo>
                    <a:cubicBezTo>
                      <a:pt x="35" y="57"/>
                      <a:pt x="34" y="59"/>
                      <a:pt x="34" y="60"/>
                    </a:cubicBezTo>
                    <a:close/>
                    <a:moveTo>
                      <a:pt x="30" y="57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lose/>
                    <a:moveTo>
                      <a:pt x="12" y="52"/>
                    </a:moveTo>
                    <a:cubicBezTo>
                      <a:pt x="12" y="52"/>
                      <a:pt x="11" y="51"/>
                      <a:pt x="11" y="51"/>
                    </a:cubicBezTo>
                    <a:cubicBezTo>
                      <a:pt x="10" y="51"/>
                      <a:pt x="9" y="50"/>
                      <a:pt x="9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3" y="45"/>
                      <a:pt x="13" y="46"/>
                    </a:cubicBezTo>
                    <a:cubicBezTo>
                      <a:pt x="15" y="47"/>
                      <a:pt x="17" y="48"/>
                      <a:pt x="17" y="50"/>
                    </a:cubicBezTo>
                    <a:lnTo>
                      <a:pt x="12" y="52"/>
                    </a:lnTo>
                    <a:close/>
                    <a:moveTo>
                      <a:pt x="2" y="39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2"/>
                      <a:pt x="6" y="33"/>
                    </a:cubicBezTo>
                    <a:cubicBezTo>
                      <a:pt x="7" y="34"/>
                      <a:pt x="7" y="35"/>
                      <a:pt x="8" y="37"/>
                    </a:cubicBezTo>
                    <a:lnTo>
                      <a:pt x="2" y="39"/>
                    </a:lnTo>
                    <a:close/>
                    <a:moveTo>
                      <a:pt x="10" y="27"/>
                    </a:moveTo>
                    <a:cubicBezTo>
                      <a:pt x="9" y="27"/>
                      <a:pt x="8" y="27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10" y="21"/>
                      <a:pt x="12" y="2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  <a:close/>
                    <a:moveTo>
                      <a:pt x="13" y="16"/>
                    </a:move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lnTo>
                      <a:pt x="13" y="16"/>
                    </a:lnTo>
                    <a:close/>
                    <a:moveTo>
                      <a:pt x="7" y="7"/>
                    </a:moveTo>
                    <a:cubicBezTo>
                      <a:pt x="6" y="7"/>
                      <a:pt x="4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0" name="ïšḻïďe">
                <a:extLst>
                  <a:ext uri="{FF2B5EF4-FFF2-40B4-BE49-F238E27FC236}">
                    <a16:creationId xmlns:a16="http://schemas.microsoft.com/office/drawing/2014/main" id="{EA162D1A-A5AD-4BC6-9DB3-B6FD917992A1}"/>
                  </a:ext>
                </a:extLst>
              </p:cNvPr>
              <p:cNvSpPr/>
              <p:nvPr/>
            </p:nvSpPr>
            <p:spPr bwMode="auto">
              <a:xfrm>
                <a:off x="7586663" y="2452688"/>
                <a:ext cx="280988" cy="325438"/>
              </a:xfrm>
              <a:custGeom>
                <a:avLst/>
                <a:gdLst>
                  <a:gd name="T0" fmla="*/ 62 w 131"/>
                  <a:gd name="T1" fmla="*/ 144 h 152"/>
                  <a:gd name="T2" fmla="*/ 24 w 131"/>
                  <a:gd name="T3" fmla="*/ 148 h 152"/>
                  <a:gd name="T4" fmla="*/ 24 w 131"/>
                  <a:gd name="T5" fmla="*/ 148 h 152"/>
                  <a:gd name="T6" fmla="*/ 69 w 131"/>
                  <a:gd name="T7" fmla="*/ 138 h 152"/>
                  <a:gd name="T8" fmla="*/ 72 w 131"/>
                  <a:gd name="T9" fmla="*/ 143 h 152"/>
                  <a:gd name="T10" fmla="*/ 71 w 131"/>
                  <a:gd name="T11" fmla="*/ 143 h 152"/>
                  <a:gd name="T12" fmla="*/ 37 w 131"/>
                  <a:gd name="T13" fmla="*/ 135 h 152"/>
                  <a:gd name="T14" fmla="*/ 9 w 131"/>
                  <a:gd name="T15" fmla="*/ 141 h 152"/>
                  <a:gd name="T16" fmla="*/ 9 w 131"/>
                  <a:gd name="T17" fmla="*/ 141 h 152"/>
                  <a:gd name="T18" fmla="*/ 51 w 131"/>
                  <a:gd name="T19" fmla="*/ 134 h 152"/>
                  <a:gd name="T20" fmla="*/ 78 w 131"/>
                  <a:gd name="T21" fmla="*/ 131 h 152"/>
                  <a:gd name="T22" fmla="*/ 85 w 131"/>
                  <a:gd name="T23" fmla="*/ 136 h 152"/>
                  <a:gd name="T24" fmla="*/ 113 w 131"/>
                  <a:gd name="T25" fmla="*/ 134 h 152"/>
                  <a:gd name="T26" fmla="*/ 113 w 131"/>
                  <a:gd name="T27" fmla="*/ 134 h 152"/>
                  <a:gd name="T28" fmla="*/ 96 w 131"/>
                  <a:gd name="T29" fmla="*/ 123 h 152"/>
                  <a:gd name="T30" fmla="*/ 98 w 131"/>
                  <a:gd name="T31" fmla="*/ 132 h 152"/>
                  <a:gd name="T32" fmla="*/ 6 w 131"/>
                  <a:gd name="T33" fmla="*/ 116 h 152"/>
                  <a:gd name="T34" fmla="*/ 117 w 131"/>
                  <a:gd name="T35" fmla="*/ 119 h 152"/>
                  <a:gd name="T36" fmla="*/ 117 w 131"/>
                  <a:gd name="T37" fmla="*/ 119 h 152"/>
                  <a:gd name="T38" fmla="*/ 89 w 131"/>
                  <a:gd name="T39" fmla="*/ 109 h 152"/>
                  <a:gd name="T40" fmla="*/ 95 w 131"/>
                  <a:gd name="T41" fmla="*/ 114 h 152"/>
                  <a:gd name="T42" fmla="*/ 0 w 131"/>
                  <a:gd name="T43" fmla="*/ 100 h 152"/>
                  <a:gd name="T44" fmla="*/ 6 w 131"/>
                  <a:gd name="T45" fmla="*/ 105 h 152"/>
                  <a:gd name="T46" fmla="*/ 115 w 131"/>
                  <a:gd name="T47" fmla="*/ 94 h 152"/>
                  <a:gd name="T48" fmla="*/ 115 w 131"/>
                  <a:gd name="T49" fmla="*/ 101 h 152"/>
                  <a:gd name="T50" fmla="*/ 93 w 131"/>
                  <a:gd name="T51" fmla="*/ 92 h 152"/>
                  <a:gd name="T52" fmla="*/ 87 w 131"/>
                  <a:gd name="T53" fmla="*/ 99 h 152"/>
                  <a:gd name="T54" fmla="*/ 108 w 131"/>
                  <a:gd name="T55" fmla="*/ 87 h 152"/>
                  <a:gd name="T56" fmla="*/ 12 w 131"/>
                  <a:gd name="T57" fmla="*/ 93 h 152"/>
                  <a:gd name="T58" fmla="*/ 12 w 131"/>
                  <a:gd name="T59" fmla="*/ 93 h 152"/>
                  <a:gd name="T60" fmla="*/ 122 w 131"/>
                  <a:gd name="T61" fmla="*/ 81 h 152"/>
                  <a:gd name="T62" fmla="*/ 127 w 131"/>
                  <a:gd name="T63" fmla="*/ 83 h 152"/>
                  <a:gd name="T64" fmla="*/ 123 w 131"/>
                  <a:gd name="T65" fmla="*/ 87 h 152"/>
                  <a:gd name="T66" fmla="*/ 33 w 131"/>
                  <a:gd name="T67" fmla="*/ 81 h 152"/>
                  <a:gd name="T68" fmla="*/ 124 w 131"/>
                  <a:gd name="T69" fmla="*/ 64 h 152"/>
                  <a:gd name="T70" fmla="*/ 25 w 131"/>
                  <a:gd name="T71" fmla="*/ 65 h 152"/>
                  <a:gd name="T72" fmla="*/ 123 w 131"/>
                  <a:gd name="T73" fmla="*/ 57 h 152"/>
                  <a:gd name="T74" fmla="*/ 123 w 131"/>
                  <a:gd name="T75" fmla="*/ 55 h 152"/>
                  <a:gd name="T76" fmla="*/ 24 w 131"/>
                  <a:gd name="T77" fmla="*/ 47 h 152"/>
                  <a:gd name="T78" fmla="*/ 27 w 131"/>
                  <a:gd name="T79" fmla="*/ 53 h 152"/>
                  <a:gd name="T80" fmla="*/ 40 w 131"/>
                  <a:gd name="T81" fmla="*/ 40 h 152"/>
                  <a:gd name="T82" fmla="*/ 123 w 131"/>
                  <a:gd name="T83" fmla="*/ 42 h 152"/>
                  <a:gd name="T84" fmla="*/ 121 w 131"/>
                  <a:gd name="T85" fmla="*/ 39 h 152"/>
                  <a:gd name="T86" fmla="*/ 124 w 131"/>
                  <a:gd name="T87" fmla="*/ 30 h 152"/>
                  <a:gd name="T88" fmla="*/ 121 w 131"/>
                  <a:gd name="T89" fmla="*/ 39 h 152"/>
                  <a:gd name="T90" fmla="*/ 103 w 131"/>
                  <a:gd name="T91" fmla="*/ 30 h 152"/>
                  <a:gd name="T92" fmla="*/ 50 w 131"/>
                  <a:gd name="T93" fmla="*/ 33 h 152"/>
                  <a:gd name="T94" fmla="*/ 51 w 131"/>
                  <a:gd name="T95" fmla="*/ 32 h 152"/>
                  <a:gd name="T96" fmla="*/ 90 w 131"/>
                  <a:gd name="T97" fmla="*/ 27 h 152"/>
                  <a:gd name="T98" fmla="*/ 91 w 131"/>
                  <a:gd name="T99" fmla="*/ 32 h 152"/>
                  <a:gd name="T100" fmla="*/ 60 w 131"/>
                  <a:gd name="T101" fmla="*/ 21 h 152"/>
                  <a:gd name="T102" fmla="*/ 82 w 131"/>
                  <a:gd name="T103" fmla="*/ 21 h 152"/>
                  <a:gd name="T104" fmla="*/ 82 w 131"/>
                  <a:gd name="T105" fmla="*/ 21 h 152"/>
                  <a:gd name="T106" fmla="*/ 63 w 131"/>
                  <a:gd name="T107" fmla="*/ 13 h 152"/>
                  <a:gd name="T108" fmla="*/ 74 w 131"/>
                  <a:gd name="T109" fmla="*/ 0 h 152"/>
                  <a:gd name="T110" fmla="*/ 74 w 131"/>
                  <a:gd name="T111" fmla="*/ 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1" h="152">
                    <a:moveTo>
                      <a:pt x="65" y="152"/>
                    </a:moveTo>
                    <a:cubicBezTo>
                      <a:pt x="64" y="152"/>
                      <a:pt x="63" y="151"/>
                      <a:pt x="62" y="151"/>
                    </a:cubicBezTo>
                    <a:cubicBezTo>
                      <a:pt x="61" y="150"/>
                      <a:pt x="61" y="150"/>
                      <a:pt x="60" y="149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3" y="144"/>
                      <a:pt x="64" y="145"/>
                      <a:pt x="65" y="145"/>
                    </a:cubicBezTo>
                    <a:cubicBezTo>
                      <a:pt x="66" y="146"/>
                      <a:pt x="66" y="146"/>
                      <a:pt x="67" y="147"/>
                    </a:cubicBezTo>
                    <a:lnTo>
                      <a:pt x="65" y="152"/>
                    </a:lnTo>
                    <a:close/>
                    <a:moveTo>
                      <a:pt x="24" y="148"/>
                    </a:moveTo>
                    <a:cubicBezTo>
                      <a:pt x="23" y="148"/>
                      <a:pt x="21" y="147"/>
                      <a:pt x="18" y="145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3" y="142"/>
                      <a:pt x="25" y="142"/>
                      <a:pt x="26" y="143"/>
                    </a:cubicBezTo>
                    <a:lnTo>
                      <a:pt x="24" y="148"/>
                    </a:lnTo>
                    <a:close/>
                    <a:moveTo>
                      <a:pt x="67" y="146"/>
                    </a:moveTo>
                    <a:cubicBezTo>
                      <a:pt x="66" y="145"/>
                      <a:pt x="65" y="144"/>
                      <a:pt x="65" y="142"/>
                    </a:cubicBezTo>
                    <a:cubicBezTo>
                      <a:pt x="65" y="141"/>
                      <a:pt x="66" y="139"/>
                      <a:pt x="67" y="139"/>
                    </a:cubicBezTo>
                    <a:cubicBezTo>
                      <a:pt x="68" y="138"/>
                      <a:pt x="69" y="138"/>
                      <a:pt x="6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2" y="142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1" y="143"/>
                      <a:pt x="71" y="144"/>
                      <a:pt x="71" y="144"/>
                    </a:cubicBezTo>
                    <a:cubicBezTo>
                      <a:pt x="71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1" y="143"/>
                    </a:cubicBezTo>
                    <a:lnTo>
                      <a:pt x="67" y="146"/>
                    </a:lnTo>
                    <a:close/>
                    <a:moveTo>
                      <a:pt x="35" y="141"/>
                    </a:moveTo>
                    <a:cubicBezTo>
                      <a:pt x="32" y="136"/>
                      <a:pt x="32" y="136"/>
                      <a:pt x="32" y="136"/>
                    </a:cubicBezTo>
                    <a:cubicBezTo>
                      <a:pt x="34" y="136"/>
                      <a:pt x="35" y="135"/>
                      <a:pt x="37" y="135"/>
                    </a:cubicBezTo>
                    <a:cubicBezTo>
                      <a:pt x="37" y="135"/>
                      <a:pt x="38" y="135"/>
                      <a:pt x="39" y="135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1"/>
                      <a:pt x="36" y="141"/>
                      <a:pt x="35" y="141"/>
                    </a:cubicBezTo>
                    <a:close/>
                    <a:moveTo>
                      <a:pt x="9" y="141"/>
                    </a:moveTo>
                    <a:cubicBezTo>
                      <a:pt x="6" y="140"/>
                      <a:pt x="4" y="138"/>
                      <a:pt x="4" y="134"/>
                    </a:cubicBezTo>
                    <a:cubicBezTo>
                      <a:pt x="10" y="133"/>
                      <a:pt x="10" y="133"/>
                      <a:pt x="10" y="133"/>
                    </a:cubicBezTo>
                    <a:cubicBezTo>
                      <a:pt x="10" y="133"/>
                      <a:pt x="10" y="135"/>
                      <a:pt x="10" y="135"/>
                    </a:cubicBezTo>
                    <a:lnTo>
                      <a:pt x="9" y="141"/>
                    </a:lnTo>
                    <a:close/>
                    <a:moveTo>
                      <a:pt x="56" y="140"/>
                    </a:moveTo>
                    <a:cubicBezTo>
                      <a:pt x="56" y="140"/>
                      <a:pt x="55" y="140"/>
                      <a:pt x="53" y="140"/>
                    </a:cubicBezTo>
                    <a:cubicBezTo>
                      <a:pt x="52" y="140"/>
                      <a:pt x="52" y="140"/>
                      <a:pt x="51" y="140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5" y="134"/>
                      <a:pt x="57" y="134"/>
                      <a:pt x="58" y="135"/>
                    </a:cubicBezTo>
                    <a:lnTo>
                      <a:pt x="56" y="140"/>
                    </a:lnTo>
                    <a:close/>
                    <a:moveTo>
                      <a:pt x="81" y="136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0" y="130"/>
                      <a:pt x="81" y="129"/>
                      <a:pt x="82" y="129"/>
                    </a:cubicBezTo>
                    <a:cubicBezTo>
                      <a:pt x="83" y="129"/>
                      <a:pt x="84" y="130"/>
                      <a:pt x="85" y="130"/>
                    </a:cubicBezTo>
                    <a:cubicBezTo>
                      <a:pt x="86" y="130"/>
                      <a:pt x="86" y="130"/>
                      <a:pt x="86" y="130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83" y="135"/>
                      <a:pt x="83" y="135"/>
                      <a:pt x="82" y="135"/>
                    </a:cubicBezTo>
                    <a:cubicBezTo>
                      <a:pt x="82" y="135"/>
                      <a:pt x="82" y="135"/>
                      <a:pt x="81" y="136"/>
                    </a:cubicBezTo>
                    <a:close/>
                    <a:moveTo>
                      <a:pt x="113" y="134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3" y="128"/>
                      <a:pt x="115" y="127"/>
                      <a:pt x="116" y="127"/>
                    </a:cubicBezTo>
                    <a:cubicBezTo>
                      <a:pt x="119" y="132"/>
                      <a:pt x="119" y="132"/>
                      <a:pt x="119" y="132"/>
                    </a:cubicBezTo>
                    <a:cubicBezTo>
                      <a:pt x="117" y="133"/>
                      <a:pt x="114" y="134"/>
                      <a:pt x="113" y="134"/>
                    </a:cubicBezTo>
                    <a:close/>
                    <a:moveTo>
                      <a:pt x="98" y="132"/>
                    </a:move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7"/>
                      <a:pt x="95" y="126"/>
                      <a:pt x="96" y="125"/>
                    </a:cubicBezTo>
                    <a:cubicBezTo>
                      <a:pt x="96" y="124"/>
                      <a:pt x="96" y="124"/>
                      <a:pt x="96" y="123"/>
                    </a:cubicBezTo>
                    <a:cubicBezTo>
                      <a:pt x="101" y="123"/>
                      <a:pt x="101" y="123"/>
                      <a:pt x="101" y="123"/>
                    </a:cubicBezTo>
                    <a:cubicBezTo>
                      <a:pt x="102" y="124"/>
                      <a:pt x="102" y="125"/>
                      <a:pt x="103" y="125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102" y="127"/>
                      <a:pt x="101" y="129"/>
                      <a:pt x="98" y="132"/>
                    </a:cubicBezTo>
                    <a:close/>
                    <a:moveTo>
                      <a:pt x="0" y="123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0"/>
                      <a:pt x="0" y="119"/>
                      <a:pt x="0" y="117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18"/>
                      <a:pt x="6" y="120"/>
                      <a:pt x="6" y="121"/>
                    </a:cubicBezTo>
                    <a:cubicBezTo>
                      <a:pt x="6" y="122"/>
                      <a:pt x="6" y="122"/>
                      <a:pt x="6" y="122"/>
                    </a:cubicBezTo>
                    <a:lnTo>
                      <a:pt x="0" y="123"/>
                    </a:lnTo>
                    <a:close/>
                    <a:moveTo>
                      <a:pt x="117" y="119"/>
                    </a:moveTo>
                    <a:cubicBezTo>
                      <a:pt x="117" y="117"/>
                      <a:pt x="117" y="115"/>
                      <a:pt x="116" y="113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4"/>
                      <a:pt x="123" y="116"/>
                      <a:pt x="123" y="118"/>
                    </a:cubicBezTo>
                    <a:lnTo>
                      <a:pt x="117" y="119"/>
                    </a:lnTo>
                    <a:close/>
                    <a:moveTo>
                      <a:pt x="89" y="115"/>
                    </a:moveTo>
                    <a:cubicBezTo>
                      <a:pt x="89" y="114"/>
                      <a:pt x="89" y="114"/>
                      <a:pt x="89" y="113"/>
                    </a:cubicBezTo>
                    <a:cubicBezTo>
                      <a:pt x="89" y="112"/>
                      <a:pt x="89" y="111"/>
                      <a:pt x="89" y="11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1"/>
                      <a:pt x="95" y="112"/>
                      <a:pt x="95" y="113"/>
                    </a:cubicBezTo>
                    <a:cubicBezTo>
                      <a:pt x="95" y="113"/>
                      <a:pt x="95" y="114"/>
                      <a:pt x="95" y="114"/>
                    </a:cubicBezTo>
                    <a:lnTo>
                      <a:pt x="89" y="115"/>
                    </a:lnTo>
                    <a:close/>
                    <a:moveTo>
                      <a:pt x="6" y="105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3"/>
                      <a:pt x="0" y="102"/>
                      <a:pt x="0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2"/>
                      <a:pt x="6" y="103"/>
                      <a:pt x="6" y="105"/>
                    </a:cubicBezTo>
                    <a:close/>
                    <a:moveTo>
                      <a:pt x="115" y="101"/>
                    </a:moveTo>
                    <a:cubicBezTo>
                      <a:pt x="115" y="100"/>
                      <a:pt x="115" y="98"/>
                      <a:pt x="114" y="97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4" y="96"/>
                      <a:pt x="114" y="95"/>
                      <a:pt x="115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0" y="96"/>
                      <a:pt x="120" y="97"/>
                      <a:pt x="120" y="97"/>
                    </a:cubicBezTo>
                    <a:cubicBezTo>
                      <a:pt x="120" y="97"/>
                      <a:pt x="120" y="99"/>
                      <a:pt x="121" y="101"/>
                    </a:cubicBezTo>
                    <a:lnTo>
                      <a:pt x="115" y="101"/>
                    </a:lnTo>
                    <a:close/>
                    <a:moveTo>
                      <a:pt x="87" y="99"/>
                    </a:moveTo>
                    <a:cubicBezTo>
                      <a:pt x="87" y="98"/>
                      <a:pt x="87" y="97"/>
                      <a:pt x="87" y="96"/>
                    </a:cubicBezTo>
                    <a:cubicBezTo>
                      <a:pt x="87" y="95"/>
                      <a:pt x="88" y="92"/>
                      <a:pt x="91" y="92"/>
                    </a:cubicBezTo>
                    <a:cubicBezTo>
                      <a:pt x="92" y="92"/>
                      <a:pt x="92" y="92"/>
                      <a:pt x="93" y="92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3" y="98"/>
                      <a:pt x="92" y="98"/>
                      <a:pt x="91" y="98"/>
                    </a:cubicBezTo>
                    <a:cubicBezTo>
                      <a:pt x="91" y="98"/>
                      <a:pt x="92" y="98"/>
                      <a:pt x="92" y="97"/>
                    </a:cubicBezTo>
                    <a:lnTo>
                      <a:pt x="87" y="99"/>
                    </a:lnTo>
                    <a:close/>
                    <a:moveTo>
                      <a:pt x="106" y="9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90"/>
                      <a:pt x="105" y="89"/>
                      <a:pt x="105" y="89"/>
                    </a:cubicBezTo>
                    <a:cubicBezTo>
                      <a:pt x="106" y="89"/>
                      <a:pt x="107" y="88"/>
                      <a:pt x="108" y="87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1" y="92"/>
                      <a:pt x="110" y="93"/>
                      <a:pt x="108" y="94"/>
                    </a:cubicBezTo>
                    <a:cubicBezTo>
                      <a:pt x="108" y="94"/>
                      <a:pt x="107" y="95"/>
                      <a:pt x="106" y="95"/>
                    </a:cubicBezTo>
                    <a:close/>
                    <a:moveTo>
                      <a:pt x="12" y="93"/>
                    </a:moveTo>
                    <a:cubicBezTo>
                      <a:pt x="9" y="88"/>
                      <a:pt x="9" y="88"/>
                      <a:pt x="9" y="88"/>
                    </a:cubicBezTo>
                    <a:cubicBezTo>
                      <a:pt x="11" y="87"/>
                      <a:pt x="13" y="86"/>
                      <a:pt x="16" y="86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5" y="92"/>
                      <a:pt x="13" y="92"/>
                      <a:pt x="12" y="93"/>
                    </a:cubicBezTo>
                    <a:close/>
                    <a:moveTo>
                      <a:pt x="123" y="87"/>
                    </a:moveTo>
                    <a:cubicBezTo>
                      <a:pt x="123" y="87"/>
                      <a:pt x="121" y="87"/>
                      <a:pt x="119" y="86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20" y="81"/>
                      <a:pt x="121" y="81"/>
                      <a:pt x="122" y="81"/>
                    </a:cubicBezTo>
                    <a:cubicBezTo>
                      <a:pt x="122" y="81"/>
                      <a:pt x="122" y="80"/>
                      <a:pt x="122" y="80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7" y="84"/>
                      <a:pt x="126" y="85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123" y="87"/>
                    </a:lnTo>
                    <a:close/>
                    <a:moveTo>
                      <a:pt x="29" y="87"/>
                    </a:moveTo>
                    <a:cubicBezTo>
                      <a:pt x="25" y="82"/>
                      <a:pt x="25" y="82"/>
                      <a:pt x="25" y="82"/>
                    </a:cubicBezTo>
                    <a:cubicBezTo>
                      <a:pt x="26" y="81"/>
                      <a:pt x="27" y="80"/>
                      <a:pt x="28" y="79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3"/>
                      <a:pt x="31" y="85"/>
                      <a:pt x="29" y="87"/>
                    </a:cubicBezTo>
                    <a:close/>
                    <a:moveTo>
                      <a:pt x="124" y="72"/>
                    </a:moveTo>
                    <a:cubicBezTo>
                      <a:pt x="120" y="68"/>
                      <a:pt x="120" y="68"/>
                      <a:pt x="120" y="68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8" y="68"/>
                      <a:pt x="128" y="68"/>
                      <a:pt x="128" y="68"/>
                    </a:cubicBezTo>
                    <a:lnTo>
                      <a:pt x="124" y="72"/>
                    </a:lnTo>
                    <a:close/>
                    <a:moveTo>
                      <a:pt x="27" y="69"/>
                    </a:moveTo>
                    <a:cubicBezTo>
                      <a:pt x="27" y="68"/>
                      <a:pt x="26" y="66"/>
                      <a:pt x="25" y="65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1" y="63"/>
                      <a:pt x="32" y="65"/>
                      <a:pt x="33" y="67"/>
                    </a:cubicBezTo>
                    <a:lnTo>
                      <a:pt x="27" y="69"/>
                    </a:lnTo>
                    <a:close/>
                    <a:moveTo>
                      <a:pt x="123" y="57"/>
                    </a:move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5"/>
                      <a:pt x="117" y="55"/>
                      <a:pt x="116" y="54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22" y="51"/>
                      <a:pt x="123" y="53"/>
                      <a:pt x="123" y="55"/>
                    </a:cubicBezTo>
                    <a:cubicBezTo>
                      <a:pt x="123" y="56"/>
                      <a:pt x="123" y="56"/>
                      <a:pt x="123" y="57"/>
                    </a:cubicBezTo>
                    <a:close/>
                    <a:moveTo>
                      <a:pt x="27" y="53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0"/>
                      <a:pt x="23" y="48"/>
                      <a:pt x="24" y="47"/>
                    </a:cubicBezTo>
                    <a:cubicBezTo>
                      <a:pt x="25" y="46"/>
                      <a:pt x="25" y="46"/>
                      <a:pt x="26" y="4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lose/>
                    <a:moveTo>
                      <a:pt x="39" y="49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9" y="43"/>
                      <a:pt x="40" y="40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3" y="46"/>
                      <a:pt x="41" y="48"/>
                      <a:pt x="39" y="49"/>
                    </a:cubicBezTo>
                    <a:close/>
                    <a:moveTo>
                      <a:pt x="127" y="46"/>
                    </a:moveTo>
                    <a:cubicBezTo>
                      <a:pt x="123" y="42"/>
                      <a:pt x="123" y="42"/>
                      <a:pt x="123" y="42"/>
                    </a:cubicBezTo>
                    <a:cubicBezTo>
                      <a:pt x="124" y="40"/>
                      <a:pt x="125" y="39"/>
                      <a:pt x="126" y="38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0" y="42"/>
                      <a:pt x="129" y="45"/>
                      <a:pt x="127" y="46"/>
                    </a:cubicBezTo>
                    <a:close/>
                    <a:moveTo>
                      <a:pt x="121" y="39"/>
                    </a:moveTo>
                    <a:cubicBezTo>
                      <a:pt x="121" y="33"/>
                      <a:pt x="121" y="33"/>
                      <a:pt x="121" y="33"/>
                    </a:cubicBezTo>
                    <a:cubicBezTo>
                      <a:pt x="120" y="33"/>
                      <a:pt x="120" y="33"/>
                      <a:pt x="120" y="33"/>
                    </a:cubicBezTo>
                    <a:cubicBezTo>
                      <a:pt x="121" y="33"/>
                      <a:pt x="121" y="32"/>
                      <a:pt x="122" y="32"/>
                    </a:cubicBezTo>
                    <a:cubicBezTo>
                      <a:pt x="122" y="31"/>
                      <a:pt x="123" y="31"/>
                      <a:pt x="124" y="30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6" y="35"/>
                      <a:pt x="126" y="36"/>
                      <a:pt x="126" y="36"/>
                    </a:cubicBezTo>
                    <a:cubicBezTo>
                      <a:pt x="125" y="37"/>
                      <a:pt x="124" y="38"/>
                      <a:pt x="122" y="38"/>
                    </a:cubicBezTo>
                    <a:cubicBezTo>
                      <a:pt x="122" y="39"/>
                      <a:pt x="121" y="39"/>
                      <a:pt x="121" y="39"/>
                    </a:cubicBezTo>
                    <a:close/>
                    <a:moveTo>
                      <a:pt x="109" y="36"/>
                    </a:moveTo>
                    <a:cubicBezTo>
                      <a:pt x="108" y="36"/>
                      <a:pt x="107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4" y="30"/>
                      <a:pt x="105" y="30"/>
                      <a:pt x="106" y="30"/>
                    </a:cubicBezTo>
                    <a:cubicBezTo>
                      <a:pt x="107" y="30"/>
                      <a:pt x="109" y="30"/>
                      <a:pt x="110" y="30"/>
                    </a:cubicBezTo>
                    <a:lnTo>
                      <a:pt x="109" y="36"/>
                    </a:lnTo>
                    <a:close/>
                    <a:moveTo>
                      <a:pt x="50" y="33"/>
                    </a:moveTo>
                    <a:cubicBezTo>
                      <a:pt x="45" y="29"/>
                      <a:pt x="45" y="29"/>
                      <a:pt x="45" y="29"/>
                    </a:cubicBezTo>
                    <a:cubicBezTo>
                      <a:pt x="47" y="27"/>
                      <a:pt x="50" y="26"/>
                      <a:pt x="53" y="27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2" y="32"/>
                      <a:pt x="51" y="32"/>
                    </a:cubicBezTo>
                    <a:cubicBezTo>
                      <a:pt x="50" y="32"/>
                      <a:pt x="50" y="33"/>
                      <a:pt x="50" y="33"/>
                    </a:cubicBezTo>
                    <a:close/>
                    <a:moveTo>
                      <a:pt x="91" y="32"/>
                    </a:moveTo>
                    <a:cubicBezTo>
                      <a:pt x="91" y="31"/>
                      <a:pt x="91" y="30"/>
                      <a:pt x="91" y="28"/>
                    </a:cubicBezTo>
                    <a:cubicBezTo>
                      <a:pt x="91" y="28"/>
                      <a:pt x="91" y="28"/>
                      <a:pt x="90" y="27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6" y="25"/>
                      <a:pt x="97" y="27"/>
                      <a:pt x="97" y="28"/>
                    </a:cubicBezTo>
                    <a:cubicBezTo>
                      <a:pt x="97" y="29"/>
                      <a:pt x="97" y="29"/>
                      <a:pt x="97" y="30"/>
                    </a:cubicBezTo>
                    <a:lnTo>
                      <a:pt x="91" y="32"/>
                    </a:lnTo>
                    <a:close/>
                    <a:moveTo>
                      <a:pt x="59" y="28"/>
                    </a:moveTo>
                    <a:cubicBezTo>
                      <a:pt x="59" y="28"/>
                      <a:pt x="58" y="28"/>
                      <a:pt x="58" y="27"/>
                    </a:cubicBezTo>
                    <a:cubicBezTo>
                      <a:pt x="57" y="26"/>
                      <a:pt x="56" y="25"/>
                      <a:pt x="55" y="24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61" y="22"/>
                      <a:pt x="61" y="22"/>
                    </a:cubicBezTo>
                    <a:cubicBezTo>
                      <a:pt x="63" y="23"/>
                      <a:pt x="64" y="25"/>
                      <a:pt x="64" y="26"/>
                    </a:cubicBezTo>
                    <a:lnTo>
                      <a:pt x="59" y="28"/>
                    </a:lnTo>
                    <a:close/>
                    <a:moveTo>
                      <a:pt x="82" y="21"/>
                    </a:moveTo>
                    <a:cubicBezTo>
                      <a:pt x="81" y="20"/>
                      <a:pt x="79" y="19"/>
                      <a:pt x="77" y="16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3" y="14"/>
                      <a:pt x="84" y="15"/>
                      <a:pt x="85" y="16"/>
                    </a:cubicBezTo>
                    <a:lnTo>
                      <a:pt x="82" y="21"/>
                    </a:lnTo>
                    <a:close/>
                    <a:moveTo>
                      <a:pt x="59" y="1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7" y="8"/>
                      <a:pt x="59" y="8"/>
                      <a:pt x="62" y="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3"/>
                      <a:pt x="59" y="14"/>
                      <a:pt x="59" y="14"/>
                    </a:cubicBezTo>
                    <a:close/>
                    <a:moveTo>
                      <a:pt x="74" y="6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9" y="2"/>
                      <a:pt x="71" y="0"/>
                      <a:pt x="74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7" y="1"/>
                      <a:pt x="77" y="1"/>
                      <a:pt x="78" y="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4" y="6"/>
                      <a:pt x="74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1" name="îṩḻïďê">
                <a:extLst>
                  <a:ext uri="{FF2B5EF4-FFF2-40B4-BE49-F238E27FC236}">
                    <a16:creationId xmlns:a16="http://schemas.microsoft.com/office/drawing/2014/main" id="{7A2F2FBE-C6CF-4A18-A0F1-B52F6655DEA3}"/>
                  </a:ext>
                </a:extLst>
              </p:cNvPr>
              <p:cNvSpPr/>
              <p:nvPr/>
            </p:nvSpPr>
            <p:spPr bwMode="auto">
              <a:xfrm>
                <a:off x="9691688" y="5302250"/>
                <a:ext cx="125413" cy="23813"/>
              </a:xfrm>
              <a:custGeom>
                <a:avLst/>
                <a:gdLst>
                  <a:gd name="T0" fmla="*/ 22 w 59"/>
                  <a:gd name="T1" fmla="*/ 11 h 11"/>
                  <a:gd name="T2" fmla="*/ 20 w 59"/>
                  <a:gd name="T3" fmla="*/ 11 h 11"/>
                  <a:gd name="T4" fmla="*/ 20 w 59"/>
                  <a:gd name="T5" fmla="*/ 5 h 11"/>
                  <a:gd name="T6" fmla="*/ 23 w 59"/>
                  <a:gd name="T7" fmla="*/ 5 h 11"/>
                  <a:gd name="T8" fmla="*/ 26 w 59"/>
                  <a:gd name="T9" fmla="*/ 5 h 11"/>
                  <a:gd name="T10" fmla="*/ 26 w 59"/>
                  <a:gd name="T11" fmla="*/ 11 h 11"/>
                  <a:gd name="T12" fmla="*/ 22 w 59"/>
                  <a:gd name="T13" fmla="*/ 11 h 11"/>
                  <a:gd name="T14" fmla="*/ 8 w 59"/>
                  <a:gd name="T15" fmla="*/ 10 h 11"/>
                  <a:gd name="T16" fmla="*/ 0 w 59"/>
                  <a:gd name="T17" fmla="*/ 7 h 11"/>
                  <a:gd name="T18" fmla="*/ 6 w 59"/>
                  <a:gd name="T19" fmla="*/ 5 h 11"/>
                  <a:gd name="T20" fmla="*/ 5 w 59"/>
                  <a:gd name="T21" fmla="*/ 4 h 11"/>
                  <a:gd name="T22" fmla="*/ 9 w 59"/>
                  <a:gd name="T23" fmla="*/ 4 h 11"/>
                  <a:gd name="T24" fmla="*/ 8 w 59"/>
                  <a:gd name="T25" fmla="*/ 10 h 11"/>
                  <a:gd name="T26" fmla="*/ 38 w 59"/>
                  <a:gd name="T27" fmla="*/ 10 h 11"/>
                  <a:gd name="T28" fmla="*/ 38 w 59"/>
                  <a:gd name="T29" fmla="*/ 4 h 11"/>
                  <a:gd name="T30" fmla="*/ 43 w 59"/>
                  <a:gd name="T31" fmla="*/ 3 h 11"/>
                  <a:gd name="T32" fmla="*/ 44 w 59"/>
                  <a:gd name="T33" fmla="*/ 9 h 11"/>
                  <a:gd name="T34" fmla="*/ 38 w 59"/>
                  <a:gd name="T35" fmla="*/ 10 h 11"/>
                  <a:gd name="T36" fmla="*/ 56 w 59"/>
                  <a:gd name="T37" fmla="*/ 6 h 11"/>
                  <a:gd name="T38" fmla="*/ 54 w 59"/>
                  <a:gd name="T39" fmla="*/ 1 h 11"/>
                  <a:gd name="T40" fmla="*/ 57 w 59"/>
                  <a:gd name="T41" fmla="*/ 0 h 11"/>
                  <a:gd name="T42" fmla="*/ 59 w 59"/>
                  <a:gd name="T43" fmla="*/ 5 h 11"/>
                  <a:gd name="T44" fmla="*/ 56 w 59"/>
                  <a:gd name="T4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11">
                    <a:moveTo>
                      <a:pt x="22" y="11"/>
                    </a:moveTo>
                    <a:cubicBezTo>
                      <a:pt x="22" y="11"/>
                      <a:pt x="21" y="11"/>
                      <a:pt x="20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2" y="5"/>
                      <a:pt x="23" y="5"/>
                    </a:cubicBezTo>
                    <a:cubicBezTo>
                      <a:pt x="24" y="5"/>
                      <a:pt x="25" y="5"/>
                      <a:pt x="26" y="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4" y="11"/>
                      <a:pt x="22" y="11"/>
                    </a:cubicBezTo>
                    <a:close/>
                    <a:moveTo>
                      <a:pt x="8" y="10"/>
                    </a:moveTo>
                    <a:cubicBezTo>
                      <a:pt x="3" y="9"/>
                      <a:pt x="1" y="9"/>
                      <a:pt x="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9" y="4"/>
                    </a:cubicBezTo>
                    <a:lnTo>
                      <a:pt x="8" y="10"/>
                    </a:lnTo>
                    <a:close/>
                    <a:moveTo>
                      <a:pt x="38" y="10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9" y="4"/>
                      <a:pt x="41" y="4"/>
                      <a:pt x="43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0"/>
                      <a:pt x="40" y="10"/>
                      <a:pt x="38" y="10"/>
                    </a:cubicBezTo>
                    <a:close/>
                    <a:moveTo>
                      <a:pt x="56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5" y="0"/>
                      <a:pt x="56" y="0"/>
                      <a:pt x="57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7" y="6"/>
                      <a:pt x="56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2" name="îṥ1îḋê">
                <a:extLst>
                  <a:ext uri="{FF2B5EF4-FFF2-40B4-BE49-F238E27FC236}">
                    <a16:creationId xmlns:a16="http://schemas.microsoft.com/office/drawing/2014/main" id="{82DD7787-2A1E-4E28-903E-4B2FEB489F7B}"/>
                  </a:ext>
                </a:extLst>
              </p:cNvPr>
              <p:cNvSpPr/>
              <p:nvPr/>
            </p:nvSpPr>
            <p:spPr bwMode="auto">
              <a:xfrm>
                <a:off x="6731000" y="6467475"/>
                <a:ext cx="200025" cy="42863"/>
              </a:xfrm>
              <a:custGeom>
                <a:avLst/>
                <a:gdLst>
                  <a:gd name="T0" fmla="*/ 0 w 93"/>
                  <a:gd name="T1" fmla="*/ 20 h 20"/>
                  <a:gd name="T2" fmla="*/ 0 w 93"/>
                  <a:gd name="T3" fmla="*/ 14 h 20"/>
                  <a:gd name="T4" fmla="*/ 6 w 93"/>
                  <a:gd name="T5" fmla="*/ 14 h 20"/>
                  <a:gd name="T6" fmla="*/ 6 w 93"/>
                  <a:gd name="T7" fmla="*/ 20 h 20"/>
                  <a:gd name="T8" fmla="*/ 0 w 93"/>
                  <a:gd name="T9" fmla="*/ 20 h 20"/>
                  <a:gd name="T10" fmla="*/ 18 w 93"/>
                  <a:gd name="T11" fmla="*/ 19 h 20"/>
                  <a:gd name="T12" fmla="*/ 17 w 93"/>
                  <a:gd name="T13" fmla="*/ 13 h 20"/>
                  <a:gd name="T14" fmla="*/ 23 w 93"/>
                  <a:gd name="T15" fmla="*/ 12 h 20"/>
                  <a:gd name="T16" fmla="*/ 24 w 93"/>
                  <a:gd name="T17" fmla="*/ 18 h 20"/>
                  <a:gd name="T18" fmla="*/ 18 w 93"/>
                  <a:gd name="T19" fmla="*/ 19 h 20"/>
                  <a:gd name="T20" fmla="*/ 35 w 93"/>
                  <a:gd name="T21" fmla="*/ 17 h 20"/>
                  <a:gd name="T22" fmla="*/ 35 w 93"/>
                  <a:gd name="T23" fmla="*/ 11 h 20"/>
                  <a:gd name="T24" fmla="*/ 40 w 93"/>
                  <a:gd name="T25" fmla="*/ 10 h 20"/>
                  <a:gd name="T26" fmla="*/ 41 w 93"/>
                  <a:gd name="T27" fmla="*/ 16 h 20"/>
                  <a:gd name="T28" fmla="*/ 35 w 93"/>
                  <a:gd name="T29" fmla="*/ 17 h 20"/>
                  <a:gd name="T30" fmla="*/ 53 w 93"/>
                  <a:gd name="T31" fmla="*/ 14 h 20"/>
                  <a:gd name="T32" fmla="*/ 52 w 93"/>
                  <a:gd name="T33" fmla="*/ 8 h 20"/>
                  <a:gd name="T34" fmla="*/ 58 w 93"/>
                  <a:gd name="T35" fmla="*/ 7 h 20"/>
                  <a:gd name="T36" fmla="*/ 59 w 93"/>
                  <a:gd name="T37" fmla="*/ 13 h 20"/>
                  <a:gd name="T38" fmla="*/ 53 w 93"/>
                  <a:gd name="T39" fmla="*/ 14 h 20"/>
                  <a:gd name="T40" fmla="*/ 70 w 93"/>
                  <a:gd name="T41" fmla="*/ 11 h 20"/>
                  <a:gd name="T42" fmla="*/ 69 w 93"/>
                  <a:gd name="T43" fmla="*/ 5 h 20"/>
                  <a:gd name="T44" fmla="*/ 75 w 93"/>
                  <a:gd name="T45" fmla="*/ 4 h 20"/>
                  <a:gd name="T46" fmla="*/ 76 w 93"/>
                  <a:gd name="T47" fmla="*/ 10 h 20"/>
                  <a:gd name="T48" fmla="*/ 70 w 93"/>
                  <a:gd name="T49" fmla="*/ 11 h 20"/>
                  <a:gd name="T50" fmla="*/ 87 w 93"/>
                  <a:gd name="T51" fmla="*/ 7 h 20"/>
                  <a:gd name="T52" fmla="*/ 86 w 93"/>
                  <a:gd name="T53" fmla="*/ 1 h 20"/>
                  <a:gd name="T54" fmla="*/ 92 w 93"/>
                  <a:gd name="T55" fmla="*/ 0 h 20"/>
                  <a:gd name="T56" fmla="*/ 93 w 93"/>
                  <a:gd name="T57" fmla="*/ 6 h 20"/>
                  <a:gd name="T58" fmla="*/ 87 w 93"/>
                  <a:gd name="T5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3" h="20">
                    <a:moveTo>
                      <a:pt x="0" y="2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14"/>
                      <a:pt x="6" y="14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2" y="20"/>
                      <a:pt x="0" y="20"/>
                      <a:pt x="0" y="20"/>
                    </a:cubicBezTo>
                    <a:close/>
                    <a:moveTo>
                      <a:pt x="18" y="19"/>
                    </a:moveTo>
                    <a:cubicBezTo>
                      <a:pt x="17" y="13"/>
                      <a:pt x="17" y="13"/>
                      <a:pt x="17" y="13"/>
                    </a:cubicBezTo>
                    <a:cubicBezTo>
                      <a:pt x="19" y="13"/>
                      <a:pt x="21" y="13"/>
                      <a:pt x="23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8"/>
                      <a:pt x="20" y="19"/>
                      <a:pt x="18" y="19"/>
                    </a:cubicBezTo>
                    <a:close/>
                    <a:moveTo>
                      <a:pt x="35" y="17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8" y="10"/>
                      <a:pt x="40" y="1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7" y="17"/>
                      <a:pt x="35" y="17"/>
                    </a:cubicBezTo>
                    <a:close/>
                    <a:moveTo>
                      <a:pt x="53" y="14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4" y="8"/>
                      <a:pt x="56" y="8"/>
                      <a:pt x="58" y="7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14"/>
                      <a:pt x="55" y="14"/>
                      <a:pt x="53" y="14"/>
                    </a:cubicBezTo>
                    <a:close/>
                    <a:moveTo>
                      <a:pt x="70" y="11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71" y="5"/>
                      <a:pt x="73" y="5"/>
                      <a:pt x="75" y="4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2" y="11"/>
                      <a:pt x="70" y="11"/>
                    </a:cubicBezTo>
                    <a:close/>
                    <a:moveTo>
                      <a:pt x="87" y="7"/>
                    </a:moveTo>
                    <a:cubicBezTo>
                      <a:pt x="86" y="1"/>
                      <a:pt x="86" y="1"/>
                      <a:pt x="86" y="1"/>
                    </a:cubicBezTo>
                    <a:cubicBezTo>
                      <a:pt x="88" y="1"/>
                      <a:pt x="90" y="0"/>
                      <a:pt x="92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1" y="6"/>
                      <a:pt x="89" y="7"/>
                      <a:pt x="8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3" name="îśḷíḑe">
                <a:extLst>
                  <a:ext uri="{FF2B5EF4-FFF2-40B4-BE49-F238E27FC236}">
                    <a16:creationId xmlns:a16="http://schemas.microsoft.com/office/drawing/2014/main" id="{216AE170-79F5-492C-A963-B08FBB5770EC}"/>
                  </a:ext>
                </a:extLst>
              </p:cNvPr>
              <p:cNvSpPr/>
              <p:nvPr/>
            </p:nvSpPr>
            <p:spPr bwMode="auto">
              <a:xfrm>
                <a:off x="4979988" y="4100513"/>
                <a:ext cx="60325" cy="120650"/>
              </a:xfrm>
              <a:custGeom>
                <a:avLst/>
                <a:gdLst>
                  <a:gd name="T0" fmla="*/ 22 w 28"/>
                  <a:gd name="T1" fmla="*/ 56 h 56"/>
                  <a:gd name="T2" fmla="*/ 21 w 28"/>
                  <a:gd name="T3" fmla="*/ 51 h 56"/>
                  <a:gd name="T4" fmla="*/ 26 w 28"/>
                  <a:gd name="T5" fmla="*/ 49 h 56"/>
                  <a:gd name="T6" fmla="*/ 28 w 28"/>
                  <a:gd name="T7" fmla="*/ 55 h 56"/>
                  <a:gd name="T8" fmla="*/ 22 w 28"/>
                  <a:gd name="T9" fmla="*/ 56 h 56"/>
                  <a:gd name="T10" fmla="*/ 17 w 28"/>
                  <a:gd name="T11" fmla="*/ 40 h 56"/>
                  <a:gd name="T12" fmla="*/ 15 w 28"/>
                  <a:gd name="T13" fmla="*/ 35 h 56"/>
                  <a:gd name="T14" fmla="*/ 21 w 28"/>
                  <a:gd name="T15" fmla="*/ 32 h 56"/>
                  <a:gd name="T16" fmla="*/ 23 w 28"/>
                  <a:gd name="T17" fmla="*/ 38 h 56"/>
                  <a:gd name="T18" fmla="*/ 17 w 28"/>
                  <a:gd name="T19" fmla="*/ 40 h 56"/>
                  <a:gd name="T20" fmla="*/ 11 w 28"/>
                  <a:gd name="T21" fmla="*/ 24 h 56"/>
                  <a:gd name="T22" fmla="*/ 8 w 28"/>
                  <a:gd name="T23" fmla="*/ 19 h 56"/>
                  <a:gd name="T24" fmla="*/ 13 w 28"/>
                  <a:gd name="T25" fmla="*/ 16 h 56"/>
                  <a:gd name="T26" fmla="*/ 16 w 28"/>
                  <a:gd name="T27" fmla="*/ 21 h 56"/>
                  <a:gd name="T28" fmla="*/ 11 w 28"/>
                  <a:gd name="T29" fmla="*/ 24 h 56"/>
                  <a:gd name="T30" fmla="*/ 3 w 28"/>
                  <a:gd name="T31" fmla="*/ 8 h 56"/>
                  <a:gd name="T32" fmla="*/ 0 w 28"/>
                  <a:gd name="T33" fmla="*/ 3 h 56"/>
                  <a:gd name="T34" fmla="*/ 5 w 28"/>
                  <a:gd name="T35" fmla="*/ 0 h 56"/>
                  <a:gd name="T36" fmla="*/ 8 w 28"/>
                  <a:gd name="T37" fmla="*/ 6 h 56"/>
                  <a:gd name="T38" fmla="*/ 3 w 28"/>
                  <a:gd name="T3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56">
                    <a:moveTo>
                      <a:pt x="22" y="56"/>
                    </a:moveTo>
                    <a:cubicBezTo>
                      <a:pt x="22" y="55"/>
                      <a:pt x="21" y="53"/>
                      <a:pt x="21" y="5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51"/>
                      <a:pt x="27" y="53"/>
                      <a:pt x="28" y="55"/>
                    </a:cubicBezTo>
                    <a:lnTo>
                      <a:pt x="22" y="56"/>
                    </a:lnTo>
                    <a:close/>
                    <a:moveTo>
                      <a:pt x="17" y="40"/>
                    </a:moveTo>
                    <a:cubicBezTo>
                      <a:pt x="16" y="38"/>
                      <a:pt x="16" y="36"/>
                      <a:pt x="15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4"/>
                      <a:pt x="22" y="36"/>
                      <a:pt x="23" y="38"/>
                    </a:cubicBezTo>
                    <a:lnTo>
                      <a:pt x="17" y="40"/>
                    </a:lnTo>
                    <a:close/>
                    <a:moveTo>
                      <a:pt x="11" y="24"/>
                    </a:moveTo>
                    <a:cubicBezTo>
                      <a:pt x="10" y="22"/>
                      <a:pt x="9" y="20"/>
                      <a:pt x="8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8"/>
                      <a:pt x="15" y="20"/>
                      <a:pt x="16" y="21"/>
                    </a:cubicBezTo>
                    <a:lnTo>
                      <a:pt x="11" y="24"/>
                    </a:lnTo>
                    <a:close/>
                    <a:moveTo>
                      <a:pt x="3" y="8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2"/>
                      <a:pt x="8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" name="îṧḻiḓé">
                <a:extLst>
                  <a:ext uri="{FF2B5EF4-FFF2-40B4-BE49-F238E27FC236}">
                    <a16:creationId xmlns:a16="http://schemas.microsoft.com/office/drawing/2014/main" id="{9C650B9A-573A-469A-AFB6-1EA6C2EBEC70}"/>
                  </a:ext>
                </a:extLst>
              </p:cNvPr>
              <p:cNvSpPr/>
              <p:nvPr/>
            </p:nvSpPr>
            <p:spPr bwMode="auto">
              <a:xfrm>
                <a:off x="6918325" y="2940050"/>
                <a:ext cx="55563" cy="106363"/>
              </a:xfrm>
              <a:custGeom>
                <a:avLst/>
                <a:gdLst>
                  <a:gd name="T0" fmla="*/ 3 w 26"/>
                  <a:gd name="T1" fmla="*/ 50 h 50"/>
                  <a:gd name="T2" fmla="*/ 0 w 26"/>
                  <a:gd name="T3" fmla="*/ 45 h 50"/>
                  <a:gd name="T4" fmla="*/ 0 w 26"/>
                  <a:gd name="T5" fmla="*/ 44 h 50"/>
                  <a:gd name="T6" fmla="*/ 4 w 26"/>
                  <a:gd name="T7" fmla="*/ 49 h 50"/>
                  <a:gd name="T8" fmla="*/ 3 w 26"/>
                  <a:gd name="T9" fmla="*/ 50 h 50"/>
                  <a:gd name="T10" fmla="*/ 13 w 26"/>
                  <a:gd name="T11" fmla="*/ 40 h 50"/>
                  <a:gd name="T12" fmla="*/ 8 w 26"/>
                  <a:gd name="T13" fmla="*/ 37 h 50"/>
                  <a:gd name="T14" fmla="*/ 12 w 26"/>
                  <a:gd name="T15" fmla="*/ 32 h 50"/>
                  <a:gd name="T16" fmla="*/ 16 w 26"/>
                  <a:gd name="T17" fmla="*/ 35 h 50"/>
                  <a:gd name="T18" fmla="*/ 13 w 26"/>
                  <a:gd name="T19" fmla="*/ 40 h 50"/>
                  <a:gd name="T20" fmla="*/ 22 w 26"/>
                  <a:gd name="T21" fmla="*/ 24 h 50"/>
                  <a:gd name="T22" fmla="*/ 16 w 26"/>
                  <a:gd name="T23" fmla="*/ 22 h 50"/>
                  <a:gd name="T24" fmla="*/ 18 w 26"/>
                  <a:gd name="T25" fmla="*/ 17 h 50"/>
                  <a:gd name="T26" fmla="*/ 24 w 26"/>
                  <a:gd name="T27" fmla="*/ 18 h 50"/>
                  <a:gd name="T28" fmla="*/ 22 w 26"/>
                  <a:gd name="T29" fmla="*/ 24 h 50"/>
                  <a:gd name="T30" fmla="*/ 26 w 26"/>
                  <a:gd name="T31" fmla="*/ 6 h 50"/>
                  <a:gd name="T32" fmla="*/ 20 w 26"/>
                  <a:gd name="T33" fmla="*/ 6 h 50"/>
                  <a:gd name="T34" fmla="*/ 20 w 26"/>
                  <a:gd name="T35" fmla="*/ 5 h 50"/>
                  <a:gd name="T36" fmla="*/ 20 w 26"/>
                  <a:gd name="T37" fmla="*/ 1 h 50"/>
                  <a:gd name="T38" fmla="*/ 25 w 26"/>
                  <a:gd name="T39" fmla="*/ 0 h 50"/>
                  <a:gd name="T40" fmla="*/ 26 w 26"/>
                  <a:gd name="T41" fmla="*/ 5 h 50"/>
                  <a:gd name="T42" fmla="*/ 26 w 26"/>
                  <a:gd name="T43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50">
                    <a:moveTo>
                      <a:pt x="3" y="5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" y="49"/>
                      <a:pt x="4" y="49"/>
                      <a:pt x="4" y="49"/>
                    </a:cubicBezTo>
                    <a:lnTo>
                      <a:pt x="3" y="50"/>
                    </a:lnTo>
                    <a:close/>
                    <a:moveTo>
                      <a:pt x="13" y="40"/>
                    </a:moveTo>
                    <a:cubicBezTo>
                      <a:pt x="8" y="37"/>
                      <a:pt x="8" y="37"/>
                      <a:pt x="8" y="37"/>
                    </a:cubicBezTo>
                    <a:cubicBezTo>
                      <a:pt x="9" y="35"/>
                      <a:pt x="11" y="34"/>
                      <a:pt x="12" y="32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3" y="40"/>
                    </a:cubicBezTo>
                    <a:close/>
                    <a:moveTo>
                      <a:pt x="22" y="24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0"/>
                      <a:pt x="18" y="19"/>
                      <a:pt x="18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0"/>
                      <a:pt x="23" y="22"/>
                      <a:pt x="22" y="24"/>
                    </a:cubicBezTo>
                    <a:close/>
                    <a:moveTo>
                      <a:pt x="26" y="6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3"/>
                      <a:pt x="20" y="2"/>
                      <a:pt x="20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3"/>
                      <a:pt x="26" y="5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5" name="îṧľîdè">
                <a:extLst>
                  <a:ext uri="{FF2B5EF4-FFF2-40B4-BE49-F238E27FC236}">
                    <a16:creationId xmlns:a16="http://schemas.microsoft.com/office/drawing/2014/main" id="{7E265AF2-798F-4226-8A2F-7FAA18AF0FE0}"/>
                  </a:ext>
                </a:extLst>
              </p:cNvPr>
              <p:cNvSpPr/>
              <p:nvPr/>
            </p:nvSpPr>
            <p:spPr bwMode="auto">
              <a:xfrm>
                <a:off x="6845300" y="3368675"/>
                <a:ext cx="22225" cy="125413"/>
              </a:xfrm>
              <a:custGeom>
                <a:avLst/>
                <a:gdLst>
                  <a:gd name="T0" fmla="*/ 6 w 14"/>
                  <a:gd name="T1" fmla="*/ 79 h 79"/>
                  <a:gd name="T2" fmla="*/ 5 w 14"/>
                  <a:gd name="T3" fmla="*/ 71 h 79"/>
                  <a:gd name="T4" fmla="*/ 13 w 14"/>
                  <a:gd name="T5" fmla="*/ 71 h 79"/>
                  <a:gd name="T6" fmla="*/ 14 w 14"/>
                  <a:gd name="T7" fmla="*/ 78 h 79"/>
                  <a:gd name="T8" fmla="*/ 6 w 14"/>
                  <a:gd name="T9" fmla="*/ 79 h 79"/>
                  <a:gd name="T10" fmla="*/ 4 w 14"/>
                  <a:gd name="T11" fmla="*/ 55 h 79"/>
                  <a:gd name="T12" fmla="*/ 4 w 14"/>
                  <a:gd name="T13" fmla="*/ 48 h 79"/>
                  <a:gd name="T14" fmla="*/ 12 w 14"/>
                  <a:gd name="T15" fmla="*/ 47 h 79"/>
                  <a:gd name="T16" fmla="*/ 12 w 14"/>
                  <a:gd name="T17" fmla="*/ 55 h 79"/>
                  <a:gd name="T18" fmla="*/ 4 w 14"/>
                  <a:gd name="T19" fmla="*/ 55 h 79"/>
                  <a:gd name="T20" fmla="*/ 2 w 14"/>
                  <a:gd name="T21" fmla="*/ 32 h 79"/>
                  <a:gd name="T22" fmla="*/ 1 w 14"/>
                  <a:gd name="T23" fmla="*/ 24 h 79"/>
                  <a:gd name="T24" fmla="*/ 9 w 14"/>
                  <a:gd name="T25" fmla="*/ 24 h 79"/>
                  <a:gd name="T26" fmla="*/ 9 w 14"/>
                  <a:gd name="T27" fmla="*/ 32 h 79"/>
                  <a:gd name="T28" fmla="*/ 2 w 14"/>
                  <a:gd name="T29" fmla="*/ 32 h 79"/>
                  <a:gd name="T30" fmla="*/ 0 w 14"/>
                  <a:gd name="T31" fmla="*/ 9 h 79"/>
                  <a:gd name="T32" fmla="*/ 0 w 14"/>
                  <a:gd name="T33" fmla="*/ 1 h 79"/>
                  <a:gd name="T34" fmla="*/ 6 w 14"/>
                  <a:gd name="T35" fmla="*/ 0 h 79"/>
                  <a:gd name="T36" fmla="*/ 8 w 14"/>
                  <a:gd name="T37" fmla="*/ 8 h 79"/>
                  <a:gd name="T38" fmla="*/ 0 w 14"/>
                  <a:gd name="T39" fmla="*/ 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79">
                    <a:moveTo>
                      <a:pt x="6" y="79"/>
                    </a:moveTo>
                    <a:lnTo>
                      <a:pt x="5" y="71"/>
                    </a:lnTo>
                    <a:lnTo>
                      <a:pt x="13" y="71"/>
                    </a:lnTo>
                    <a:lnTo>
                      <a:pt x="14" y="78"/>
                    </a:lnTo>
                    <a:lnTo>
                      <a:pt x="6" y="79"/>
                    </a:lnTo>
                    <a:close/>
                    <a:moveTo>
                      <a:pt x="4" y="55"/>
                    </a:moveTo>
                    <a:lnTo>
                      <a:pt x="4" y="48"/>
                    </a:lnTo>
                    <a:lnTo>
                      <a:pt x="12" y="47"/>
                    </a:lnTo>
                    <a:lnTo>
                      <a:pt x="12" y="55"/>
                    </a:lnTo>
                    <a:lnTo>
                      <a:pt x="4" y="55"/>
                    </a:lnTo>
                    <a:close/>
                    <a:moveTo>
                      <a:pt x="2" y="32"/>
                    </a:moveTo>
                    <a:lnTo>
                      <a:pt x="1" y="24"/>
                    </a:lnTo>
                    <a:lnTo>
                      <a:pt x="9" y="24"/>
                    </a:lnTo>
                    <a:lnTo>
                      <a:pt x="9" y="32"/>
                    </a:lnTo>
                    <a:lnTo>
                      <a:pt x="2" y="32"/>
                    </a:lnTo>
                    <a:close/>
                    <a:moveTo>
                      <a:pt x="0" y="9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8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6" name="íŝľíďe">
                <a:extLst>
                  <a:ext uri="{FF2B5EF4-FFF2-40B4-BE49-F238E27FC236}">
                    <a16:creationId xmlns:a16="http://schemas.microsoft.com/office/drawing/2014/main" id="{5732438E-AF11-4495-8E2C-41FC6BB6ECCC}"/>
                  </a:ext>
                </a:extLst>
              </p:cNvPr>
              <p:cNvSpPr/>
              <p:nvPr/>
            </p:nvSpPr>
            <p:spPr bwMode="auto">
              <a:xfrm>
                <a:off x="5564188" y="4983163"/>
                <a:ext cx="115888" cy="103188"/>
              </a:xfrm>
              <a:custGeom>
                <a:avLst/>
                <a:gdLst>
                  <a:gd name="T0" fmla="*/ 0 w 54"/>
                  <a:gd name="T1" fmla="*/ 48 h 48"/>
                  <a:gd name="T2" fmla="*/ 0 w 54"/>
                  <a:gd name="T3" fmla="*/ 48 h 48"/>
                  <a:gd name="T4" fmla="*/ 2 w 54"/>
                  <a:gd name="T5" fmla="*/ 41 h 48"/>
                  <a:gd name="T6" fmla="*/ 7 w 54"/>
                  <a:gd name="T7" fmla="*/ 43 h 48"/>
                  <a:gd name="T8" fmla="*/ 6 w 54"/>
                  <a:gd name="T9" fmla="*/ 48 h 48"/>
                  <a:gd name="T10" fmla="*/ 0 w 54"/>
                  <a:gd name="T11" fmla="*/ 48 h 48"/>
                  <a:gd name="T12" fmla="*/ 14 w 54"/>
                  <a:gd name="T13" fmla="*/ 36 h 48"/>
                  <a:gd name="T14" fmla="*/ 11 w 54"/>
                  <a:gd name="T15" fmla="*/ 31 h 48"/>
                  <a:gd name="T16" fmla="*/ 16 w 54"/>
                  <a:gd name="T17" fmla="*/ 29 h 48"/>
                  <a:gd name="T18" fmla="*/ 18 w 54"/>
                  <a:gd name="T19" fmla="*/ 34 h 48"/>
                  <a:gd name="T20" fmla="*/ 14 w 54"/>
                  <a:gd name="T21" fmla="*/ 36 h 48"/>
                  <a:gd name="T22" fmla="*/ 29 w 54"/>
                  <a:gd name="T23" fmla="*/ 31 h 48"/>
                  <a:gd name="T24" fmla="*/ 27 w 54"/>
                  <a:gd name="T25" fmla="*/ 25 h 48"/>
                  <a:gd name="T26" fmla="*/ 32 w 54"/>
                  <a:gd name="T27" fmla="*/ 23 h 48"/>
                  <a:gd name="T28" fmla="*/ 35 w 54"/>
                  <a:gd name="T29" fmla="*/ 27 h 48"/>
                  <a:gd name="T30" fmla="*/ 29 w 54"/>
                  <a:gd name="T31" fmla="*/ 31 h 48"/>
                  <a:gd name="T32" fmla="*/ 43 w 54"/>
                  <a:gd name="T33" fmla="*/ 18 h 48"/>
                  <a:gd name="T34" fmla="*/ 38 w 54"/>
                  <a:gd name="T35" fmla="*/ 14 h 48"/>
                  <a:gd name="T36" fmla="*/ 42 w 54"/>
                  <a:gd name="T37" fmla="*/ 9 h 48"/>
                  <a:gd name="T38" fmla="*/ 46 w 54"/>
                  <a:gd name="T39" fmla="*/ 13 h 48"/>
                  <a:gd name="T40" fmla="*/ 43 w 54"/>
                  <a:gd name="T41" fmla="*/ 18 h 48"/>
                  <a:gd name="T42" fmla="*/ 54 w 54"/>
                  <a:gd name="T43" fmla="*/ 4 h 48"/>
                  <a:gd name="T44" fmla="*/ 50 w 54"/>
                  <a:gd name="T45" fmla="*/ 0 h 48"/>
                  <a:gd name="T46" fmla="*/ 50 w 54"/>
                  <a:gd name="T47" fmla="*/ 0 h 48"/>
                  <a:gd name="T48" fmla="*/ 54 w 54"/>
                  <a:gd name="T4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48">
                    <a:moveTo>
                      <a:pt x="0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7"/>
                      <a:pt x="0" y="44"/>
                      <a:pt x="2" y="4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6" y="45"/>
                      <a:pt x="6" y="47"/>
                      <a:pt x="6" y="48"/>
                    </a:cubicBezTo>
                    <a:lnTo>
                      <a:pt x="0" y="48"/>
                    </a:lnTo>
                    <a:close/>
                    <a:moveTo>
                      <a:pt x="14" y="3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4" y="29"/>
                      <a:pt x="16" y="2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5"/>
                      <a:pt x="15" y="36"/>
                      <a:pt x="14" y="36"/>
                    </a:cubicBezTo>
                    <a:close/>
                    <a:moveTo>
                      <a:pt x="29" y="31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9" y="24"/>
                      <a:pt x="31" y="24"/>
                      <a:pt x="32" y="23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3" y="29"/>
                      <a:pt x="31" y="30"/>
                      <a:pt x="29" y="31"/>
                    </a:cubicBezTo>
                    <a:close/>
                    <a:moveTo>
                      <a:pt x="43" y="18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40" y="12"/>
                      <a:pt x="41" y="11"/>
                      <a:pt x="42" y="9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4" y="16"/>
                      <a:pt x="43" y="18"/>
                    </a:cubicBezTo>
                    <a:close/>
                    <a:moveTo>
                      <a:pt x="54" y="4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4" y="4"/>
                      <a:pt x="54" y="4"/>
                      <a:pt x="54" y="4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7" name="íşḻïďe">
                <a:extLst>
                  <a:ext uri="{FF2B5EF4-FFF2-40B4-BE49-F238E27FC236}">
                    <a16:creationId xmlns:a16="http://schemas.microsoft.com/office/drawing/2014/main" id="{00DCFD46-EBB7-490C-AFD1-573ED5A05ED9}"/>
                  </a:ext>
                </a:extLst>
              </p:cNvPr>
              <p:cNvSpPr/>
              <p:nvPr/>
            </p:nvSpPr>
            <p:spPr bwMode="auto">
              <a:xfrm>
                <a:off x="4946650" y="4362450"/>
                <a:ext cx="26988" cy="161925"/>
              </a:xfrm>
              <a:custGeom>
                <a:avLst/>
                <a:gdLst>
                  <a:gd name="T0" fmla="*/ 12 w 13"/>
                  <a:gd name="T1" fmla="*/ 76 h 76"/>
                  <a:gd name="T2" fmla="*/ 6 w 13"/>
                  <a:gd name="T3" fmla="*/ 75 h 76"/>
                  <a:gd name="T4" fmla="*/ 7 w 13"/>
                  <a:gd name="T5" fmla="*/ 70 h 76"/>
                  <a:gd name="T6" fmla="*/ 13 w 13"/>
                  <a:gd name="T7" fmla="*/ 70 h 76"/>
                  <a:gd name="T8" fmla="*/ 12 w 13"/>
                  <a:gd name="T9" fmla="*/ 76 h 76"/>
                  <a:gd name="T10" fmla="*/ 7 w 13"/>
                  <a:gd name="T11" fmla="*/ 58 h 76"/>
                  <a:gd name="T12" fmla="*/ 6 w 13"/>
                  <a:gd name="T13" fmla="*/ 53 h 76"/>
                  <a:gd name="T14" fmla="*/ 12 w 13"/>
                  <a:gd name="T15" fmla="*/ 52 h 76"/>
                  <a:gd name="T16" fmla="*/ 13 w 13"/>
                  <a:gd name="T17" fmla="*/ 58 h 76"/>
                  <a:gd name="T18" fmla="*/ 7 w 13"/>
                  <a:gd name="T19" fmla="*/ 58 h 76"/>
                  <a:gd name="T20" fmla="*/ 5 w 13"/>
                  <a:gd name="T21" fmla="*/ 41 h 76"/>
                  <a:gd name="T22" fmla="*/ 5 w 13"/>
                  <a:gd name="T23" fmla="*/ 35 h 76"/>
                  <a:gd name="T24" fmla="*/ 11 w 13"/>
                  <a:gd name="T25" fmla="*/ 35 h 76"/>
                  <a:gd name="T26" fmla="*/ 11 w 13"/>
                  <a:gd name="T27" fmla="*/ 40 h 76"/>
                  <a:gd name="T28" fmla="*/ 5 w 13"/>
                  <a:gd name="T29" fmla="*/ 41 h 76"/>
                  <a:gd name="T30" fmla="*/ 3 w 13"/>
                  <a:gd name="T31" fmla="*/ 24 h 76"/>
                  <a:gd name="T32" fmla="*/ 3 w 13"/>
                  <a:gd name="T33" fmla="*/ 18 h 76"/>
                  <a:gd name="T34" fmla="*/ 8 w 13"/>
                  <a:gd name="T35" fmla="*/ 17 h 76"/>
                  <a:gd name="T36" fmla="*/ 9 w 13"/>
                  <a:gd name="T37" fmla="*/ 23 h 76"/>
                  <a:gd name="T38" fmla="*/ 3 w 13"/>
                  <a:gd name="T39" fmla="*/ 24 h 76"/>
                  <a:gd name="T40" fmla="*/ 1 w 13"/>
                  <a:gd name="T41" fmla="*/ 6 h 76"/>
                  <a:gd name="T42" fmla="*/ 0 w 13"/>
                  <a:gd name="T43" fmla="*/ 1 h 76"/>
                  <a:gd name="T44" fmla="*/ 6 w 13"/>
                  <a:gd name="T45" fmla="*/ 0 h 76"/>
                  <a:gd name="T46" fmla="*/ 7 w 13"/>
                  <a:gd name="T47" fmla="*/ 5 h 76"/>
                  <a:gd name="T48" fmla="*/ 1 w 13"/>
                  <a:gd name="T49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76">
                    <a:moveTo>
                      <a:pt x="12" y="76"/>
                    </a:move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2"/>
                      <a:pt x="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2" y="74"/>
                      <a:pt x="12" y="76"/>
                    </a:cubicBezTo>
                    <a:close/>
                    <a:moveTo>
                      <a:pt x="7" y="58"/>
                    </a:moveTo>
                    <a:cubicBezTo>
                      <a:pt x="7" y="57"/>
                      <a:pt x="7" y="55"/>
                      <a:pt x="6" y="53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4"/>
                      <a:pt x="13" y="56"/>
                      <a:pt x="13" y="58"/>
                    </a:cubicBezTo>
                    <a:lnTo>
                      <a:pt x="7" y="58"/>
                    </a:lnTo>
                    <a:close/>
                    <a:moveTo>
                      <a:pt x="5" y="41"/>
                    </a:moveTo>
                    <a:cubicBezTo>
                      <a:pt x="5" y="39"/>
                      <a:pt x="5" y="37"/>
                      <a:pt x="5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7"/>
                      <a:pt x="11" y="39"/>
                      <a:pt x="11" y="40"/>
                    </a:cubicBezTo>
                    <a:lnTo>
                      <a:pt x="5" y="41"/>
                    </a:lnTo>
                    <a:close/>
                    <a:moveTo>
                      <a:pt x="3" y="24"/>
                    </a:moveTo>
                    <a:cubicBezTo>
                      <a:pt x="3" y="22"/>
                      <a:pt x="3" y="20"/>
                      <a:pt x="3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9"/>
                      <a:pt x="9" y="21"/>
                      <a:pt x="9" y="23"/>
                    </a:cubicBezTo>
                    <a:lnTo>
                      <a:pt x="3" y="24"/>
                    </a:lnTo>
                    <a:close/>
                    <a:moveTo>
                      <a:pt x="1" y="6"/>
                    </a:moveTo>
                    <a:cubicBezTo>
                      <a:pt x="0" y="3"/>
                      <a:pt x="0" y="1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2"/>
                      <a:pt x="7" y="5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8" name="íŝlïdè">
                <a:extLst>
                  <a:ext uri="{FF2B5EF4-FFF2-40B4-BE49-F238E27FC236}">
                    <a16:creationId xmlns:a16="http://schemas.microsoft.com/office/drawing/2014/main" id="{7024F6D6-6239-4421-886E-588C75F98592}"/>
                  </a:ext>
                </a:extLst>
              </p:cNvPr>
              <p:cNvSpPr/>
              <p:nvPr/>
            </p:nvSpPr>
            <p:spPr bwMode="auto">
              <a:xfrm>
                <a:off x="4784725" y="3665538"/>
                <a:ext cx="727075" cy="379413"/>
              </a:xfrm>
              <a:custGeom>
                <a:avLst/>
                <a:gdLst>
                  <a:gd name="T0" fmla="*/ 248 w 339"/>
                  <a:gd name="T1" fmla="*/ 173 h 177"/>
                  <a:gd name="T2" fmla="*/ 250 w 339"/>
                  <a:gd name="T3" fmla="*/ 164 h 177"/>
                  <a:gd name="T4" fmla="*/ 269 w 339"/>
                  <a:gd name="T5" fmla="*/ 167 h 177"/>
                  <a:gd name="T6" fmla="*/ 276 w 339"/>
                  <a:gd name="T7" fmla="*/ 170 h 177"/>
                  <a:gd name="T8" fmla="*/ 256 w 339"/>
                  <a:gd name="T9" fmla="*/ 164 h 177"/>
                  <a:gd name="T10" fmla="*/ 281 w 339"/>
                  <a:gd name="T11" fmla="*/ 163 h 177"/>
                  <a:gd name="T12" fmla="*/ 211 w 339"/>
                  <a:gd name="T13" fmla="*/ 167 h 177"/>
                  <a:gd name="T14" fmla="*/ 211 w 339"/>
                  <a:gd name="T15" fmla="*/ 161 h 177"/>
                  <a:gd name="T16" fmla="*/ 227 w 339"/>
                  <a:gd name="T17" fmla="*/ 159 h 177"/>
                  <a:gd name="T18" fmla="*/ 227 w 339"/>
                  <a:gd name="T19" fmla="*/ 165 h 177"/>
                  <a:gd name="T20" fmla="*/ 220 w 339"/>
                  <a:gd name="T21" fmla="*/ 153 h 177"/>
                  <a:gd name="T22" fmla="*/ 204 w 339"/>
                  <a:gd name="T23" fmla="*/ 154 h 177"/>
                  <a:gd name="T24" fmla="*/ 210 w 339"/>
                  <a:gd name="T25" fmla="*/ 152 h 177"/>
                  <a:gd name="T26" fmla="*/ 292 w 339"/>
                  <a:gd name="T27" fmla="*/ 150 h 177"/>
                  <a:gd name="T28" fmla="*/ 176 w 339"/>
                  <a:gd name="T29" fmla="*/ 143 h 177"/>
                  <a:gd name="T30" fmla="*/ 185 w 339"/>
                  <a:gd name="T31" fmla="*/ 146 h 177"/>
                  <a:gd name="T32" fmla="*/ 187 w 339"/>
                  <a:gd name="T33" fmla="*/ 141 h 177"/>
                  <a:gd name="T34" fmla="*/ 291 w 339"/>
                  <a:gd name="T35" fmla="*/ 139 h 177"/>
                  <a:gd name="T36" fmla="*/ 161 w 339"/>
                  <a:gd name="T37" fmla="*/ 136 h 177"/>
                  <a:gd name="T38" fmla="*/ 201 w 339"/>
                  <a:gd name="T39" fmla="*/ 131 h 177"/>
                  <a:gd name="T40" fmla="*/ 286 w 339"/>
                  <a:gd name="T41" fmla="*/ 138 h 177"/>
                  <a:gd name="T42" fmla="*/ 147 w 339"/>
                  <a:gd name="T43" fmla="*/ 138 h 177"/>
                  <a:gd name="T44" fmla="*/ 192 w 339"/>
                  <a:gd name="T45" fmla="*/ 128 h 177"/>
                  <a:gd name="T46" fmla="*/ 303 w 339"/>
                  <a:gd name="T47" fmla="*/ 122 h 177"/>
                  <a:gd name="T48" fmla="*/ 302 w 339"/>
                  <a:gd name="T49" fmla="*/ 128 h 177"/>
                  <a:gd name="T50" fmla="*/ 287 w 339"/>
                  <a:gd name="T51" fmla="*/ 121 h 177"/>
                  <a:gd name="T52" fmla="*/ 313 w 339"/>
                  <a:gd name="T53" fmla="*/ 126 h 177"/>
                  <a:gd name="T54" fmla="*/ 325 w 339"/>
                  <a:gd name="T55" fmla="*/ 126 h 177"/>
                  <a:gd name="T56" fmla="*/ 325 w 339"/>
                  <a:gd name="T57" fmla="*/ 126 h 177"/>
                  <a:gd name="T58" fmla="*/ 140 w 339"/>
                  <a:gd name="T59" fmla="*/ 119 h 177"/>
                  <a:gd name="T60" fmla="*/ 291 w 339"/>
                  <a:gd name="T61" fmla="*/ 111 h 177"/>
                  <a:gd name="T62" fmla="*/ 120 w 339"/>
                  <a:gd name="T63" fmla="*/ 115 h 177"/>
                  <a:gd name="T64" fmla="*/ 5 w 339"/>
                  <a:gd name="T65" fmla="*/ 115 h 177"/>
                  <a:gd name="T66" fmla="*/ 320 w 339"/>
                  <a:gd name="T67" fmla="*/ 114 h 177"/>
                  <a:gd name="T68" fmla="*/ 320 w 339"/>
                  <a:gd name="T69" fmla="*/ 114 h 177"/>
                  <a:gd name="T70" fmla="*/ 15 w 339"/>
                  <a:gd name="T71" fmla="*/ 108 h 177"/>
                  <a:gd name="T72" fmla="*/ 334 w 339"/>
                  <a:gd name="T73" fmla="*/ 95 h 177"/>
                  <a:gd name="T74" fmla="*/ 114 w 339"/>
                  <a:gd name="T75" fmla="*/ 99 h 177"/>
                  <a:gd name="T76" fmla="*/ 21 w 339"/>
                  <a:gd name="T77" fmla="*/ 93 h 177"/>
                  <a:gd name="T78" fmla="*/ 28 w 339"/>
                  <a:gd name="T79" fmla="*/ 77 h 177"/>
                  <a:gd name="T80" fmla="*/ 32 w 339"/>
                  <a:gd name="T81" fmla="*/ 82 h 177"/>
                  <a:gd name="T82" fmla="*/ 106 w 339"/>
                  <a:gd name="T83" fmla="*/ 79 h 177"/>
                  <a:gd name="T84" fmla="*/ 112 w 339"/>
                  <a:gd name="T85" fmla="*/ 83 h 177"/>
                  <a:gd name="T86" fmla="*/ 28 w 339"/>
                  <a:gd name="T87" fmla="*/ 66 h 177"/>
                  <a:gd name="T88" fmla="*/ 100 w 339"/>
                  <a:gd name="T89" fmla="*/ 62 h 177"/>
                  <a:gd name="T90" fmla="*/ 19 w 339"/>
                  <a:gd name="T91" fmla="*/ 60 h 177"/>
                  <a:gd name="T92" fmla="*/ 95 w 339"/>
                  <a:gd name="T93" fmla="*/ 52 h 177"/>
                  <a:gd name="T94" fmla="*/ 101 w 339"/>
                  <a:gd name="T95" fmla="*/ 51 h 177"/>
                  <a:gd name="T96" fmla="*/ 19 w 339"/>
                  <a:gd name="T97" fmla="*/ 41 h 177"/>
                  <a:gd name="T98" fmla="*/ 23 w 339"/>
                  <a:gd name="T99" fmla="*/ 48 h 177"/>
                  <a:gd name="T100" fmla="*/ 101 w 339"/>
                  <a:gd name="T101" fmla="*/ 32 h 177"/>
                  <a:gd name="T102" fmla="*/ 27 w 339"/>
                  <a:gd name="T103" fmla="*/ 26 h 177"/>
                  <a:gd name="T104" fmla="*/ 40 w 339"/>
                  <a:gd name="T105" fmla="*/ 25 h 177"/>
                  <a:gd name="T106" fmla="*/ 47 w 339"/>
                  <a:gd name="T107" fmla="*/ 24 h 177"/>
                  <a:gd name="T108" fmla="*/ 95 w 339"/>
                  <a:gd name="T109" fmla="*/ 16 h 177"/>
                  <a:gd name="T110" fmla="*/ 74 w 339"/>
                  <a:gd name="T111" fmla="*/ 12 h 177"/>
                  <a:gd name="T112" fmla="*/ 47 w 339"/>
                  <a:gd name="T113" fmla="*/ 7 h 177"/>
                  <a:gd name="T114" fmla="*/ 62 w 339"/>
                  <a:gd name="T115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9" h="177">
                    <a:moveTo>
                      <a:pt x="238" y="177"/>
                    </a:moveTo>
                    <a:cubicBezTo>
                      <a:pt x="236" y="175"/>
                      <a:pt x="235" y="174"/>
                      <a:pt x="234" y="171"/>
                    </a:cubicBezTo>
                    <a:cubicBezTo>
                      <a:pt x="239" y="168"/>
                      <a:pt x="239" y="168"/>
                      <a:pt x="239" y="168"/>
                    </a:cubicBezTo>
                    <a:cubicBezTo>
                      <a:pt x="240" y="171"/>
                      <a:pt x="241" y="172"/>
                      <a:pt x="242" y="172"/>
                    </a:cubicBezTo>
                    <a:lnTo>
                      <a:pt x="238" y="177"/>
                    </a:lnTo>
                    <a:close/>
                    <a:moveTo>
                      <a:pt x="248" y="173"/>
                    </a:move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6" y="168"/>
                      <a:pt x="246" y="168"/>
                      <a:pt x="246" y="169"/>
                    </a:cubicBezTo>
                    <a:cubicBezTo>
                      <a:pt x="246" y="169"/>
                      <a:pt x="246" y="170"/>
                      <a:pt x="246" y="170"/>
                    </a:cubicBezTo>
                    <a:cubicBezTo>
                      <a:pt x="246" y="169"/>
                      <a:pt x="246" y="169"/>
                      <a:pt x="245" y="169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6"/>
                      <a:pt x="252" y="167"/>
                      <a:pt x="252" y="169"/>
                    </a:cubicBezTo>
                    <a:cubicBezTo>
                      <a:pt x="252" y="170"/>
                      <a:pt x="251" y="171"/>
                      <a:pt x="250" y="172"/>
                    </a:cubicBezTo>
                    <a:cubicBezTo>
                      <a:pt x="250" y="173"/>
                      <a:pt x="249" y="173"/>
                      <a:pt x="248" y="173"/>
                    </a:cubicBezTo>
                    <a:close/>
                    <a:moveTo>
                      <a:pt x="272" y="172"/>
                    </a:moveTo>
                    <a:cubicBezTo>
                      <a:pt x="269" y="167"/>
                      <a:pt x="269" y="167"/>
                      <a:pt x="269" y="167"/>
                    </a:cubicBezTo>
                    <a:cubicBezTo>
                      <a:pt x="270" y="166"/>
                      <a:pt x="271" y="166"/>
                      <a:pt x="271" y="165"/>
                    </a:cubicBezTo>
                    <a:cubicBezTo>
                      <a:pt x="272" y="165"/>
                      <a:pt x="274" y="164"/>
                      <a:pt x="276" y="164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74" y="171"/>
                      <a:pt x="274" y="171"/>
                      <a:pt x="274" y="171"/>
                    </a:cubicBezTo>
                    <a:cubicBezTo>
                      <a:pt x="274" y="171"/>
                      <a:pt x="273" y="171"/>
                      <a:pt x="272" y="172"/>
                    </a:cubicBezTo>
                    <a:close/>
                    <a:moveTo>
                      <a:pt x="259" y="170"/>
                    </a:moveTo>
                    <a:cubicBezTo>
                      <a:pt x="258" y="170"/>
                      <a:pt x="257" y="170"/>
                      <a:pt x="255" y="169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4"/>
                      <a:pt x="261" y="164"/>
                      <a:pt x="263" y="166"/>
                    </a:cubicBezTo>
                    <a:lnTo>
                      <a:pt x="259" y="170"/>
                    </a:lnTo>
                    <a:close/>
                    <a:moveTo>
                      <a:pt x="285" y="167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82" y="162"/>
                      <a:pt x="283" y="161"/>
                      <a:pt x="284" y="159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7" y="165"/>
                      <a:pt x="286" y="166"/>
                      <a:pt x="285" y="167"/>
                    </a:cubicBezTo>
                    <a:close/>
                    <a:moveTo>
                      <a:pt x="211" y="167"/>
                    </a:moveTo>
                    <a:cubicBezTo>
                      <a:pt x="211" y="167"/>
                      <a:pt x="211" y="167"/>
                      <a:pt x="211" y="167"/>
                    </a:cubicBezTo>
                    <a:cubicBezTo>
                      <a:pt x="210" y="167"/>
                      <a:pt x="210" y="167"/>
                      <a:pt x="209" y="167"/>
                    </a:cubicBezTo>
                    <a:cubicBezTo>
                      <a:pt x="209" y="167"/>
                      <a:pt x="208" y="167"/>
                      <a:pt x="208" y="167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09" y="161"/>
                      <a:pt x="210" y="161"/>
                      <a:pt x="210" y="161"/>
                    </a:cubicBezTo>
                    <a:cubicBezTo>
                      <a:pt x="210" y="161"/>
                      <a:pt x="211" y="161"/>
                      <a:pt x="211" y="161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6"/>
                      <a:pt x="213" y="167"/>
                      <a:pt x="211" y="167"/>
                    </a:cubicBezTo>
                    <a:close/>
                    <a:moveTo>
                      <a:pt x="227" y="165"/>
                    </a:moveTo>
                    <a:cubicBezTo>
                      <a:pt x="226" y="165"/>
                      <a:pt x="225" y="165"/>
                      <a:pt x="224" y="164"/>
                    </a:cubicBezTo>
                    <a:cubicBezTo>
                      <a:pt x="228" y="159"/>
                      <a:pt x="228" y="159"/>
                      <a:pt x="228" y="159"/>
                    </a:cubicBezTo>
                    <a:cubicBezTo>
                      <a:pt x="227" y="159"/>
                      <a:pt x="227" y="159"/>
                      <a:pt x="227" y="159"/>
                    </a:cubicBezTo>
                    <a:cubicBezTo>
                      <a:pt x="227" y="159"/>
                      <a:pt x="228" y="158"/>
                      <a:pt x="228" y="158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1" y="160"/>
                      <a:pt x="231" y="160"/>
                      <a:pt x="231" y="160"/>
                    </a:cubicBezTo>
                    <a:cubicBezTo>
                      <a:pt x="233" y="161"/>
                      <a:pt x="233" y="161"/>
                      <a:pt x="233" y="161"/>
                    </a:cubicBezTo>
                    <a:cubicBezTo>
                      <a:pt x="232" y="162"/>
                      <a:pt x="230" y="165"/>
                      <a:pt x="227" y="165"/>
                    </a:cubicBezTo>
                    <a:close/>
                    <a:moveTo>
                      <a:pt x="223" y="160"/>
                    </a:moveTo>
                    <a:cubicBezTo>
                      <a:pt x="222" y="160"/>
                      <a:pt x="221" y="159"/>
                      <a:pt x="219" y="159"/>
                    </a:cubicBezTo>
                    <a:cubicBezTo>
                      <a:pt x="219" y="159"/>
                      <a:pt x="218" y="158"/>
                      <a:pt x="218" y="158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1" y="153"/>
                      <a:pt x="221" y="153"/>
                      <a:pt x="222" y="154"/>
                    </a:cubicBezTo>
                    <a:cubicBezTo>
                      <a:pt x="222" y="154"/>
                      <a:pt x="223" y="154"/>
                      <a:pt x="223" y="154"/>
                    </a:cubicBezTo>
                    <a:cubicBezTo>
                      <a:pt x="225" y="160"/>
                      <a:pt x="225" y="160"/>
                      <a:pt x="225" y="160"/>
                    </a:cubicBezTo>
                    <a:cubicBezTo>
                      <a:pt x="224" y="160"/>
                      <a:pt x="224" y="160"/>
                      <a:pt x="223" y="160"/>
                    </a:cubicBezTo>
                    <a:close/>
                    <a:moveTo>
                      <a:pt x="210" y="155"/>
                    </a:moveTo>
                    <a:cubicBezTo>
                      <a:pt x="204" y="154"/>
                      <a:pt x="204" y="154"/>
                      <a:pt x="204" y="154"/>
                    </a:cubicBezTo>
                    <a:cubicBezTo>
                      <a:pt x="204" y="153"/>
                      <a:pt x="204" y="153"/>
                      <a:pt x="204" y="152"/>
                    </a:cubicBezTo>
                    <a:cubicBezTo>
                      <a:pt x="204" y="151"/>
                      <a:pt x="205" y="150"/>
                      <a:pt x="205" y="149"/>
                    </a:cubicBezTo>
                    <a:cubicBezTo>
                      <a:pt x="204" y="149"/>
                      <a:pt x="204" y="149"/>
                      <a:pt x="204" y="149"/>
                    </a:cubicBezTo>
                    <a:cubicBezTo>
                      <a:pt x="210" y="148"/>
                      <a:pt x="210" y="148"/>
                      <a:pt x="210" y="148"/>
                    </a:cubicBezTo>
                    <a:cubicBezTo>
                      <a:pt x="210" y="149"/>
                      <a:pt x="210" y="149"/>
                      <a:pt x="210" y="149"/>
                    </a:cubicBezTo>
                    <a:cubicBezTo>
                      <a:pt x="210" y="150"/>
                      <a:pt x="210" y="151"/>
                      <a:pt x="210" y="152"/>
                    </a:cubicBezTo>
                    <a:cubicBezTo>
                      <a:pt x="210" y="153"/>
                      <a:pt x="210" y="154"/>
                      <a:pt x="210" y="155"/>
                    </a:cubicBezTo>
                    <a:close/>
                    <a:moveTo>
                      <a:pt x="286" y="151"/>
                    </a:moveTo>
                    <a:cubicBezTo>
                      <a:pt x="286" y="151"/>
                      <a:pt x="286" y="150"/>
                      <a:pt x="286" y="150"/>
                    </a:cubicBezTo>
                    <a:cubicBezTo>
                      <a:pt x="285" y="150"/>
                      <a:pt x="285" y="150"/>
                      <a:pt x="284" y="150"/>
                    </a:cubicBezTo>
                    <a:cubicBezTo>
                      <a:pt x="285" y="144"/>
                      <a:pt x="285" y="144"/>
                      <a:pt x="285" y="144"/>
                    </a:cubicBezTo>
                    <a:cubicBezTo>
                      <a:pt x="289" y="145"/>
                      <a:pt x="291" y="146"/>
                      <a:pt x="292" y="150"/>
                    </a:cubicBezTo>
                    <a:lnTo>
                      <a:pt x="286" y="151"/>
                    </a:lnTo>
                    <a:close/>
                    <a:moveTo>
                      <a:pt x="172" y="149"/>
                    </a:moveTo>
                    <a:cubicBezTo>
                      <a:pt x="172" y="143"/>
                      <a:pt x="172" y="143"/>
                      <a:pt x="172" y="143"/>
                    </a:cubicBezTo>
                    <a:cubicBezTo>
                      <a:pt x="173" y="143"/>
                      <a:pt x="173" y="143"/>
                      <a:pt x="174" y="143"/>
                    </a:cubicBezTo>
                    <a:cubicBezTo>
                      <a:pt x="174" y="143"/>
                      <a:pt x="175" y="143"/>
                      <a:pt x="175" y="143"/>
                    </a:cubicBezTo>
                    <a:cubicBezTo>
                      <a:pt x="176" y="143"/>
                      <a:pt x="176" y="143"/>
                      <a:pt x="176" y="143"/>
                    </a:cubicBezTo>
                    <a:cubicBezTo>
                      <a:pt x="178" y="143"/>
                      <a:pt x="180" y="144"/>
                      <a:pt x="180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8"/>
                      <a:pt x="175" y="148"/>
                      <a:pt x="176" y="148"/>
                    </a:cubicBezTo>
                    <a:cubicBezTo>
                      <a:pt x="175" y="148"/>
                      <a:pt x="175" y="148"/>
                      <a:pt x="175" y="149"/>
                    </a:cubicBezTo>
                    <a:cubicBezTo>
                      <a:pt x="174" y="149"/>
                      <a:pt x="173" y="149"/>
                      <a:pt x="172" y="149"/>
                    </a:cubicBezTo>
                    <a:close/>
                    <a:moveTo>
                      <a:pt x="185" y="146"/>
                    </a:move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2"/>
                      <a:pt x="181" y="141"/>
                      <a:pt x="18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87" y="140"/>
                      <a:pt x="187" y="140"/>
                      <a:pt x="187" y="140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2"/>
                      <a:pt x="186" y="144"/>
                      <a:pt x="185" y="146"/>
                    </a:cubicBezTo>
                    <a:close/>
                    <a:moveTo>
                      <a:pt x="289" y="142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89" y="133"/>
                      <a:pt x="292" y="134"/>
                      <a:pt x="292" y="137"/>
                    </a:cubicBezTo>
                    <a:cubicBezTo>
                      <a:pt x="292" y="138"/>
                      <a:pt x="292" y="138"/>
                      <a:pt x="291" y="139"/>
                    </a:cubicBezTo>
                    <a:cubicBezTo>
                      <a:pt x="291" y="140"/>
                      <a:pt x="290" y="142"/>
                      <a:pt x="289" y="142"/>
                    </a:cubicBezTo>
                    <a:close/>
                    <a:moveTo>
                      <a:pt x="162" y="142"/>
                    </a:moveTo>
                    <a:cubicBezTo>
                      <a:pt x="161" y="142"/>
                      <a:pt x="160" y="141"/>
                      <a:pt x="160" y="141"/>
                    </a:cubicBezTo>
                    <a:cubicBezTo>
                      <a:pt x="158" y="141"/>
                      <a:pt x="157" y="140"/>
                      <a:pt x="156" y="139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0" y="135"/>
                      <a:pt x="160" y="136"/>
                      <a:pt x="161" y="136"/>
                    </a:cubicBezTo>
                    <a:cubicBezTo>
                      <a:pt x="161" y="136"/>
                      <a:pt x="162" y="136"/>
                      <a:pt x="164" y="137"/>
                    </a:cubicBezTo>
                    <a:lnTo>
                      <a:pt x="162" y="142"/>
                    </a:lnTo>
                    <a:close/>
                    <a:moveTo>
                      <a:pt x="200" y="140"/>
                    </a:moveTo>
                    <a:cubicBezTo>
                      <a:pt x="199" y="139"/>
                      <a:pt x="199" y="137"/>
                      <a:pt x="198" y="136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1" y="131"/>
                      <a:pt x="201" y="131"/>
                      <a:pt x="201" y="131"/>
                    </a:cubicBezTo>
                    <a:cubicBezTo>
                      <a:pt x="201" y="132"/>
                      <a:pt x="202" y="132"/>
                      <a:pt x="202" y="132"/>
                    </a:cubicBezTo>
                    <a:cubicBezTo>
                      <a:pt x="203" y="134"/>
                      <a:pt x="204" y="135"/>
                      <a:pt x="205" y="137"/>
                    </a:cubicBezTo>
                    <a:lnTo>
                      <a:pt x="200" y="140"/>
                    </a:lnTo>
                    <a:close/>
                    <a:moveTo>
                      <a:pt x="286" y="138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lose/>
                    <a:moveTo>
                      <a:pt x="147" y="138"/>
                    </a:moveTo>
                    <a:cubicBezTo>
                      <a:pt x="143" y="138"/>
                      <a:pt x="141" y="136"/>
                      <a:pt x="140" y="133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6" y="132"/>
                      <a:pt x="146" y="132"/>
                      <a:pt x="147" y="132"/>
                    </a:cubicBezTo>
                    <a:lnTo>
                      <a:pt x="147" y="138"/>
                    </a:lnTo>
                    <a:close/>
                    <a:moveTo>
                      <a:pt x="190" y="133"/>
                    </a:moveTo>
                    <a:cubicBezTo>
                      <a:pt x="186" y="129"/>
                      <a:pt x="186" y="129"/>
                      <a:pt x="186" y="129"/>
                    </a:cubicBezTo>
                    <a:cubicBezTo>
                      <a:pt x="186" y="129"/>
                      <a:pt x="186" y="128"/>
                      <a:pt x="186" y="128"/>
                    </a:cubicBezTo>
                    <a:cubicBezTo>
                      <a:pt x="186" y="126"/>
                      <a:pt x="188" y="124"/>
                      <a:pt x="190" y="124"/>
                    </a:cubicBezTo>
                    <a:cubicBezTo>
                      <a:pt x="192" y="129"/>
                      <a:pt x="192" y="129"/>
                      <a:pt x="192" y="129"/>
                    </a:cubicBezTo>
                    <a:cubicBezTo>
                      <a:pt x="192" y="129"/>
                      <a:pt x="192" y="129"/>
                      <a:pt x="192" y="128"/>
                    </a:cubicBezTo>
                    <a:cubicBezTo>
                      <a:pt x="192" y="130"/>
                      <a:pt x="191" y="132"/>
                      <a:pt x="190" y="133"/>
                    </a:cubicBezTo>
                    <a:close/>
                    <a:moveTo>
                      <a:pt x="302" y="128"/>
                    </a:moveTo>
                    <a:cubicBezTo>
                      <a:pt x="301" y="128"/>
                      <a:pt x="301" y="128"/>
                      <a:pt x="301" y="128"/>
                    </a:cubicBezTo>
                    <a:cubicBezTo>
                      <a:pt x="300" y="128"/>
                      <a:pt x="299" y="126"/>
                      <a:pt x="298" y="126"/>
                    </a:cubicBezTo>
                    <a:cubicBezTo>
                      <a:pt x="304" y="123"/>
                      <a:pt x="304" y="123"/>
                      <a:pt x="304" y="123"/>
                    </a:cubicBezTo>
                    <a:cubicBezTo>
                      <a:pt x="303" y="123"/>
                      <a:pt x="303" y="122"/>
                      <a:pt x="303" y="122"/>
                    </a:cubicBezTo>
                    <a:cubicBezTo>
                      <a:pt x="301" y="122"/>
                      <a:pt x="300" y="123"/>
                      <a:pt x="300" y="124"/>
                    </a:cubicBezTo>
                    <a:cubicBezTo>
                      <a:pt x="300" y="123"/>
                      <a:pt x="300" y="123"/>
                      <a:pt x="300" y="122"/>
                    </a:cubicBezTo>
                    <a:cubicBezTo>
                      <a:pt x="300" y="122"/>
                      <a:pt x="300" y="121"/>
                      <a:pt x="300" y="121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6" y="122"/>
                      <a:pt x="306" y="122"/>
                      <a:pt x="306" y="123"/>
                    </a:cubicBezTo>
                    <a:cubicBezTo>
                      <a:pt x="306" y="124"/>
                      <a:pt x="306" y="128"/>
                      <a:pt x="302" y="128"/>
                    </a:cubicBezTo>
                    <a:close/>
                    <a:moveTo>
                      <a:pt x="284" y="128"/>
                    </a:moveTo>
                    <a:cubicBezTo>
                      <a:pt x="284" y="127"/>
                      <a:pt x="283" y="126"/>
                      <a:pt x="283" y="126"/>
                    </a:cubicBezTo>
                    <a:cubicBezTo>
                      <a:pt x="282" y="125"/>
                      <a:pt x="282" y="125"/>
                      <a:pt x="282" y="125"/>
                    </a:cubicBezTo>
                    <a:cubicBezTo>
                      <a:pt x="282" y="124"/>
                      <a:pt x="281" y="124"/>
                      <a:pt x="281" y="123"/>
                    </a:cubicBezTo>
                    <a:cubicBezTo>
                      <a:pt x="286" y="121"/>
                      <a:pt x="286" y="121"/>
                      <a:pt x="286" y="121"/>
                    </a:cubicBezTo>
                    <a:cubicBezTo>
                      <a:pt x="286" y="121"/>
                      <a:pt x="286" y="121"/>
                      <a:pt x="287" y="121"/>
                    </a:cubicBezTo>
                    <a:cubicBezTo>
                      <a:pt x="287" y="122"/>
                      <a:pt x="287" y="122"/>
                      <a:pt x="287" y="122"/>
                    </a:cubicBezTo>
                    <a:cubicBezTo>
                      <a:pt x="289" y="123"/>
                      <a:pt x="290" y="125"/>
                      <a:pt x="290" y="126"/>
                    </a:cubicBezTo>
                    <a:cubicBezTo>
                      <a:pt x="284" y="127"/>
                      <a:pt x="284" y="127"/>
                      <a:pt x="284" y="127"/>
                    </a:cubicBezTo>
                    <a:cubicBezTo>
                      <a:pt x="284" y="127"/>
                      <a:pt x="284" y="128"/>
                      <a:pt x="284" y="128"/>
                    </a:cubicBezTo>
                    <a:close/>
                    <a:moveTo>
                      <a:pt x="314" y="127"/>
                    </a:moveTo>
                    <a:cubicBezTo>
                      <a:pt x="313" y="126"/>
                      <a:pt x="313" y="126"/>
                      <a:pt x="313" y="126"/>
                    </a:cubicBezTo>
                    <a:cubicBezTo>
                      <a:pt x="312" y="125"/>
                      <a:pt x="311" y="124"/>
                      <a:pt x="310" y="123"/>
                    </a:cubicBezTo>
                    <a:cubicBezTo>
                      <a:pt x="314" y="119"/>
                      <a:pt x="314" y="119"/>
                      <a:pt x="314" y="119"/>
                    </a:cubicBezTo>
                    <a:cubicBezTo>
                      <a:pt x="315" y="120"/>
                      <a:pt x="316" y="121"/>
                      <a:pt x="317" y="122"/>
                    </a:cubicBezTo>
                    <a:cubicBezTo>
                      <a:pt x="318" y="123"/>
                      <a:pt x="318" y="123"/>
                      <a:pt x="318" y="123"/>
                    </a:cubicBezTo>
                    <a:lnTo>
                      <a:pt x="314" y="127"/>
                    </a:lnTo>
                    <a:close/>
                    <a:moveTo>
                      <a:pt x="325" y="126"/>
                    </a:moveTo>
                    <a:cubicBezTo>
                      <a:pt x="321" y="122"/>
                      <a:pt x="321" y="122"/>
                      <a:pt x="321" y="122"/>
                    </a:cubicBezTo>
                    <a:cubicBezTo>
                      <a:pt x="322" y="120"/>
                      <a:pt x="324" y="119"/>
                      <a:pt x="325" y="118"/>
                    </a:cubicBezTo>
                    <a:cubicBezTo>
                      <a:pt x="330" y="122"/>
                      <a:pt x="330" y="122"/>
                      <a:pt x="330" y="122"/>
                    </a:cubicBezTo>
                    <a:cubicBezTo>
                      <a:pt x="329" y="123"/>
                      <a:pt x="329" y="123"/>
                      <a:pt x="329" y="123"/>
                    </a:cubicBezTo>
                    <a:cubicBezTo>
                      <a:pt x="328" y="123"/>
                      <a:pt x="328" y="123"/>
                      <a:pt x="328" y="123"/>
                    </a:cubicBezTo>
                    <a:cubicBezTo>
                      <a:pt x="328" y="124"/>
                      <a:pt x="326" y="125"/>
                      <a:pt x="325" y="126"/>
                    </a:cubicBezTo>
                    <a:close/>
                    <a:moveTo>
                      <a:pt x="136" y="123"/>
                    </a:moveTo>
                    <a:cubicBezTo>
                      <a:pt x="134" y="122"/>
                      <a:pt x="133" y="121"/>
                      <a:pt x="132" y="120"/>
                    </a:cubicBezTo>
                    <a:cubicBezTo>
                      <a:pt x="131" y="120"/>
                      <a:pt x="131" y="120"/>
                      <a:pt x="131" y="120"/>
                    </a:cubicBezTo>
                    <a:cubicBezTo>
                      <a:pt x="134" y="115"/>
                      <a:pt x="134" y="115"/>
                      <a:pt x="134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6" y="116"/>
                      <a:pt x="138" y="117"/>
                      <a:pt x="140" y="119"/>
                    </a:cubicBezTo>
                    <a:lnTo>
                      <a:pt x="136" y="123"/>
                    </a:lnTo>
                    <a:close/>
                    <a:moveTo>
                      <a:pt x="296" y="118"/>
                    </a:move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18"/>
                      <a:pt x="292" y="118"/>
                      <a:pt x="291" y="117"/>
                    </a:cubicBezTo>
                    <a:cubicBezTo>
                      <a:pt x="291" y="117"/>
                      <a:pt x="290" y="117"/>
                      <a:pt x="290" y="117"/>
                    </a:cubicBezTo>
                    <a:cubicBezTo>
                      <a:pt x="291" y="111"/>
                      <a:pt x="291" y="111"/>
                      <a:pt x="291" y="111"/>
                    </a:cubicBezTo>
                    <a:cubicBezTo>
                      <a:pt x="292" y="111"/>
                      <a:pt x="292" y="111"/>
                      <a:pt x="293" y="112"/>
                    </a:cubicBezTo>
                    <a:cubicBezTo>
                      <a:pt x="294" y="112"/>
                      <a:pt x="295" y="112"/>
                      <a:pt x="296" y="112"/>
                    </a:cubicBezTo>
                    <a:cubicBezTo>
                      <a:pt x="297" y="112"/>
                      <a:pt x="297" y="112"/>
                      <a:pt x="297" y="112"/>
                    </a:cubicBezTo>
                    <a:lnTo>
                      <a:pt x="296" y="118"/>
                    </a:lnTo>
                    <a:close/>
                    <a:moveTo>
                      <a:pt x="121" y="115"/>
                    </a:moveTo>
                    <a:cubicBezTo>
                      <a:pt x="121" y="115"/>
                      <a:pt x="121" y="115"/>
                      <a:pt x="120" y="115"/>
                    </a:cubicBezTo>
                    <a:cubicBezTo>
                      <a:pt x="119" y="114"/>
                      <a:pt x="117" y="113"/>
                      <a:pt x="116" y="112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0" y="108"/>
                      <a:pt x="121" y="109"/>
                      <a:pt x="123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lnTo>
                      <a:pt x="121" y="115"/>
                    </a:lnTo>
                    <a:close/>
                    <a:moveTo>
                      <a:pt x="5" y="115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2" y="109"/>
                      <a:pt x="4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13"/>
                      <a:pt x="6" y="113"/>
                      <a:pt x="5" y="115"/>
                    </a:cubicBezTo>
                    <a:close/>
                    <a:moveTo>
                      <a:pt x="320" y="114"/>
                    </a:moveTo>
                    <a:cubicBezTo>
                      <a:pt x="320" y="113"/>
                      <a:pt x="320" y="113"/>
                      <a:pt x="320" y="112"/>
                    </a:cubicBezTo>
                    <a:cubicBezTo>
                      <a:pt x="320" y="111"/>
                      <a:pt x="320" y="111"/>
                      <a:pt x="320" y="111"/>
                    </a:cubicBezTo>
                    <a:cubicBezTo>
                      <a:pt x="320" y="109"/>
                      <a:pt x="321" y="107"/>
                      <a:pt x="321" y="106"/>
                    </a:cubicBezTo>
                    <a:cubicBezTo>
                      <a:pt x="327" y="108"/>
                      <a:pt x="327" y="108"/>
                      <a:pt x="327" y="108"/>
                    </a:cubicBezTo>
                    <a:cubicBezTo>
                      <a:pt x="326" y="109"/>
                      <a:pt x="326" y="110"/>
                      <a:pt x="326" y="112"/>
                    </a:cubicBezTo>
                    <a:lnTo>
                      <a:pt x="320" y="114"/>
                    </a:lnTo>
                    <a:close/>
                    <a:moveTo>
                      <a:pt x="12" y="109"/>
                    </a:moveTo>
                    <a:cubicBezTo>
                      <a:pt x="12" y="108"/>
                      <a:pt x="11" y="107"/>
                      <a:pt x="11" y="106"/>
                    </a:cubicBezTo>
                    <a:cubicBezTo>
                      <a:pt x="11" y="105"/>
                      <a:pt x="12" y="103"/>
                      <a:pt x="15" y="103"/>
                    </a:cubicBezTo>
                    <a:cubicBezTo>
                      <a:pt x="16" y="103"/>
                      <a:pt x="16" y="102"/>
                      <a:pt x="16" y="102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9" y="108"/>
                      <a:pt x="17" y="108"/>
                      <a:pt x="15" y="108"/>
                    </a:cubicBezTo>
                    <a:cubicBezTo>
                      <a:pt x="16" y="108"/>
                      <a:pt x="17" y="108"/>
                      <a:pt x="17" y="106"/>
                    </a:cubicBezTo>
                    <a:cubicBezTo>
                      <a:pt x="17" y="106"/>
                      <a:pt x="17" y="105"/>
                      <a:pt x="17" y="105"/>
                    </a:cubicBezTo>
                    <a:lnTo>
                      <a:pt x="12" y="109"/>
                    </a:lnTo>
                    <a:close/>
                    <a:moveTo>
                      <a:pt x="336" y="103"/>
                    </a:moveTo>
                    <a:cubicBezTo>
                      <a:pt x="331" y="99"/>
                      <a:pt x="331" y="99"/>
                      <a:pt x="331" y="99"/>
                    </a:cubicBezTo>
                    <a:cubicBezTo>
                      <a:pt x="332" y="98"/>
                      <a:pt x="334" y="96"/>
                      <a:pt x="334" y="95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9"/>
                      <a:pt x="337" y="101"/>
                      <a:pt x="336" y="103"/>
                    </a:cubicBezTo>
                    <a:close/>
                    <a:moveTo>
                      <a:pt x="109" y="101"/>
                    </a:moveTo>
                    <a:cubicBezTo>
                      <a:pt x="108" y="99"/>
                      <a:pt x="108" y="97"/>
                      <a:pt x="108" y="95"/>
                    </a:cubicBezTo>
                    <a:cubicBezTo>
                      <a:pt x="113" y="94"/>
                      <a:pt x="113" y="94"/>
                      <a:pt x="113" y="94"/>
                    </a:cubicBezTo>
                    <a:cubicBezTo>
                      <a:pt x="114" y="96"/>
                      <a:pt x="114" y="97"/>
                      <a:pt x="114" y="99"/>
                    </a:cubicBezTo>
                    <a:lnTo>
                      <a:pt x="109" y="101"/>
                    </a:lnTo>
                    <a:close/>
                    <a:moveTo>
                      <a:pt x="18" y="95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1"/>
                      <a:pt x="15" y="90"/>
                      <a:pt x="18" y="89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19" y="94"/>
                      <a:pt x="18" y="95"/>
                      <a:pt x="18" y="95"/>
                    </a:cubicBezTo>
                    <a:close/>
                    <a:moveTo>
                      <a:pt x="31" y="84"/>
                    </a:move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1"/>
                      <a:pt x="26" y="81"/>
                      <a:pt x="26" y="80"/>
                    </a:cubicBezTo>
                    <a:cubicBezTo>
                      <a:pt x="26" y="79"/>
                      <a:pt x="27" y="78"/>
                      <a:pt x="28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0"/>
                      <a:pt x="33" y="80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2"/>
                      <a:pt x="32" y="82"/>
                    </a:cubicBezTo>
                    <a:cubicBezTo>
                      <a:pt x="31" y="83"/>
                      <a:pt x="31" y="83"/>
                      <a:pt x="31" y="84"/>
                    </a:cubicBezTo>
                    <a:close/>
                    <a:moveTo>
                      <a:pt x="109" y="83"/>
                    </a:move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06" y="81"/>
                      <a:pt x="106" y="81"/>
                      <a:pt x="106" y="80"/>
                    </a:cubicBezTo>
                    <a:cubicBezTo>
                      <a:pt x="106" y="80"/>
                      <a:pt x="106" y="80"/>
                      <a:pt x="106" y="79"/>
                    </a:cubicBezTo>
                    <a:cubicBezTo>
                      <a:pt x="106" y="79"/>
                      <a:pt x="106" y="78"/>
                      <a:pt x="106" y="78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7"/>
                      <a:pt x="112" y="78"/>
                      <a:pt x="112" y="79"/>
                    </a:cubicBezTo>
                    <a:cubicBezTo>
                      <a:pt x="112" y="80"/>
                      <a:pt x="112" y="80"/>
                      <a:pt x="112" y="81"/>
                    </a:cubicBezTo>
                    <a:cubicBezTo>
                      <a:pt x="112" y="81"/>
                      <a:pt x="112" y="81"/>
                      <a:pt x="112" y="82"/>
                    </a:cubicBezTo>
                    <a:cubicBezTo>
                      <a:pt x="112" y="83"/>
                      <a:pt x="112" y="83"/>
                      <a:pt x="112" y="83"/>
                    </a:cubicBezTo>
                    <a:lnTo>
                      <a:pt x="109" y="83"/>
                    </a:lnTo>
                    <a:close/>
                    <a:moveTo>
                      <a:pt x="29" y="74"/>
                    </a:moveTo>
                    <a:cubicBezTo>
                      <a:pt x="28" y="73"/>
                      <a:pt x="28" y="73"/>
                      <a:pt x="28" y="73"/>
                    </a:cubicBezTo>
                    <a:cubicBezTo>
                      <a:pt x="27" y="72"/>
                      <a:pt x="27" y="72"/>
                      <a:pt x="26" y="72"/>
                    </a:cubicBezTo>
                    <a:cubicBezTo>
                      <a:pt x="26" y="72"/>
                      <a:pt x="25" y="72"/>
                      <a:pt x="24" y="71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7"/>
                      <a:pt x="30" y="67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lnTo>
                      <a:pt x="29" y="74"/>
                    </a:lnTo>
                    <a:close/>
                    <a:moveTo>
                      <a:pt x="103" y="67"/>
                    </a:moveTo>
                    <a:cubicBezTo>
                      <a:pt x="103" y="67"/>
                      <a:pt x="102" y="67"/>
                      <a:pt x="102" y="66"/>
                    </a:cubicBezTo>
                    <a:cubicBezTo>
                      <a:pt x="102" y="65"/>
                      <a:pt x="101" y="64"/>
                      <a:pt x="100" y="62"/>
                    </a:cubicBezTo>
                    <a:cubicBezTo>
                      <a:pt x="106" y="61"/>
                      <a:pt x="106" y="61"/>
                      <a:pt x="106" y="61"/>
                    </a:cubicBezTo>
                    <a:cubicBezTo>
                      <a:pt x="106" y="62"/>
                      <a:pt x="107" y="63"/>
                      <a:pt x="107" y="63"/>
                    </a:cubicBezTo>
                    <a:cubicBezTo>
                      <a:pt x="108" y="64"/>
                      <a:pt x="108" y="65"/>
                      <a:pt x="108" y="66"/>
                    </a:cubicBezTo>
                    <a:lnTo>
                      <a:pt x="103" y="67"/>
                    </a:lnTo>
                    <a:close/>
                    <a:moveTo>
                      <a:pt x="20" y="61"/>
                    </a:moveTo>
                    <a:cubicBezTo>
                      <a:pt x="20" y="61"/>
                      <a:pt x="20" y="60"/>
                      <a:pt x="19" y="60"/>
                    </a:cubicBezTo>
                    <a:cubicBezTo>
                      <a:pt x="17" y="60"/>
                      <a:pt x="16" y="59"/>
                      <a:pt x="15" y="5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4"/>
                      <a:pt x="21" y="55"/>
                    </a:cubicBezTo>
                    <a:cubicBezTo>
                      <a:pt x="22" y="55"/>
                      <a:pt x="23" y="56"/>
                      <a:pt x="24" y="56"/>
                    </a:cubicBezTo>
                    <a:lnTo>
                      <a:pt x="20" y="61"/>
                    </a:lnTo>
                    <a:close/>
                    <a:moveTo>
                      <a:pt x="95" y="52"/>
                    </a:moveTo>
                    <a:cubicBezTo>
                      <a:pt x="95" y="51"/>
                      <a:pt x="95" y="51"/>
                      <a:pt x="95" y="50"/>
                    </a:cubicBezTo>
                    <a:cubicBezTo>
                      <a:pt x="95" y="48"/>
                      <a:pt x="96" y="46"/>
                      <a:pt x="96" y="45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1" y="48"/>
                      <a:pt x="101" y="49"/>
                      <a:pt x="101" y="50"/>
                    </a:cubicBezTo>
                    <a:cubicBezTo>
                      <a:pt x="101" y="50"/>
                      <a:pt x="101" y="51"/>
                      <a:pt x="101" y="51"/>
                    </a:cubicBezTo>
                    <a:lnTo>
                      <a:pt x="95" y="52"/>
                    </a:lnTo>
                    <a:close/>
                    <a:moveTo>
                      <a:pt x="23" y="48"/>
                    </a:move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6"/>
                      <a:pt x="24" y="47"/>
                      <a:pt x="23" y="48"/>
                    </a:cubicBezTo>
                    <a:close/>
                    <a:moveTo>
                      <a:pt x="94" y="35"/>
                    </a:moveTo>
                    <a:cubicBezTo>
                      <a:pt x="94" y="34"/>
                      <a:pt x="94" y="33"/>
                      <a:pt x="95" y="32"/>
                    </a:cubicBezTo>
                    <a:cubicBezTo>
                      <a:pt x="95" y="31"/>
                      <a:pt x="95" y="30"/>
                      <a:pt x="95" y="30"/>
                    </a:cubicBezTo>
                    <a:cubicBezTo>
                      <a:pt x="96" y="29"/>
                      <a:pt x="96" y="29"/>
                      <a:pt x="96" y="28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1" y="31"/>
                      <a:pt x="101" y="31"/>
                      <a:pt x="101" y="32"/>
                    </a:cubicBezTo>
                    <a:cubicBezTo>
                      <a:pt x="101" y="32"/>
                      <a:pt x="100" y="33"/>
                      <a:pt x="100" y="34"/>
                    </a:cubicBezTo>
                    <a:cubicBezTo>
                      <a:pt x="100" y="34"/>
                      <a:pt x="100" y="34"/>
                      <a:pt x="100" y="34"/>
                    </a:cubicBezTo>
                    <a:lnTo>
                      <a:pt x="94" y="35"/>
                    </a:lnTo>
                    <a:close/>
                    <a:moveTo>
                      <a:pt x="26" y="32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5" y="26"/>
                      <a:pt x="27" y="26"/>
                    </a:cubicBezTo>
                    <a:cubicBezTo>
                      <a:pt x="28" y="26"/>
                      <a:pt x="29" y="26"/>
                      <a:pt x="30" y="2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42" y="31"/>
                    </a:move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1" y="24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6" y="26"/>
                      <a:pt x="46" y="30"/>
                      <a:pt x="42" y="31"/>
                    </a:cubicBezTo>
                    <a:close/>
                    <a:moveTo>
                      <a:pt x="93" y="22"/>
                    </a:moveTo>
                    <a:cubicBezTo>
                      <a:pt x="92" y="22"/>
                      <a:pt x="91" y="22"/>
                      <a:pt x="90" y="22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2" y="16"/>
                      <a:pt x="93" y="16"/>
                    </a:cubicBezTo>
                    <a:cubicBezTo>
                      <a:pt x="94" y="16"/>
                      <a:pt x="95" y="16"/>
                      <a:pt x="95" y="16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4" y="22"/>
                      <a:pt x="93" y="22"/>
                    </a:cubicBezTo>
                    <a:close/>
                    <a:moveTo>
                      <a:pt x="78" y="20"/>
                    </a:moveTo>
                    <a:cubicBezTo>
                      <a:pt x="75" y="19"/>
                      <a:pt x="73" y="18"/>
                      <a:pt x="72" y="17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3"/>
                      <a:pt x="76" y="13"/>
                      <a:pt x="79" y="14"/>
                    </a:cubicBezTo>
                    <a:lnTo>
                      <a:pt x="78" y="20"/>
                    </a:lnTo>
                    <a:close/>
                    <a:moveTo>
                      <a:pt x="50" y="13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9"/>
                      <a:pt x="46" y="8"/>
                      <a:pt x="47" y="7"/>
                    </a:cubicBezTo>
                    <a:cubicBezTo>
                      <a:pt x="48" y="6"/>
                      <a:pt x="49" y="5"/>
                      <a:pt x="50" y="5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50" y="12"/>
                      <a:pt x="50" y="13"/>
                    </a:cubicBezTo>
                    <a:close/>
                    <a:moveTo>
                      <a:pt x="63" y="8"/>
                    </a:moveTo>
                    <a:cubicBezTo>
                      <a:pt x="62" y="7"/>
                      <a:pt x="62" y="6"/>
                      <a:pt x="62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1"/>
                    </a:cubicBezTo>
                    <a:cubicBezTo>
                      <a:pt x="66" y="1"/>
                      <a:pt x="66" y="3"/>
                      <a:pt x="68" y="5"/>
                    </a:cubicBezTo>
                    <a:lnTo>
                      <a:pt x="6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9" name="ïṡlîḍe">
                <a:extLst>
                  <a:ext uri="{FF2B5EF4-FFF2-40B4-BE49-F238E27FC236}">
                    <a16:creationId xmlns:a16="http://schemas.microsoft.com/office/drawing/2014/main" id="{A9379F09-A6AB-425C-92C6-83CE7523251C}"/>
                  </a:ext>
                </a:extLst>
              </p:cNvPr>
              <p:cNvSpPr/>
              <p:nvPr/>
            </p:nvSpPr>
            <p:spPr bwMode="auto">
              <a:xfrm>
                <a:off x="5510213" y="3438525"/>
                <a:ext cx="163513" cy="320675"/>
              </a:xfrm>
              <a:custGeom>
                <a:avLst/>
                <a:gdLst>
                  <a:gd name="T0" fmla="*/ 4 w 76"/>
                  <a:gd name="T1" fmla="*/ 145 h 150"/>
                  <a:gd name="T2" fmla="*/ 12 w 76"/>
                  <a:gd name="T3" fmla="*/ 145 h 150"/>
                  <a:gd name="T4" fmla="*/ 18 w 76"/>
                  <a:gd name="T5" fmla="*/ 137 h 150"/>
                  <a:gd name="T6" fmla="*/ 19 w 76"/>
                  <a:gd name="T7" fmla="*/ 131 h 150"/>
                  <a:gd name="T8" fmla="*/ 20 w 76"/>
                  <a:gd name="T9" fmla="*/ 131 h 150"/>
                  <a:gd name="T10" fmla="*/ 21 w 76"/>
                  <a:gd name="T11" fmla="*/ 137 h 150"/>
                  <a:gd name="T12" fmla="*/ 18 w 76"/>
                  <a:gd name="T13" fmla="*/ 137 h 150"/>
                  <a:gd name="T14" fmla="*/ 29 w 76"/>
                  <a:gd name="T15" fmla="*/ 131 h 150"/>
                  <a:gd name="T16" fmla="*/ 28 w 76"/>
                  <a:gd name="T17" fmla="*/ 127 h 150"/>
                  <a:gd name="T18" fmla="*/ 27 w 76"/>
                  <a:gd name="T19" fmla="*/ 124 h 150"/>
                  <a:gd name="T20" fmla="*/ 33 w 76"/>
                  <a:gd name="T21" fmla="*/ 124 h 150"/>
                  <a:gd name="T22" fmla="*/ 30 w 76"/>
                  <a:gd name="T23" fmla="*/ 131 h 150"/>
                  <a:gd name="T24" fmla="*/ 17 w 76"/>
                  <a:gd name="T25" fmla="*/ 115 h 150"/>
                  <a:gd name="T26" fmla="*/ 25 w 76"/>
                  <a:gd name="T27" fmla="*/ 111 h 150"/>
                  <a:gd name="T28" fmla="*/ 6 w 76"/>
                  <a:gd name="T29" fmla="*/ 111 h 150"/>
                  <a:gd name="T30" fmla="*/ 4 w 76"/>
                  <a:gd name="T31" fmla="*/ 103 h 150"/>
                  <a:gd name="T32" fmla="*/ 6 w 76"/>
                  <a:gd name="T33" fmla="*/ 111 h 150"/>
                  <a:gd name="T34" fmla="*/ 0 w 76"/>
                  <a:gd name="T35" fmla="*/ 93 h 150"/>
                  <a:gd name="T36" fmla="*/ 8 w 76"/>
                  <a:gd name="T37" fmla="*/ 91 h 150"/>
                  <a:gd name="T38" fmla="*/ 11 w 76"/>
                  <a:gd name="T39" fmla="*/ 81 h 150"/>
                  <a:gd name="T40" fmla="*/ 8 w 76"/>
                  <a:gd name="T41" fmla="*/ 77 h 150"/>
                  <a:gd name="T42" fmla="*/ 12 w 76"/>
                  <a:gd name="T43" fmla="*/ 74 h 150"/>
                  <a:gd name="T44" fmla="*/ 11 w 76"/>
                  <a:gd name="T45" fmla="*/ 81 h 150"/>
                  <a:gd name="T46" fmla="*/ 22 w 76"/>
                  <a:gd name="T47" fmla="*/ 66 h 150"/>
                  <a:gd name="T48" fmla="*/ 27 w 76"/>
                  <a:gd name="T49" fmla="*/ 64 h 150"/>
                  <a:gd name="T50" fmla="*/ 28 w 76"/>
                  <a:gd name="T51" fmla="*/ 70 h 150"/>
                  <a:gd name="T52" fmla="*/ 40 w 76"/>
                  <a:gd name="T53" fmla="*/ 61 h 150"/>
                  <a:gd name="T54" fmla="*/ 35 w 76"/>
                  <a:gd name="T55" fmla="*/ 57 h 150"/>
                  <a:gd name="T56" fmla="*/ 43 w 76"/>
                  <a:gd name="T57" fmla="*/ 57 h 150"/>
                  <a:gd name="T58" fmla="*/ 42 w 76"/>
                  <a:gd name="T59" fmla="*/ 49 h 150"/>
                  <a:gd name="T60" fmla="*/ 39 w 76"/>
                  <a:gd name="T61" fmla="*/ 46 h 150"/>
                  <a:gd name="T62" fmla="*/ 42 w 76"/>
                  <a:gd name="T63" fmla="*/ 41 h 150"/>
                  <a:gd name="T64" fmla="*/ 45 w 76"/>
                  <a:gd name="T65" fmla="*/ 43 h 150"/>
                  <a:gd name="T66" fmla="*/ 42 w 76"/>
                  <a:gd name="T67" fmla="*/ 49 h 150"/>
                  <a:gd name="T68" fmla="*/ 36 w 76"/>
                  <a:gd name="T69" fmla="*/ 31 h 150"/>
                  <a:gd name="T70" fmla="*/ 44 w 76"/>
                  <a:gd name="T71" fmla="*/ 32 h 150"/>
                  <a:gd name="T72" fmla="*/ 56 w 76"/>
                  <a:gd name="T73" fmla="*/ 26 h 150"/>
                  <a:gd name="T74" fmla="*/ 53 w 76"/>
                  <a:gd name="T75" fmla="*/ 20 h 150"/>
                  <a:gd name="T76" fmla="*/ 58 w 76"/>
                  <a:gd name="T77" fmla="*/ 22 h 150"/>
                  <a:gd name="T78" fmla="*/ 69 w 76"/>
                  <a:gd name="T79" fmla="*/ 24 h 150"/>
                  <a:gd name="T80" fmla="*/ 69 w 76"/>
                  <a:gd name="T81" fmla="*/ 18 h 150"/>
                  <a:gd name="T82" fmla="*/ 76 w 76"/>
                  <a:gd name="T83" fmla="*/ 18 h 150"/>
                  <a:gd name="T84" fmla="*/ 69 w 76"/>
                  <a:gd name="T85" fmla="*/ 24 h 150"/>
                  <a:gd name="T86" fmla="*/ 67 w 76"/>
                  <a:gd name="T87" fmla="*/ 4 h 150"/>
                  <a:gd name="T88" fmla="*/ 67 w 76"/>
                  <a:gd name="T89" fmla="*/ 0 h 150"/>
                  <a:gd name="T90" fmla="*/ 73 w 76"/>
                  <a:gd name="T91" fmla="*/ 2 h 150"/>
                  <a:gd name="T92" fmla="*/ 73 w 76"/>
                  <a:gd name="T93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" h="150">
                    <a:moveTo>
                      <a:pt x="7" y="150"/>
                    </a:moveTo>
                    <a:cubicBezTo>
                      <a:pt x="4" y="145"/>
                      <a:pt x="4" y="145"/>
                      <a:pt x="4" y="145"/>
                    </a:cubicBezTo>
                    <a:cubicBezTo>
                      <a:pt x="5" y="144"/>
                      <a:pt x="6" y="143"/>
                      <a:pt x="7" y="141"/>
                    </a:cubicBezTo>
                    <a:cubicBezTo>
                      <a:pt x="12" y="145"/>
                      <a:pt x="12" y="145"/>
                      <a:pt x="12" y="145"/>
                    </a:cubicBezTo>
                    <a:cubicBezTo>
                      <a:pt x="10" y="147"/>
                      <a:pt x="9" y="148"/>
                      <a:pt x="7" y="150"/>
                    </a:cubicBezTo>
                    <a:close/>
                    <a:moveTo>
                      <a:pt x="18" y="137"/>
                    </a:moveTo>
                    <a:cubicBezTo>
                      <a:pt x="16" y="131"/>
                      <a:pt x="16" y="131"/>
                      <a:pt x="16" y="131"/>
                    </a:cubicBezTo>
                    <a:cubicBezTo>
                      <a:pt x="17" y="131"/>
                      <a:pt x="19" y="131"/>
                      <a:pt x="19" y="131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3" y="136"/>
                      <a:pt x="22" y="137"/>
                      <a:pt x="21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18" y="137"/>
                      <a:pt x="18" y="137"/>
                    </a:cubicBezTo>
                    <a:close/>
                    <a:moveTo>
                      <a:pt x="30" y="131"/>
                    </a:moveTo>
                    <a:cubicBezTo>
                      <a:pt x="30" y="131"/>
                      <a:pt x="29" y="131"/>
                      <a:pt x="29" y="131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8" y="126"/>
                      <a:pt x="28" y="127"/>
                    </a:cubicBezTo>
                    <a:cubicBezTo>
                      <a:pt x="28" y="127"/>
                      <a:pt x="28" y="126"/>
                      <a:pt x="27" y="126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4" y="126"/>
                      <a:pt x="34" y="127"/>
                    </a:cubicBezTo>
                    <a:cubicBezTo>
                      <a:pt x="34" y="129"/>
                      <a:pt x="32" y="131"/>
                      <a:pt x="30" y="131"/>
                    </a:cubicBezTo>
                    <a:close/>
                    <a:moveTo>
                      <a:pt x="22" y="116"/>
                    </a:moveTo>
                    <a:cubicBezTo>
                      <a:pt x="21" y="116"/>
                      <a:pt x="19" y="115"/>
                      <a:pt x="17" y="115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1" y="110"/>
                      <a:pt x="23" y="110"/>
                      <a:pt x="25" y="111"/>
                    </a:cubicBezTo>
                    <a:lnTo>
                      <a:pt x="22" y="116"/>
                    </a:lnTo>
                    <a:close/>
                    <a:moveTo>
                      <a:pt x="6" y="111"/>
                    </a:moveTo>
                    <a:cubicBezTo>
                      <a:pt x="3" y="110"/>
                      <a:pt x="1" y="109"/>
                      <a:pt x="0" y="107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4"/>
                      <a:pt x="6" y="105"/>
                      <a:pt x="8" y="106"/>
                    </a:cubicBezTo>
                    <a:lnTo>
                      <a:pt x="6" y="111"/>
                    </a:lnTo>
                    <a:close/>
                    <a:moveTo>
                      <a:pt x="5" y="96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" y="91"/>
                      <a:pt x="2" y="89"/>
                      <a:pt x="3" y="88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7" y="92"/>
                      <a:pt x="6" y="94"/>
                      <a:pt x="5" y="96"/>
                    </a:cubicBezTo>
                    <a:close/>
                    <a:moveTo>
                      <a:pt x="11" y="81"/>
                    </a:moveTo>
                    <a:cubicBezTo>
                      <a:pt x="11" y="81"/>
                      <a:pt x="11" y="81"/>
                      <a:pt x="12" y="81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6"/>
                      <a:pt x="10" y="76"/>
                      <a:pt x="11" y="76"/>
                    </a:cubicBezTo>
                    <a:cubicBezTo>
                      <a:pt x="11" y="75"/>
                      <a:pt x="11" y="75"/>
                      <a:pt x="12" y="74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6" y="79"/>
                      <a:pt x="14" y="81"/>
                      <a:pt x="11" y="81"/>
                    </a:cubicBezTo>
                    <a:close/>
                    <a:moveTo>
                      <a:pt x="24" y="71"/>
                    </a:moveTo>
                    <a:cubicBezTo>
                      <a:pt x="22" y="66"/>
                      <a:pt x="22" y="66"/>
                      <a:pt x="22" y="66"/>
                    </a:cubicBezTo>
                    <a:cubicBezTo>
                      <a:pt x="23" y="65"/>
                      <a:pt x="25" y="65"/>
                      <a:pt x="26" y="64"/>
                    </a:cubicBezTo>
                    <a:cubicBezTo>
                      <a:pt x="26" y="64"/>
                      <a:pt x="27" y="64"/>
                      <a:pt x="27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8" y="70"/>
                    </a:cubicBezTo>
                    <a:cubicBezTo>
                      <a:pt x="27" y="70"/>
                      <a:pt x="25" y="71"/>
                      <a:pt x="24" y="71"/>
                    </a:cubicBezTo>
                    <a:close/>
                    <a:moveTo>
                      <a:pt x="40" y="61"/>
                    </a:move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7" y="55"/>
                      <a:pt x="38" y="54"/>
                      <a:pt x="40" y="53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2" y="58"/>
                      <a:pt x="41" y="59"/>
                      <a:pt x="40" y="61"/>
                    </a:cubicBezTo>
                    <a:close/>
                    <a:moveTo>
                      <a:pt x="42" y="49"/>
                    </a:moveTo>
                    <a:cubicBezTo>
                      <a:pt x="42" y="48"/>
                      <a:pt x="41" y="48"/>
                      <a:pt x="41" y="47"/>
                    </a:cubicBezTo>
                    <a:cubicBezTo>
                      <a:pt x="40" y="47"/>
                      <a:pt x="40" y="46"/>
                      <a:pt x="39" y="46"/>
                    </a:cubicBezTo>
                    <a:cubicBezTo>
                      <a:pt x="39" y="45"/>
                      <a:pt x="39" y="45"/>
                      <a:pt x="38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4" y="42"/>
                    </a:cubicBezTo>
                    <a:cubicBezTo>
                      <a:pt x="44" y="42"/>
                      <a:pt x="44" y="43"/>
                      <a:pt x="45" y="43"/>
                    </a:cubicBezTo>
                    <a:cubicBezTo>
                      <a:pt x="45" y="44"/>
                      <a:pt x="46" y="45"/>
                      <a:pt x="47" y="45"/>
                    </a:cubicBezTo>
                    <a:lnTo>
                      <a:pt x="42" y="49"/>
                    </a:lnTo>
                    <a:close/>
                    <a:moveTo>
                      <a:pt x="42" y="32"/>
                    </a:move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9"/>
                      <a:pt x="38" y="26"/>
                      <a:pt x="44" y="2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2"/>
                      <a:pt x="42" y="32"/>
                      <a:pt x="42" y="32"/>
                    </a:cubicBezTo>
                    <a:close/>
                    <a:moveTo>
                      <a:pt x="56" y="26"/>
                    </a:move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3" y="21"/>
                      <a:pt x="53" y="20"/>
                    </a:cubicBezTo>
                    <a:cubicBezTo>
                      <a:pt x="54" y="18"/>
                      <a:pt x="55" y="17"/>
                      <a:pt x="56" y="17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4"/>
                      <a:pt x="57" y="25"/>
                      <a:pt x="56" y="26"/>
                    </a:cubicBezTo>
                    <a:close/>
                    <a:moveTo>
                      <a:pt x="69" y="24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21"/>
                      <a:pt x="74" y="23"/>
                      <a:pt x="71" y="24"/>
                    </a:cubicBezTo>
                    <a:cubicBezTo>
                      <a:pt x="70" y="24"/>
                      <a:pt x="70" y="24"/>
                      <a:pt x="69" y="24"/>
                    </a:cubicBezTo>
                    <a:close/>
                    <a:moveTo>
                      <a:pt x="68" y="7"/>
                    </a:moveTo>
                    <a:cubicBezTo>
                      <a:pt x="67" y="6"/>
                      <a:pt x="67" y="5"/>
                      <a:pt x="67" y="4"/>
                    </a:cubicBezTo>
                    <a:cubicBezTo>
                      <a:pt x="67" y="3"/>
                      <a:pt x="67" y="3"/>
                      <a:pt x="67" y="2"/>
                    </a:cubicBezTo>
                    <a:cubicBezTo>
                      <a:pt x="67" y="1"/>
                      <a:pt x="67" y="1"/>
                      <a:pt x="67" y="0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3" y="3"/>
                      <a:pt x="73" y="3"/>
                    </a:cubicBezTo>
                    <a:cubicBezTo>
                      <a:pt x="73" y="4"/>
                      <a:pt x="73" y="5"/>
                      <a:pt x="73" y="6"/>
                    </a:cubicBezTo>
                    <a:lnTo>
                      <a:pt x="6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0" name="iṥļiḋe">
                <a:extLst>
                  <a:ext uri="{FF2B5EF4-FFF2-40B4-BE49-F238E27FC236}">
                    <a16:creationId xmlns:a16="http://schemas.microsoft.com/office/drawing/2014/main" id="{D4826A14-5198-47A6-B778-0E9E21DA7E06}"/>
                  </a:ext>
                </a:extLst>
              </p:cNvPr>
              <p:cNvSpPr/>
              <p:nvPr/>
            </p:nvSpPr>
            <p:spPr bwMode="auto">
              <a:xfrm>
                <a:off x="4213225" y="2633663"/>
                <a:ext cx="1485900" cy="723900"/>
              </a:xfrm>
              <a:custGeom>
                <a:avLst/>
                <a:gdLst>
                  <a:gd name="T0" fmla="*/ 678 w 693"/>
                  <a:gd name="T1" fmla="*/ 320 h 338"/>
                  <a:gd name="T2" fmla="*/ 670 w 693"/>
                  <a:gd name="T3" fmla="*/ 308 h 338"/>
                  <a:gd name="T4" fmla="*/ 673 w 693"/>
                  <a:gd name="T5" fmla="*/ 298 h 338"/>
                  <a:gd name="T6" fmla="*/ 662 w 693"/>
                  <a:gd name="T7" fmla="*/ 271 h 338"/>
                  <a:gd name="T8" fmla="*/ 672 w 693"/>
                  <a:gd name="T9" fmla="*/ 261 h 338"/>
                  <a:gd name="T10" fmla="*/ 678 w 693"/>
                  <a:gd name="T11" fmla="*/ 262 h 338"/>
                  <a:gd name="T12" fmla="*/ 663 w 693"/>
                  <a:gd name="T13" fmla="*/ 253 h 338"/>
                  <a:gd name="T14" fmla="*/ 640 w 693"/>
                  <a:gd name="T15" fmla="*/ 226 h 338"/>
                  <a:gd name="T16" fmla="*/ 634 w 693"/>
                  <a:gd name="T17" fmla="*/ 209 h 338"/>
                  <a:gd name="T18" fmla="*/ 623 w 693"/>
                  <a:gd name="T19" fmla="*/ 207 h 338"/>
                  <a:gd name="T20" fmla="*/ 615 w 693"/>
                  <a:gd name="T21" fmla="*/ 199 h 338"/>
                  <a:gd name="T22" fmla="*/ 585 w 693"/>
                  <a:gd name="T23" fmla="*/ 195 h 338"/>
                  <a:gd name="T24" fmla="*/ 597 w 693"/>
                  <a:gd name="T25" fmla="*/ 194 h 338"/>
                  <a:gd name="T26" fmla="*/ 574 w 693"/>
                  <a:gd name="T27" fmla="*/ 182 h 338"/>
                  <a:gd name="T28" fmla="*/ 564 w 693"/>
                  <a:gd name="T29" fmla="*/ 172 h 338"/>
                  <a:gd name="T30" fmla="*/ 561 w 693"/>
                  <a:gd name="T31" fmla="*/ 162 h 338"/>
                  <a:gd name="T32" fmla="*/ 548 w 693"/>
                  <a:gd name="T33" fmla="*/ 153 h 338"/>
                  <a:gd name="T34" fmla="*/ 524 w 693"/>
                  <a:gd name="T35" fmla="*/ 144 h 338"/>
                  <a:gd name="T36" fmla="*/ 507 w 693"/>
                  <a:gd name="T37" fmla="*/ 139 h 338"/>
                  <a:gd name="T38" fmla="*/ 491 w 693"/>
                  <a:gd name="T39" fmla="*/ 129 h 338"/>
                  <a:gd name="T40" fmla="*/ 518 w 693"/>
                  <a:gd name="T41" fmla="*/ 134 h 338"/>
                  <a:gd name="T42" fmla="*/ 511 w 693"/>
                  <a:gd name="T43" fmla="*/ 129 h 338"/>
                  <a:gd name="T44" fmla="*/ 228 w 693"/>
                  <a:gd name="T45" fmla="*/ 121 h 338"/>
                  <a:gd name="T46" fmla="*/ 271 w 693"/>
                  <a:gd name="T47" fmla="*/ 120 h 338"/>
                  <a:gd name="T48" fmla="*/ 257 w 693"/>
                  <a:gd name="T49" fmla="*/ 120 h 338"/>
                  <a:gd name="T50" fmla="*/ 476 w 693"/>
                  <a:gd name="T51" fmla="*/ 122 h 338"/>
                  <a:gd name="T52" fmla="*/ 188 w 693"/>
                  <a:gd name="T53" fmla="*/ 108 h 338"/>
                  <a:gd name="T54" fmla="*/ 470 w 693"/>
                  <a:gd name="T55" fmla="*/ 103 h 338"/>
                  <a:gd name="T56" fmla="*/ 275 w 693"/>
                  <a:gd name="T57" fmla="*/ 107 h 338"/>
                  <a:gd name="T58" fmla="*/ 207 w 693"/>
                  <a:gd name="T59" fmla="*/ 107 h 338"/>
                  <a:gd name="T60" fmla="*/ 176 w 693"/>
                  <a:gd name="T61" fmla="*/ 102 h 338"/>
                  <a:gd name="T62" fmla="*/ 282 w 693"/>
                  <a:gd name="T63" fmla="*/ 98 h 338"/>
                  <a:gd name="T64" fmla="*/ 143 w 693"/>
                  <a:gd name="T65" fmla="*/ 94 h 338"/>
                  <a:gd name="T66" fmla="*/ 167 w 693"/>
                  <a:gd name="T67" fmla="*/ 89 h 338"/>
                  <a:gd name="T68" fmla="*/ 304 w 693"/>
                  <a:gd name="T69" fmla="*/ 87 h 338"/>
                  <a:gd name="T70" fmla="*/ 134 w 693"/>
                  <a:gd name="T71" fmla="*/ 87 h 338"/>
                  <a:gd name="T72" fmla="*/ 388 w 693"/>
                  <a:gd name="T73" fmla="*/ 82 h 338"/>
                  <a:gd name="T74" fmla="*/ 447 w 693"/>
                  <a:gd name="T75" fmla="*/ 79 h 338"/>
                  <a:gd name="T76" fmla="*/ 305 w 693"/>
                  <a:gd name="T77" fmla="*/ 72 h 338"/>
                  <a:gd name="T78" fmla="*/ 125 w 693"/>
                  <a:gd name="T79" fmla="*/ 73 h 338"/>
                  <a:gd name="T80" fmla="*/ 361 w 693"/>
                  <a:gd name="T81" fmla="*/ 65 h 338"/>
                  <a:gd name="T82" fmla="*/ 436 w 693"/>
                  <a:gd name="T83" fmla="*/ 63 h 338"/>
                  <a:gd name="T84" fmla="*/ 399 w 693"/>
                  <a:gd name="T85" fmla="*/ 66 h 338"/>
                  <a:gd name="T86" fmla="*/ 350 w 693"/>
                  <a:gd name="T87" fmla="*/ 53 h 338"/>
                  <a:gd name="T88" fmla="*/ 308 w 693"/>
                  <a:gd name="T89" fmla="*/ 61 h 338"/>
                  <a:gd name="T90" fmla="*/ 128 w 693"/>
                  <a:gd name="T91" fmla="*/ 53 h 338"/>
                  <a:gd name="T92" fmla="*/ 109 w 693"/>
                  <a:gd name="T93" fmla="*/ 57 h 338"/>
                  <a:gd name="T94" fmla="*/ 337 w 693"/>
                  <a:gd name="T95" fmla="*/ 50 h 338"/>
                  <a:gd name="T96" fmla="*/ 88 w 693"/>
                  <a:gd name="T97" fmla="*/ 41 h 338"/>
                  <a:gd name="T98" fmla="*/ 307 w 693"/>
                  <a:gd name="T99" fmla="*/ 38 h 338"/>
                  <a:gd name="T100" fmla="*/ 323 w 693"/>
                  <a:gd name="T101" fmla="*/ 39 h 338"/>
                  <a:gd name="T102" fmla="*/ 85 w 693"/>
                  <a:gd name="T103" fmla="*/ 37 h 338"/>
                  <a:gd name="T104" fmla="*/ 52 w 693"/>
                  <a:gd name="T105" fmla="*/ 32 h 338"/>
                  <a:gd name="T106" fmla="*/ 53 w 693"/>
                  <a:gd name="T107" fmla="*/ 32 h 338"/>
                  <a:gd name="T108" fmla="*/ 47 w 693"/>
                  <a:gd name="T109" fmla="*/ 14 h 338"/>
                  <a:gd name="T110" fmla="*/ 24 w 693"/>
                  <a:gd name="T111" fmla="*/ 8 h 338"/>
                  <a:gd name="T112" fmla="*/ 5 w 693"/>
                  <a:gd name="T113" fmla="*/ 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3" h="338">
                    <a:moveTo>
                      <a:pt x="689" y="338"/>
                    </a:moveTo>
                    <a:cubicBezTo>
                      <a:pt x="688" y="338"/>
                      <a:pt x="688" y="338"/>
                      <a:pt x="688" y="338"/>
                    </a:cubicBezTo>
                    <a:cubicBezTo>
                      <a:pt x="687" y="336"/>
                      <a:pt x="686" y="335"/>
                      <a:pt x="685" y="333"/>
                    </a:cubicBezTo>
                    <a:cubicBezTo>
                      <a:pt x="690" y="330"/>
                      <a:pt x="690" y="330"/>
                      <a:pt x="690" y="330"/>
                    </a:cubicBezTo>
                    <a:cubicBezTo>
                      <a:pt x="690" y="331"/>
                      <a:pt x="691" y="332"/>
                      <a:pt x="693" y="334"/>
                    </a:cubicBezTo>
                    <a:cubicBezTo>
                      <a:pt x="693" y="334"/>
                      <a:pt x="693" y="334"/>
                      <a:pt x="693" y="334"/>
                    </a:cubicBezTo>
                    <a:lnTo>
                      <a:pt x="689" y="338"/>
                    </a:lnTo>
                    <a:close/>
                    <a:moveTo>
                      <a:pt x="680" y="323"/>
                    </a:moveTo>
                    <a:cubicBezTo>
                      <a:pt x="679" y="322"/>
                      <a:pt x="678" y="321"/>
                      <a:pt x="678" y="320"/>
                    </a:cubicBezTo>
                    <a:cubicBezTo>
                      <a:pt x="678" y="318"/>
                      <a:pt x="679" y="317"/>
                      <a:pt x="679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4" y="318"/>
                      <a:pt x="684" y="319"/>
                      <a:pt x="684" y="320"/>
                    </a:cubicBezTo>
                    <a:cubicBezTo>
                      <a:pt x="684" y="320"/>
                      <a:pt x="684" y="320"/>
                      <a:pt x="684" y="320"/>
                    </a:cubicBezTo>
                    <a:lnTo>
                      <a:pt x="680" y="323"/>
                    </a:lnTo>
                    <a:close/>
                    <a:moveTo>
                      <a:pt x="675" y="309"/>
                    </a:moveTo>
                    <a:cubicBezTo>
                      <a:pt x="675" y="309"/>
                      <a:pt x="674" y="309"/>
                      <a:pt x="672" y="309"/>
                    </a:cubicBezTo>
                    <a:cubicBezTo>
                      <a:pt x="671" y="308"/>
                      <a:pt x="671" y="308"/>
                      <a:pt x="670" y="308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5" y="303"/>
                      <a:pt x="677" y="304"/>
                      <a:pt x="678" y="305"/>
                    </a:cubicBezTo>
                    <a:lnTo>
                      <a:pt x="675" y="309"/>
                    </a:lnTo>
                    <a:close/>
                    <a:moveTo>
                      <a:pt x="673" y="298"/>
                    </a:moveTo>
                    <a:cubicBezTo>
                      <a:pt x="670" y="293"/>
                      <a:pt x="670" y="293"/>
                      <a:pt x="670" y="293"/>
                    </a:cubicBezTo>
                    <a:cubicBezTo>
                      <a:pt x="672" y="292"/>
                      <a:pt x="674" y="291"/>
                      <a:pt x="676" y="290"/>
                    </a:cubicBezTo>
                    <a:cubicBezTo>
                      <a:pt x="678" y="295"/>
                      <a:pt x="678" y="295"/>
                      <a:pt x="678" y="295"/>
                    </a:cubicBezTo>
                    <a:cubicBezTo>
                      <a:pt x="676" y="296"/>
                      <a:pt x="674" y="297"/>
                      <a:pt x="673" y="298"/>
                    </a:cubicBezTo>
                    <a:close/>
                    <a:moveTo>
                      <a:pt x="673" y="286"/>
                    </a:moveTo>
                    <a:cubicBezTo>
                      <a:pt x="672" y="285"/>
                      <a:pt x="670" y="284"/>
                      <a:pt x="669" y="283"/>
                    </a:cubicBezTo>
                    <a:cubicBezTo>
                      <a:pt x="669" y="283"/>
                      <a:pt x="669" y="282"/>
                      <a:pt x="669" y="282"/>
                    </a:cubicBezTo>
                    <a:cubicBezTo>
                      <a:pt x="673" y="278"/>
                      <a:pt x="673" y="278"/>
                      <a:pt x="673" y="278"/>
                    </a:cubicBezTo>
                    <a:cubicBezTo>
                      <a:pt x="673" y="278"/>
                      <a:pt x="673" y="279"/>
                      <a:pt x="674" y="279"/>
                    </a:cubicBezTo>
                    <a:cubicBezTo>
                      <a:pt x="675" y="280"/>
                      <a:pt x="676" y="281"/>
                      <a:pt x="677" y="282"/>
                    </a:cubicBezTo>
                    <a:lnTo>
                      <a:pt x="673" y="286"/>
                    </a:lnTo>
                    <a:close/>
                    <a:moveTo>
                      <a:pt x="667" y="273"/>
                    </a:moveTo>
                    <a:cubicBezTo>
                      <a:pt x="662" y="271"/>
                      <a:pt x="662" y="271"/>
                      <a:pt x="662" y="271"/>
                    </a:cubicBezTo>
                    <a:cubicBezTo>
                      <a:pt x="662" y="270"/>
                      <a:pt x="662" y="269"/>
                      <a:pt x="663" y="269"/>
                    </a:cubicBezTo>
                    <a:cubicBezTo>
                      <a:pt x="663" y="268"/>
                      <a:pt x="663" y="268"/>
                      <a:pt x="663" y="267"/>
                    </a:cubicBezTo>
                    <a:cubicBezTo>
                      <a:pt x="663" y="266"/>
                      <a:pt x="663" y="266"/>
                      <a:pt x="663" y="266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8" y="268"/>
                      <a:pt x="668" y="269"/>
                      <a:pt x="668" y="270"/>
                    </a:cubicBezTo>
                    <a:cubicBezTo>
                      <a:pt x="668" y="271"/>
                      <a:pt x="667" y="272"/>
                      <a:pt x="667" y="273"/>
                    </a:cubicBezTo>
                    <a:close/>
                    <a:moveTo>
                      <a:pt x="675" y="266"/>
                    </a:move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2"/>
                      <a:pt x="672" y="262"/>
                    </a:cubicBezTo>
                    <a:cubicBezTo>
                      <a:pt x="672" y="262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7" y="257"/>
                      <a:pt x="677" y="257"/>
                      <a:pt x="677" y="257"/>
                    </a:cubicBezTo>
                    <a:cubicBezTo>
                      <a:pt x="678" y="258"/>
                      <a:pt x="678" y="259"/>
                      <a:pt x="678" y="260"/>
                    </a:cubicBezTo>
                    <a:cubicBezTo>
                      <a:pt x="678" y="261"/>
                      <a:pt x="678" y="262"/>
                      <a:pt x="678" y="262"/>
                    </a:cubicBezTo>
                    <a:cubicBezTo>
                      <a:pt x="677" y="263"/>
                      <a:pt x="677" y="263"/>
                      <a:pt x="677" y="263"/>
                    </a:cubicBezTo>
                    <a:cubicBezTo>
                      <a:pt x="677" y="264"/>
                      <a:pt x="676" y="265"/>
                      <a:pt x="675" y="266"/>
                    </a:cubicBezTo>
                    <a:close/>
                    <a:moveTo>
                      <a:pt x="663" y="253"/>
                    </a:moveTo>
                    <a:cubicBezTo>
                      <a:pt x="661" y="252"/>
                      <a:pt x="661" y="250"/>
                      <a:pt x="660" y="247"/>
                    </a:cubicBezTo>
                    <a:cubicBezTo>
                      <a:pt x="660" y="247"/>
                      <a:pt x="660" y="247"/>
                      <a:pt x="660" y="247"/>
                    </a:cubicBezTo>
                    <a:cubicBezTo>
                      <a:pt x="666" y="245"/>
                      <a:pt x="666" y="245"/>
                      <a:pt x="666" y="245"/>
                    </a:cubicBezTo>
                    <a:cubicBezTo>
                      <a:pt x="666" y="246"/>
                      <a:pt x="666" y="246"/>
                      <a:pt x="666" y="247"/>
                    </a:cubicBezTo>
                    <a:cubicBezTo>
                      <a:pt x="666" y="248"/>
                      <a:pt x="667" y="249"/>
                      <a:pt x="667" y="249"/>
                    </a:cubicBezTo>
                    <a:lnTo>
                      <a:pt x="663" y="253"/>
                    </a:lnTo>
                    <a:close/>
                    <a:moveTo>
                      <a:pt x="652" y="242"/>
                    </a:moveTo>
                    <a:cubicBezTo>
                      <a:pt x="652" y="241"/>
                      <a:pt x="652" y="241"/>
                      <a:pt x="652" y="241"/>
                    </a:cubicBezTo>
                    <a:cubicBezTo>
                      <a:pt x="650" y="240"/>
                      <a:pt x="649" y="239"/>
                      <a:pt x="647" y="238"/>
                    </a:cubicBezTo>
                    <a:cubicBezTo>
                      <a:pt x="651" y="234"/>
                      <a:pt x="651" y="234"/>
                      <a:pt x="651" y="234"/>
                    </a:cubicBezTo>
                    <a:cubicBezTo>
                      <a:pt x="652" y="234"/>
                      <a:pt x="653" y="235"/>
                      <a:pt x="655" y="236"/>
                    </a:cubicBezTo>
                    <a:cubicBezTo>
                      <a:pt x="656" y="237"/>
                      <a:pt x="656" y="237"/>
                      <a:pt x="656" y="237"/>
                    </a:cubicBezTo>
                    <a:lnTo>
                      <a:pt x="652" y="242"/>
                    </a:lnTo>
                    <a:close/>
                    <a:moveTo>
                      <a:pt x="645" y="229"/>
                    </a:moveTo>
                    <a:cubicBezTo>
                      <a:pt x="640" y="226"/>
                      <a:pt x="640" y="226"/>
                      <a:pt x="640" y="226"/>
                    </a:cubicBezTo>
                    <a:cubicBezTo>
                      <a:pt x="640" y="225"/>
                      <a:pt x="641" y="225"/>
                      <a:pt x="641" y="224"/>
                    </a:cubicBezTo>
                    <a:cubicBezTo>
                      <a:pt x="642" y="223"/>
                      <a:pt x="642" y="223"/>
                      <a:pt x="642" y="223"/>
                    </a:cubicBezTo>
                    <a:cubicBezTo>
                      <a:pt x="648" y="222"/>
                      <a:pt x="648" y="222"/>
                      <a:pt x="648" y="222"/>
                    </a:cubicBezTo>
                    <a:cubicBezTo>
                      <a:pt x="648" y="222"/>
                      <a:pt x="648" y="222"/>
                      <a:pt x="648" y="223"/>
                    </a:cubicBezTo>
                    <a:cubicBezTo>
                      <a:pt x="648" y="224"/>
                      <a:pt x="647" y="226"/>
                      <a:pt x="646" y="227"/>
                    </a:cubicBezTo>
                    <a:cubicBezTo>
                      <a:pt x="646" y="228"/>
                      <a:pt x="645" y="228"/>
                      <a:pt x="645" y="229"/>
                    </a:cubicBezTo>
                    <a:close/>
                    <a:moveTo>
                      <a:pt x="636" y="214"/>
                    </a:moveTo>
                    <a:cubicBezTo>
                      <a:pt x="635" y="213"/>
                      <a:pt x="634" y="211"/>
                      <a:pt x="634" y="209"/>
                    </a:cubicBezTo>
                    <a:cubicBezTo>
                      <a:pt x="634" y="209"/>
                      <a:pt x="634" y="209"/>
                      <a:pt x="634" y="209"/>
                    </a:cubicBezTo>
                    <a:cubicBezTo>
                      <a:pt x="639" y="205"/>
                      <a:pt x="639" y="205"/>
                      <a:pt x="639" y="205"/>
                    </a:cubicBezTo>
                    <a:cubicBezTo>
                      <a:pt x="639" y="206"/>
                      <a:pt x="640" y="207"/>
                      <a:pt x="640" y="209"/>
                    </a:cubicBezTo>
                    <a:cubicBezTo>
                      <a:pt x="640" y="209"/>
                      <a:pt x="640" y="210"/>
                      <a:pt x="641" y="211"/>
                    </a:cubicBezTo>
                    <a:lnTo>
                      <a:pt x="636" y="214"/>
                    </a:lnTo>
                    <a:close/>
                    <a:moveTo>
                      <a:pt x="622" y="213"/>
                    </a:moveTo>
                    <a:cubicBezTo>
                      <a:pt x="621" y="213"/>
                      <a:pt x="619" y="213"/>
                      <a:pt x="619" y="210"/>
                    </a:cubicBezTo>
                    <a:cubicBezTo>
                      <a:pt x="623" y="208"/>
                      <a:pt x="623" y="208"/>
                      <a:pt x="623" y="208"/>
                    </a:cubicBezTo>
                    <a:cubicBezTo>
                      <a:pt x="623" y="208"/>
                      <a:pt x="622" y="208"/>
                      <a:pt x="622" y="208"/>
                    </a:cubicBezTo>
                    <a:cubicBezTo>
                      <a:pt x="622" y="208"/>
                      <a:pt x="622" y="207"/>
                      <a:pt x="623" y="207"/>
                    </a:cubicBezTo>
                    <a:cubicBezTo>
                      <a:pt x="623" y="207"/>
                      <a:pt x="624" y="207"/>
                      <a:pt x="624" y="206"/>
                    </a:cubicBezTo>
                    <a:cubicBezTo>
                      <a:pt x="627" y="212"/>
                      <a:pt x="627" y="212"/>
                      <a:pt x="627" y="212"/>
                    </a:cubicBezTo>
                    <a:cubicBezTo>
                      <a:pt x="626" y="212"/>
                      <a:pt x="626" y="212"/>
                      <a:pt x="626" y="212"/>
                    </a:cubicBezTo>
                    <a:cubicBezTo>
                      <a:pt x="624" y="213"/>
                      <a:pt x="623" y="213"/>
                      <a:pt x="622" y="213"/>
                    </a:cubicBezTo>
                    <a:close/>
                    <a:moveTo>
                      <a:pt x="611" y="203"/>
                    </a:moveTo>
                    <a:cubicBezTo>
                      <a:pt x="610" y="202"/>
                      <a:pt x="610" y="202"/>
                      <a:pt x="610" y="202"/>
                    </a:cubicBezTo>
                    <a:cubicBezTo>
                      <a:pt x="610" y="201"/>
                      <a:pt x="608" y="200"/>
                      <a:pt x="607" y="198"/>
                    </a:cubicBezTo>
                    <a:cubicBezTo>
                      <a:pt x="613" y="195"/>
                      <a:pt x="613" y="195"/>
                      <a:pt x="613" y="195"/>
                    </a:cubicBezTo>
                    <a:cubicBezTo>
                      <a:pt x="613" y="197"/>
                      <a:pt x="614" y="198"/>
                      <a:pt x="615" y="199"/>
                    </a:cubicBezTo>
                    <a:cubicBezTo>
                      <a:pt x="616" y="200"/>
                      <a:pt x="616" y="200"/>
                      <a:pt x="616" y="200"/>
                    </a:cubicBezTo>
                    <a:lnTo>
                      <a:pt x="611" y="203"/>
                    </a:lnTo>
                    <a:close/>
                    <a:moveTo>
                      <a:pt x="585" y="195"/>
                    </a:moveTo>
                    <a:cubicBezTo>
                      <a:pt x="583" y="193"/>
                      <a:pt x="583" y="193"/>
                      <a:pt x="583" y="193"/>
                    </a:cubicBezTo>
                    <a:cubicBezTo>
                      <a:pt x="582" y="192"/>
                      <a:pt x="582" y="192"/>
                      <a:pt x="581" y="191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5" y="187"/>
                      <a:pt x="586" y="188"/>
                      <a:pt x="588" y="189"/>
                    </a:cubicBezTo>
                    <a:cubicBezTo>
                      <a:pt x="589" y="191"/>
                      <a:pt x="589" y="191"/>
                      <a:pt x="589" y="191"/>
                    </a:cubicBezTo>
                    <a:lnTo>
                      <a:pt x="585" y="195"/>
                    </a:lnTo>
                    <a:close/>
                    <a:moveTo>
                      <a:pt x="597" y="194"/>
                    </a:moveTo>
                    <a:cubicBezTo>
                      <a:pt x="594" y="189"/>
                      <a:pt x="594" y="189"/>
                      <a:pt x="594" y="189"/>
                    </a:cubicBezTo>
                    <a:cubicBezTo>
                      <a:pt x="596" y="187"/>
                      <a:pt x="598" y="187"/>
                      <a:pt x="600" y="187"/>
                    </a:cubicBezTo>
                    <a:cubicBezTo>
                      <a:pt x="600" y="187"/>
                      <a:pt x="600" y="187"/>
                      <a:pt x="600" y="187"/>
                    </a:cubicBezTo>
                    <a:cubicBezTo>
                      <a:pt x="601" y="187"/>
                      <a:pt x="601" y="187"/>
                      <a:pt x="601" y="187"/>
                    </a:cubicBezTo>
                    <a:cubicBezTo>
                      <a:pt x="601" y="193"/>
                      <a:pt x="601" y="193"/>
                      <a:pt x="601" y="193"/>
                    </a:cubicBezTo>
                    <a:cubicBezTo>
                      <a:pt x="600" y="190"/>
                      <a:pt x="600" y="190"/>
                      <a:pt x="600" y="190"/>
                    </a:cubicBezTo>
                    <a:cubicBezTo>
                      <a:pt x="600" y="193"/>
                      <a:pt x="600" y="193"/>
                      <a:pt x="600" y="193"/>
                    </a:cubicBezTo>
                    <a:cubicBezTo>
                      <a:pt x="599" y="193"/>
                      <a:pt x="598" y="193"/>
                      <a:pt x="597" y="194"/>
                    </a:cubicBezTo>
                    <a:close/>
                    <a:moveTo>
                      <a:pt x="574" y="182"/>
                    </a:moveTo>
                    <a:cubicBezTo>
                      <a:pt x="574" y="182"/>
                      <a:pt x="574" y="182"/>
                      <a:pt x="574" y="182"/>
                    </a:cubicBezTo>
                    <a:cubicBezTo>
                      <a:pt x="573" y="181"/>
                      <a:pt x="573" y="181"/>
                      <a:pt x="573" y="181"/>
                    </a:cubicBezTo>
                    <a:cubicBezTo>
                      <a:pt x="572" y="181"/>
                      <a:pt x="571" y="181"/>
                      <a:pt x="569" y="181"/>
                    </a:cubicBezTo>
                    <a:cubicBezTo>
                      <a:pt x="572" y="175"/>
                      <a:pt x="572" y="175"/>
                      <a:pt x="572" y="175"/>
                    </a:cubicBezTo>
                    <a:cubicBezTo>
                      <a:pt x="572" y="175"/>
                      <a:pt x="573" y="176"/>
                      <a:pt x="574" y="176"/>
                    </a:cubicBezTo>
                    <a:cubicBezTo>
                      <a:pt x="575" y="176"/>
                      <a:pt x="575" y="176"/>
                      <a:pt x="575" y="176"/>
                    </a:cubicBezTo>
                    <a:cubicBezTo>
                      <a:pt x="576" y="176"/>
                      <a:pt x="577" y="177"/>
                      <a:pt x="578" y="178"/>
                    </a:cubicBezTo>
                    <a:lnTo>
                      <a:pt x="574" y="182"/>
                    </a:lnTo>
                    <a:close/>
                    <a:moveTo>
                      <a:pt x="559" y="175"/>
                    </a:moveTo>
                    <a:cubicBezTo>
                      <a:pt x="558" y="174"/>
                      <a:pt x="558" y="173"/>
                      <a:pt x="558" y="172"/>
                    </a:cubicBezTo>
                    <a:cubicBezTo>
                      <a:pt x="558" y="170"/>
                      <a:pt x="559" y="168"/>
                      <a:pt x="560" y="167"/>
                    </a:cubicBezTo>
                    <a:cubicBezTo>
                      <a:pt x="560" y="167"/>
                      <a:pt x="560" y="167"/>
                      <a:pt x="560" y="166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70"/>
                      <a:pt x="565" y="170"/>
                    </a:cubicBezTo>
                    <a:cubicBezTo>
                      <a:pt x="564" y="171"/>
                      <a:pt x="564" y="172"/>
                      <a:pt x="564" y="172"/>
                    </a:cubicBezTo>
                    <a:cubicBezTo>
                      <a:pt x="564" y="171"/>
                      <a:pt x="563" y="171"/>
                      <a:pt x="563" y="170"/>
                    </a:cubicBezTo>
                    <a:lnTo>
                      <a:pt x="559" y="175"/>
                    </a:lnTo>
                    <a:close/>
                    <a:moveTo>
                      <a:pt x="561" y="163"/>
                    </a:moveTo>
                    <a:cubicBezTo>
                      <a:pt x="557" y="163"/>
                      <a:pt x="556" y="160"/>
                      <a:pt x="555" y="157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60" y="155"/>
                      <a:pt x="561" y="157"/>
                      <a:pt x="561" y="157"/>
                    </a:cubicBezTo>
                    <a:cubicBezTo>
                      <a:pt x="561" y="157"/>
                      <a:pt x="561" y="157"/>
                      <a:pt x="561" y="157"/>
                    </a:cubicBezTo>
                    <a:cubicBezTo>
                      <a:pt x="562" y="162"/>
                      <a:pt x="562" y="162"/>
                      <a:pt x="562" y="162"/>
                    </a:cubicBezTo>
                    <a:cubicBezTo>
                      <a:pt x="561" y="162"/>
                      <a:pt x="561" y="162"/>
                      <a:pt x="561" y="162"/>
                    </a:cubicBezTo>
                    <a:lnTo>
                      <a:pt x="561" y="163"/>
                    </a:lnTo>
                    <a:close/>
                    <a:moveTo>
                      <a:pt x="548" y="153"/>
                    </a:moveTo>
                    <a:cubicBezTo>
                      <a:pt x="547" y="153"/>
                      <a:pt x="546" y="153"/>
                      <a:pt x="545" y="153"/>
                    </a:cubicBezTo>
                    <a:cubicBezTo>
                      <a:pt x="544" y="153"/>
                      <a:pt x="542" y="153"/>
                      <a:pt x="541" y="152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5" y="147"/>
                      <a:pt x="545" y="147"/>
                      <a:pt x="546" y="147"/>
                    </a:cubicBezTo>
                    <a:cubicBezTo>
                      <a:pt x="546" y="148"/>
                      <a:pt x="547" y="148"/>
                      <a:pt x="548" y="148"/>
                    </a:cubicBezTo>
                    <a:cubicBezTo>
                      <a:pt x="548" y="148"/>
                      <a:pt x="548" y="148"/>
                      <a:pt x="548" y="148"/>
                    </a:cubicBezTo>
                    <a:lnTo>
                      <a:pt x="548" y="153"/>
                    </a:lnTo>
                    <a:close/>
                    <a:moveTo>
                      <a:pt x="517" y="147"/>
                    </a:moveTo>
                    <a:cubicBezTo>
                      <a:pt x="512" y="146"/>
                      <a:pt x="512" y="146"/>
                      <a:pt x="512" y="146"/>
                    </a:cubicBezTo>
                    <a:cubicBezTo>
                      <a:pt x="512" y="146"/>
                      <a:pt x="512" y="145"/>
                      <a:pt x="512" y="144"/>
                    </a:cubicBezTo>
                    <a:cubicBezTo>
                      <a:pt x="512" y="143"/>
                      <a:pt x="512" y="142"/>
                      <a:pt x="511" y="141"/>
                    </a:cubicBezTo>
                    <a:cubicBezTo>
                      <a:pt x="517" y="140"/>
                      <a:pt x="517" y="140"/>
                      <a:pt x="517" y="140"/>
                    </a:cubicBezTo>
                    <a:cubicBezTo>
                      <a:pt x="517" y="142"/>
                      <a:pt x="518" y="143"/>
                      <a:pt x="518" y="144"/>
                    </a:cubicBezTo>
                    <a:cubicBezTo>
                      <a:pt x="518" y="145"/>
                      <a:pt x="517" y="146"/>
                      <a:pt x="517" y="147"/>
                    </a:cubicBezTo>
                    <a:close/>
                    <a:moveTo>
                      <a:pt x="532" y="147"/>
                    </a:moveTo>
                    <a:cubicBezTo>
                      <a:pt x="531" y="147"/>
                      <a:pt x="526" y="146"/>
                      <a:pt x="524" y="144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30" y="141"/>
                      <a:pt x="532" y="141"/>
                    </a:cubicBezTo>
                    <a:lnTo>
                      <a:pt x="532" y="147"/>
                    </a:lnTo>
                    <a:close/>
                    <a:moveTo>
                      <a:pt x="504" y="144"/>
                    </a:moveTo>
                    <a:cubicBezTo>
                      <a:pt x="503" y="143"/>
                      <a:pt x="501" y="142"/>
                      <a:pt x="499" y="141"/>
                    </a:cubicBezTo>
                    <a:cubicBezTo>
                      <a:pt x="503" y="136"/>
                      <a:pt x="503" y="136"/>
                      <a:pt x="503" y="136"/>
                    </a:cubicBezTo>
                    <a:cubicBezTo>
                      <a:pt x="503" y="136"/>
                      <a:pt x="503" y="136"/>
                      <a:pt x="503" y="137"/>
                    </a:cubicBezTo>
                    <a:cubicBezTo>
                      <a:pt x="504" y="137"/>
                      <a:pt x="506" y="138"/>
                      <a:pt x="507" y="139"/>
                    </a:cubicBezTo>
                    <a:lnTo>
                      <a:pt x="504" y="144"/>
                    </a:lnTo>
                    <a:close/>
                    <a:moveTo>
                      <a:pt x="489" y="135"/>
                    </a:moveTo>
                    <a:cubicBezTo>
                      <a:pt x="488" y="134"/>
                      <a:pt x="488" y="134"/>
                      <a:pt x="487" y="133"/>
                    </a:cubicBezTo>
                    <a:cubicBezTo>
                      <a:pt x="486" y="132"/>
                      <a:pt x="485" y="132"/>
                      <a:pt x="485" y="131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6"/>
                      <a:pt x="488" y="126"/>
                      <a:pt x="488" y="126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7"/>
                      <a:pt x="488" y="127"/>
                      <a:pt x="488" y="127"/>
                    </a:cubicBezTo>
                    <a:cubicBezTo>
                      <a:pt x="489" y="127"/>
                      <a:pt x="490" y="128"/>
                      <a:pt x="491" y="129"/>
                    </a:cubicBezTo>
                    <a:cubicBezTo>
                      <a:pt x="492" y="130"/>
                      <a:pt x="492" y="130"/>
                      <a:pt x="492" y="130"/>
                    </a:cubicBezTo>
                    <a:lnTo>
                      <a:pt x="489" y="135"/>
                    </a:lnTo>
                    <a:close/>
                    <a:moveTo>
                      <a:pt x="518" y="134"/>
                    </a:moveTo>
                    <a:cubicBezTo>
                      <a:pt x="517" y="132"/>
                      <a:pt x="516" y="130"/>
                      <a:pt x="516" y="129"/>
                    </a:cubicBezTo>
                    <a:cubicBezTo>
                      <a:pt x="516" y="129"/>
                      <a:pt x="516" y="129"/>
                      <a:pt x="516" y="129"/>
                    </a:cubicBezTo>
                    <a:cubicBezTo>
                      <a:pt x="521" y="126"/>
                      <a:pt x="521" y="126"/>
                      <a:pt x="521" y="126"/>
                    </a:cubicBezTo>
                    <a:cubicBezTo>
                      <a:pt x="521" y="127"/>
                      <a:pt x="521" y="127"/>
                      <a:pt x="521" y="128"/>
                    </a:cubicBezTo>
                    <a:cubicBezTo>
                      <a:pt x="522" y="128"/>
                      <a:pt x="522" y="130"/>
                      <a:pt x="523" y="131"/>
                    </a:cubicBezTo>
                    <a:lnTo>
                      <a:pt x="518" y="134"/>
                    </a:lnTo>
                    <a:close/>
                    <a:moveTo>
                      <a:pt x="506" y="132"/>
                    </a:moveTo>
                    <a:cubicBezTo>
                      <a:pt x="506" y="132"/>
                      <a:pt x="506" y="132"/>
                      <a:pt x="506" y="132"/>
                    </a:cubicBezTo>
                    <a:cubicBezTo>
                      <a:pt x="506" y="131"/>
                      <a:pt x="505" y="130"/>
                      <a:pt x="505" y="129"/>
                    </a:cubicBezTo>
                    <a:cubicBezTo>
                      <a:pt x="505" y="129"/>
                      <a:pt x="505" y="129"/>
                      <a:pt x="505" y="129"/>
                    </a:cubicBezTo>
                    <a:cubicBezTo>
                      <a:pt x="505" y="128"/>
                      <a:pt x="505" y="128"/>
                      <a:pt x="505" y="128"/>
                    </a:cubicBezTo>
                    <a:cubicBezTo>
                      <a:pt x="505" y="126"/>
                      <a:pt x="506" y="124"/>
                      <a:pt x="507" y="123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9"/>
                    </a:cubicBezTo>
                    <a:lnTo>
                      <a:pt x="506" y="132"/>
                    </a:lnTo>
                    <a:close/>
                    <a:moveTo>
                      <a:pt x="245" y="129"/>
                    </a:move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8" y="123"/>
                      <a:pt x="248" y="122"/>
                      <a:pt x="248" y="122"/>
                    </a:cubicBezTo>
                    <a:cubicBezTo>
                      <a:pt x="252" y="126"/>
                      <a:pt x="252" y="126"/>
                      <a:pt x="252" y="126"/>
                    </a:cubicBezTo>
                    <a:cubicBezTo>
                      <a:pt x="251" y="128"/>
                      <a:pt x="249" y="129"/>
                      <a:pt x="245" y="129"/>
                    </a:cubicBezTo>
                    <a:close/>
                    <a:moveTo>
                      <a:pt x="233" y="124"/>
                    </a:moveTo>
                    <a:cubicBezTo>
                      <a:pt x="232" y="124"/>
                      <a:pt x="230" y="123"/>
                      <a:pt x="228" y="121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2" y="116"/>
                      <a:pt x="232" y="116"/>
                      <a:pt x="232" y="117"/>
                    </a:cubicBezTo>
                    <a:cubicBezTo>
                      <a:pt x="234" y="118"/>
                      <a:pt x="234" y="118"/>
                      <a:pt x="235" y="118"/>
                    </a:cubicBezTo>
                    <a:lnTo>
                      <a:pt x="233" y="124"/>
                    </a:lnTo>
                    <a:close/>
                    <a:moveTo>
                      <a:pt x="277" y="123"/>
                    </a:move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1"/>
                      <a:pt x="271" y="120"/>
                    </a:cubicBezTo>
                    <a:cubicBezTo>
                      <a:pt x="271" y="119"/>
                      <a:pt x="270" y="119"/>
                      <a:pt x="270" y="118"/>
                    </a:cubicBezTo>
                    <a:cubicBezTo>
                      <a:pt x="270" y="117"/>
                      <a:pt x="270" y="117"/>
                      <a:pt x="271" y="116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6" y="118"/>
                      <a:pt x="276" y="119"/>
                      <a:pt x="276" y="119"/>
                    </a:cubicBezTo>
                    <a:cubicBezTo>
                      <a:pt x="277" y="120"/>
                      <a:pt x="277" y="121"/>
                      <a:pt x="277" y="122"/>
                    </a:cubicBezTo>
                    <a:cubicBezTo>
                      <a:pt x="277" y="123"/>
                      <a:pt x="277" y="123"/>
                      <a:pt x="277" y="123"/>
                    </a:cubicBezTo>
                    <a:close/>
                    <a:moveTo>
                      <a:pt x="262" y="122"/>
                    </a:move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59" y="121"/>
                      <a:pt x="258" y="121"/>
                      <a:pt x="257" y="120"/>
                    </a:cubicBezTo>
                    <a:cubicBezTo>
                      <a:pt x="259" y="115"/>
                      <a:pt x="259" y="115"/>
                      <a:pt x="259" y="115"/>
                    </a:cubicBezTo>
                    <a:cubicBezTo>
                      <a:pt x="260" y="115"/>
                      <a:pt x="261" y="116"/>
                      <a:pt x="263" y="116"/>
                    </a:cubicBezTo>
                    <a:cubicBezTo>
                      <a:pt x="265" y="117"/>
                      <a:pt x="265" y="117"/>
                      <a:pt x="265" y="117"/>
                    </a:cubicBezTo>
                    <a:lnTo>
                      <a:pt x="262" y="122"/>
                    </a:lnTo>
                    <a:close/>
                    <a:moveTo>
                      <a:pt x="476" y="122"/>
                    </a:moveTo>
                    <a:cubicBezTo>
                      <a:pt x="475" y="120"/>
                      <a:pt x="474" y="118"/>
                      <a:pt x="473" y="117"/>
                    </a:cubicBezTo>
                    <a:cubicBezTo>
                      <a:pt x="478" y="114"/>
                      <a:pt x="478" y="114"/>
                      <a:pt x="478" y="114"/>
                    </a:cubicBezTo>
                    <a:cubicBezTo>
                      <a:pt x="479" y="115"/>
                      <a:pt x="480" y="116"/>
                      <a:pt x="481" y="118"/>
                    </a:cubicBezTo>
                    <a:lnTo>
                      <a:pt x="476" y="122"/>
                    </a:lnTo>
                    <a:close/>
                    <a:moveTo>
                      <a:pt x="220" y="110"/>
                    </a:moveTo>
                    <a:cubicBezTo>
                      <a:pt x="220" y="109"/>
                      <a:pt x="220" y="109"/>
                      <a:pt x="219" y="108"/>
                    </a:cubicBezTo>
                    <a:cubicBezTo>
                      <a:pt x="218" y="108"/>
                      <a:pt x="218" y="107"/>
                      <a:pt x="217" y="107"/>
                    </a:cubicBezTo>
                    <a:cubicBezTo>
                      <a:pt x="221" y="103"/>
                      <a:pt x="221" y="103"/>
                      <a:pt x="221" y="103"/>
                    </a:cubicBezTo>
                    <a:cubicBezTo>
                      <a:pt x="221" y="103"/>
                      <a:pt x="222" y="103"/>
                      <a:pt x="222" y="104"/>
                    </a:cubicBezTo>
                    <a:cubicBezTo>
                      <a:pt x="223" y="105"/>
                      <a:pt x="225" y="106"/>
                      <a:pt x="226" y="107"/>
                    </a:cubicBezTo>
                    <a:lnTo>
                      <a:pt x="220" y="110"/>
                    </a:lnTo>
                    <a:close/>
                    <a:moveTo>
                      <a:pt x="193" y="109"/>
                    </a:moveTo>
                    <a:cubicBezTo>
                      <a:pt x="192" y="109"/>
                      <a:pt x="191" y="108"/>
                      <a:pt x="188" y="108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91" y="102"/>
                      <a:pt x="193" y="103"/>
                      <a:pt x="195" y="103"/>
                    </a:cubicBezTo>
                    <a:lnTo>
                      <a:pt x="193" y="109"/>
                    </a:lnTo>
                    <a:close/>
                    <a:moveTo>
                      <a:pt x="466" y="108"/>
                    </a:moveTo>
                    <a:cubicBezTo>
                      <a:pt x="466" y="107"/>
                      <a:pt x="466" y="107"/>
                      <a:pt x="466" y="107"/>
                    </a:cubicBezTo>
                    <a:cubicBezTo>
                      <a:pt x="465" y="106"/>
                      <a:pt x="464" y="105"/>
                      <a:pt x="462" y="103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8" y="101"/>
                      <a:pt x="469" y="102"/>
                      <a:pt x="470" y="103"/>
                    </a:cubicBezTo>
                    <a:cubicBezTo>
                      <a:pt x="471" y="104"/>
                      <a:pt x="471" y="104"/>
                      <a:pt x="471" y="104"/>
                    </a:cubicBezTo>
                    <a:lnTo>
                      <a:pt x="466" y="108"/>
                    </a:lnTo>
                    <a:close/>
                    <a:moveTo>
                      <a:pt x="275" y="107"/>
                    </a:moveTo>
                    <a:cubicBezTo>
                      <a:pt x="275" y="106"/>
                      <a:pt x="275" y="105"/>
                      <a:pt x="275" y="104"/>
                    </a:cubicBezTo>
                    <a:cubicBezTo>
                      <a:pt x="274" y="103"/>
                      <a:pt x="274" y="102"/>
                      <a:pt x="274" y="101"/>
                    </a:cubicBezTo>
                    <a:cubicBezTo>
                      <a:pt x="280" y="101"/>
                      <a:pt x="280" y="101"/>
                      <a:pt x="280" y="101"/>
                    </a:cubicBezTo>
                    <a:cubicBezTo>
                      <a:pt x="280" y="101"/>
                      <a:pt x="280" y="101"/>
                      <a:pt x="280" y="102"/>
                    </a:cubicBezTo>
                    <a:cubicBezTo>
                      <a:pt x="281" y="104"/>
                      <a:pt x="281" y="105"/>
                      <a:pt x="281" y="106"/>
                    </a:cubicBezTo>
                    <a:lnTo>
                      <a:pt x="275" y="107"/>
                    </a:lnTo>
                    <a:close/>
                    <a:moveTo>
                      <a:pt x="207" y="107"/>
                    </a:move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3" y="102"/>
                      <a:pt x="204" y="101"/>
                      <a:pt x="205" y="101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6" y="100"/>
                      <a:pt x="207" y="99"/>
                      <a:pt x="208" y="99"/>
                    </a:cubicBezTo>
                    <a:cubicBezTo>
                      <a:pt x="211" y="104"/>
                      <a:pt x="211" y="104"/>
                      <a:pt x="211" y="104"/>
                    </a:cubicBezTo>
                    <a:cubicBezTo>
                      <a:pt x="210" y="104"/>
                      <a:pt x="210" y="104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6"/>
                      <a:pt x="207" y="106"/>
                      <a:pt x="207" y="107"/>
                    </a:cubicBezTo>
                    <a:close/>
                    <a:moveTo>
                      <a:pt x="176" y="102"/>
                    </a:moveTo>
                    <a:cubicBezTo>
                      <a:pt x="176" y="101"/>
                      <a:pt x="176" y="100"/>
                      <a:pt x="175" y="98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5" y="98"/>
                      <a:pt x="175" y="97"/>
                      <a:pt x="175" y="97"/>
                    </a:cubicBezTo>
                    <a:cubicBezTo>
                      <a:pt x="179" y="93"/>
                      <a:pt x="179" y="93"/>
                      <a:pt x="179" y="93"/>
                    </a:cubicBezTo>
                    <a:cubicBezTo>
                      <a:pt x="180" y="94"/>
                      <a:pt x="181" y="96"/>
                      <a:pt x="181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81" y="98"/>
                      <a:pt x="181" y="99"/>
                      <a:pt x="182" y="100"/>
                    </a:cubicBezTo>
                    <a:lnTo>
                      <a:pt x="176" y="102"/>
                    </a:lnTo>
                    <a:close/>
                    <a:moveTo>
                      <a:pt x="297" y="99"/>
                    </a:moveTo>
                    <a:cubicBezTo>
                      <a:pt x="294" y="99"/>
                      <a:pt x="292" y="98"/>
                      <a:pt x="291" y="96"/>
                    </a:cubicBezTo>
                    <a:cubicBezTo>
                      <a:pt x="290" y="95"/>
                      <a:pt x="290" y="95"/>
                      <a:pt x="290" y="95"/>
                    </a:cubicBezTo>
                    <a:cubicBezTo>
                      <a:pt x="295" y="92"/>
                      <a:pt x="295" y="92"/>
                      <a:pt x="295" y="92"/>
                    </a:cubicBezTo>
                    <a:cubicBezTo>
                      <a:pt x="295" y="93"/>
                      <a:pt x="295" y="93"/>
                      <a:pt x="295" y="93"/>
                    </a:cubicBezTo>
                    <a:cubicBezTo>
                      <a:pt x="296" y="93"/>
                      <a:pt x="297" y="93"/>
                      <a:pt x="297" y="93"/>
                    </a:cubicBezTo>
                    <a:lnTo>
                      <a:pt x="297" y="99"/>
                    </a:lnTo>
                    <a:close/>
                    <a:moveTo>
                      <a:pt x="282" y="98"/>
                    </a:moveTo>
                    <a:cubicBezTo>
                      <a:pt x="282" y="98"/>
                      <a:pt x="282" y="98"/>
                      <a:pt x="282" y="98"/>
                    </a:cubicBezTo>
                    <a:cubicBezTo>
                      <a:pt x="280" y="96"/>
                      <a:pt x="280" y="94"/>
                      <a:pt x="280" y="93"/>
                    </a:cubicBezTo>
                    <a:cubicBezTo>
                      <a:pt x="280" y="92"/>
                      <a:pt x="280" y="90"/>
                      <a:pt x="281" y="89"/>
                    </a:cubicBezTo>
                    <a:cubicBezTo>
                      <a:pt x="286" y="93"/>
                      <a:pt x="286" y="93"/>
                      <a:pt x="286" y="93"/>
                    </a:cubicBezTo>
                    <a:cubicBezTo>
                      <a:pt x="286" y="93"/>
                      <a:pt x="286" y="93"/>
                      <a:pt x="286" y="94"/>
                    </a:cubicBezTo>
                    <a:cubicBezTo>
                      <a:pt x="287" y="95"/>
                      <a:pt x="287" y="95"/>
                      <a:pt x="287" y="95"/>
                    </a:cubicBezTo>
                    <a:lnTo>
                      <a:pt x="282" y="98"/>
                    </a:lnTo>
                    <a:close/>
                    <a:moveTo>
                      <a:pt x="148" y="95"/>
                    </a:moveTo>
                    <a:cubicBezTo>
                      <a:pt x="146" y="94"/>
                      <a:pt x="146" y="94"/>
                      <a:pt x="146" y="94"/>
                    </a:cubicBezTo>
                    <a:cubicBezTo>
                      <a:pt x="145" y="94"/>
                      <a:pt x="144" y="94"/>
                      <a:pt x="143" y="9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5" y="88"/>
                      <a:pt x="147" y="88"/>
                      <a:pt x="148" y="88"/>
                    </a:cubicBezTo>
                    <a:cubicBezTo>
                      <a:pt x="150" y="89"/>
                      <a:pt x="150" y="89"/>
                      <a:pt x="150" y="89"/>
                    </a:cubicBezTo>
                    <a:lnTo>
                      <a:pt x="148" y="95"/>
                    </a:lnTo>
                    <a:close/>
                    <a:moveTo>
                      <a:pt x="165" y="94"/>
                    </a:moveTo>
                    <a:cubicBezTo>
                      <a:pt x="163" y="94"/>
                      <a:pt x="162" y="93"/>
                      <a:pt x="161" y="93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63" y="87"/>
                      <a:pt x="165" y="88"/>
                      <a:pt x="167" y="89"/>
                    </a:cubicBezTo>
                    <a:lnTo>
                      <a:pt x="165" y="94"/>
                    </a:lnTo>
                    <a:close/>
                    <a:moveTo>
                      <a:pt x="455" y="94"/>
                    </a:moveTo>
                    <a:cubicBezTo>
                      <a:pt x="454" y="92"/>
                      <a:pt x="453" y="91"/>
                      <a:pt x="452" y="90"/>
                    </a:cubicBezTo>
                    <a:cubicBezTo>
                      <a:pt x="455" y="86"/>
                      <a:pt x="455" y="86"/>
                      <a:pt x="455" y="86"/>
                    </a:cubicBezTo>
                    <a:cubicBezTo>
                      <a:pt x="457" y="87"/>
                      <a:pt x="458" y="88"/>
                      <a:pt x="460" y="90"/>
                    </a:cubicBezTo>
                    <a:lnTo>
                      <a:pt x="455" y="94"/>
                    </a:lnTo>
                    <a:close/>
                    <a:moveTo>
                      <a:pt x="309" y="92"/>
                    </a:moveTo>
                    <a:cubicBezTo>
                      <a:pt x="304" y="90"/>
                      <a:pt x="304" y="90"/>
                      <a:pt x="304" y="90"/>
                    </a:cubicBezTo>
                    <a:cubicBezTo>
                      <a:pt x="304" y="89"/>
                      <a:pt x="304" y="88"/>
                      <a:pt x="304" y="87"/>
                    </a:cubicBezTo>
                    <a:cubicBezTo>
                      <a:pt x="304" y="87"/>
                      <a:pt x="305" y="88"/>
                      <a:pt x="305" y="88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9" y="84"/>
                      <a:pt x="310" y="85"/>
                      <a:pt x="310" y="87"/>
                    </a:cubicBezTo>
                    <a:cubicBezTo>
                      <a:pt x="310" y="89"/>
                      <a:pt x="310" y="91"/>
                      <a:pt x="309" y="92"/>
                    </a:cubicBezTo>
                    <a:close/>
                    <a:moveTo>
                      <a:pt x="130" y="91"/>
                    </a:moveTo>
                    <a:cubicBezTo>
                      <a:pt x="129" y="90"/>
                      <a:pt x="129" y="89"/>
                      <a:pt x="129" y="88"/>
                    </a:cubicBezTo>
                    <a:cubicBezTo>
                      <a:pt x="128" y="87"/>
                      <a:pt x="128" y="86"/>
                      <a:pt x="128" y="85"/>
                    </a:cubicBezTo>
                    <a:cubicBezTo>
                      <a:pt x="133" y="83"/>
                      <a:pt x="133" y="83"/>
                      <a:pt x="133" y="83"/>
                    </a:cubicBezTo>
                    <a:cubicBezTo>
                      <a:pt x="134" y="85"/>
                      <a:pt x="134" y="86"/>
                      <a:pt x="134" y="87"/>
                    </a:cubicBezTo>
                    <a:cubicBezTo>
                      <a:pt x="134" y="88"/>
                      <a:pt x="134" y="88"/>
                      <a:pt x="135" y="88"/>
                    </a:cubicBezTo>
                    <a:lnTo>
                      <a:pt x="130" y="91"/>
                    </a:lnTo>
                    <a:close/>
                    <a:moveTo>
                      <a:pt x="375" y="84"/>
                    </a:moveTo>
                    <a:cubicBezTo>
                      <a:pt x="374" y="83"/>
                      <a:pt x="374" y="82"/>
                      <a:pt x="374" y="81"/>
                    </a:cubicBezTo>
                    <a:cubicBezTo>
                      <a:pt x="374" y="81"/>
                      <a:pt x="374" y="81"/>
                      <a:pt x="372" y="80"/>
                    </a:cubicBezTo>
                    <a:cubicBezTo>
                      <a:pt x="376" y="75"/>
                      <a:pt x="376" y="75"/>
                      <a:pt x="376" y="75"/>
                    </a:cubicBezTo>
                    <a:cubicBezTo>
                      <a:pt x="377" y="76"/>
                      <a:pt x="379" y="77"/>
                      <a:pt x="380" y="80"/>
                    </a:cubicBezTo>
                    <a:lnTo>
                      <a:pt x="375" y="84"/>
                    </a:lnTo>
                    <a:close/>
                    <a:moveTo>
                      <a:pt x="388" y="82"/>
                    </a:moveTo>
                    <a:cubicBezTo>
                      <a:pt x="385" y="77"/>
                      <a:pt x="385" y="77"/>
                      <a:pt x="385" y="77"/>
                    </a:cubicBezTo>
                    <a:cubicBezTo>
                      <a:pt x="386" y="76"/>
                      <a:pt x="386" y="76"/>
                      <a:pt x="386" y="76"/>
                    </a:cubicBezTo>
                    <a:cubicBezTo>
                      <a:pt x="388" y="76"/>
                      <a:pt x="388" y="75"/>
                      <a:pt x="389" y="74"/>
                    </a:cubicBezTo>
                    <a:cubicBezTo>
                      <a:pt x="394" y="78"/>
                      <a:pt x="394" y="78"/>
                      <a:pt x="394" y="78"/>
                    </a:cubicBezTo>
                    <a:cubicBezTo>
                      <a:pt x="392" y="80"/>
                      <a:pt x="391" y="81"/>
                      <a:pt x="389" y="82"/>
                    </a:cubicBezTo>
                    <a:lnTo>
                      <a:pt x="388" y="82"/>
                    </a:lnTo>
                    <a:close/>
                    <a:moveTo>
                      <a:pt x="451" y="82"/>
                    </a:moveTo>
                    <a:cubicBezTo>
                      <a:pt x="448" y="77"/>
                      <a:pt x="448" y="77"/>
                      <a:pt x="448" y="77"/>
                    </a:cubicBezTo>
                    <a:cubicBezTo>
                      <a:pt x="448" y="78"/>
                      <a:pt x="447" y="78"/>
                      <a:pt x="447" y="79"/>
                    </a:cubicBezTo>
                    <a:cubicBezTo>
                      <a:pt x="447" y="79"/>
                      <a:pt x="447" y="79"/>
                      <a:pt x="447" y="79"/>
                    </a:cubicBezTo>
                    <a:cubicBezTo>
                      <a:pt x="447" y="79"/>
                      <a:pt x="447" y="78"/>
                      <a:pt x="446" y="77"/>
                    </a:cubicBezTo>
                    <a:cubicBezTo>
                      <a:pt x="450" y="73"/>
                      <a:pt x="450" y="73"/>
                      <a:pt x="450" y="73"/>
                    </a:cubicBezTo>
                    <a:cubicBezTo>
                      <a:pt x="451" y="74"/>
                      <a:pt x="453" y="76"/>
                      <a:pt x="453" y="79"/>
                    </a:cubicBezTo>
                    <a:cubicBezTo>
                      <a:pt x="453" y="80"/>
                      <a:pt x="453" y="81"/>
                      <a:pt x="451" y="82"/>
                    </a:cubicBezTo>
                    <a:close/>
                    <a:moveTo>
                      <a:pt x="299" y="78"/>
                    </a:moveTo>
                    <a:cubicBezTo>
                      <a:pt x="299" y="76"/>
                      <a:pt x="299" y="74"/>
                      <a:pt x="299" y="72"/>
                    </a:cubicBezTo>
                    <a:cubicBezTo>
                      <a:pt x="299" y="72"/>
                      <a:pt x="299" y="72"/>
                      <a:pt x="299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4"/>
                      <a:pt x="305" y="76"/>
                      <a:pt x="305" y="78"/>
                    </a:cubicBezTo>
                    <a:lnTo>
                      <a:pt x="299" y="78"/>
                    </a:lnTo>
                    <a:close/>
                    <a:moveTo>
                      <a:pt x="410" y="75"/>
                    </a:moveTo>
                    <a:cubicBezTo>
                      <a:pt x="409" y="74"/>
                      <a:pt x="404" y="74"/>
                      <a:pt x="404" y="69"/>
                    </a:cubicBezTo>
                    <a:cubicBezTo>
                      <a:pt x="409" y="68"/>
                      <a:pt x="409" y="68"/>
                      <a:pt x="409" y="68"/>
                    </a:cubicBezTo>
                    <a:cubicBezTo>
                      <a:pt x="409" y="68"/>
                      <a:pt x="409" y="69"/>
                      <a:pt x="411" y="69"/>
                    </a:cubicBezTo>
                    <a:lnTo>
                      <a:pt x="410" y="75"/>
                    </a:lnTo>
                    <a:close/>
                    <a:moveTo>
                      <a:pt x="125" y="73"/>
                    </a:moveTo>
                    <a:cubicBezTo>
                      <a:pt x="125" y="71"/>
                      <a:pt x="125" y="69"/>
                      <a:pt x="124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0" y="69"/>
                      <a:pt x="131" y="71"/>
                      <a:pt x="131" y="72"/>
                    </a:cubicBezTo>
                    <a:lnTo>
                      <a:pt x="125" y="73"/>
                    </a:lnTo>
                    <a:close/>
                    <a:moveTo>
                      <a:pt x="363" y="73"/>
                    </a:moveTo>
                    <a:cubicBezTo>
                      <a:pt x="362" y="72"/>
                      <a:pt x="362" y="72"/>
                      <a:pt x="361" y="71"/>
                    </a:cubicBezTo>
                    <a:cubicBezTo>
                      <a:pt x="360" y="71"/>
                      <a:pt x="359" y="71"/>
                      <a:pt x="359" y="70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62" y="65"/>
                      <a:pt x="363" y="66"/>
                      <a:pt x="364" y="66"/>
                    </a:cubicBezTo>
                    <a:cubicBezTo>
                      <a:pt x="365" y="67"/>
                      <a:pt x="365" y="67"/>
                      <a:pt x="366" y="68"/>
                    </a:cubicBezTo>
                    <a:lnTo>
                      <a:pt x="363" y="73"/>
                    </a:lnTo>
                    <a:close/>
                    <a:moveTo>
                      <a:pt x="436" y="71"/>
                    </a:moveTo>
                    <a:cubicBezTo>
                      <a:pt x="435" y="70"/>
                      <a:pt x="434" y="69"/>
                      <a:pt x="432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8" y="65"/>
                      <a:pt x="439" y="66"/>
                      <a:pt x="440" y="66"/>
                    </a:cubicBezTo>
                    <a:lnTo>
                      <a:pt x="436" y="71"/>
                    </a:lnTo>
                    <a:close/>
                    <a:moveTo>
                      <a:pt x="423" y="70"/>
                    </a:moveTo>
                    <a:cubicBezTo>
                      <a:pt x="419" y="66"/>
                      <a:pt x="419" y="66"/>
                      <a:pt x="419" y="66"/>
                    </a:cubicBezTo>
                    <a:cubicBezTo>
                      <a:pt x="421" y="64"/>
                      <a:pt x="422" y="63"/>
                      <a:pt x="423" y="62"/>
                    </a:cubicBezTo>
                    <a:cubicBezTo>
                      <a:pt x="427" y="66"/>
                      <a:pt x="427" y="66"/>
                      <a:pt x="427" y="66"/>
                    </a:cubicBezTo>
                    <a:cubicBezTo>
                      <a:pt x="426" y="67"/>
                      <a:pt x="425" y="68"/>
                      <a:pt x="423" y="70"/>
                    </a:cubicBezTo>
                    <a:close/>
                    <a:moveTo>
                      <a:pt x="399" y="66"/>
                    </a:moveTo>
                    <a:cubicBezTo>
                      <a:pt x="393" y="65"/>
                      <a:pt x="393" y="65"/>
                      <a:pt x="393" y="65"/>
                    </a:cubicBezTo>
                    <a:cubicBezTo>
                      <a:pt x="393" y="64"/>
                      <a:pt x="393" y="63"/>
                      <a:pt x="393" y="62"/>
                    </a:cubicBezTo>
                    <a:cubicBezTo>
                      <a:pt x="393" y="60"/>
                      <a:pt x="395" y="58"/>
                      <a:pt x="399" y="59"/>
                    </a:cubicBezTo>
                    <a:cubicBezTo>
                      <a:pt x="398" y="64"/>
                      <a:pt x="398" y="64"/>
                      <a:pt x="398" y="64"/>
                    </a:cubicBezTo>
                    <a:cubicBezTo>
                      <a:pt x="398" y="64"/>
                      <a:pt x="399" y="63"/>
                      <a:pt x="399" y="63"/>
                    </a:cubicBezTo>
                    <a:cubicBezTo>
                      <a:pt x="399" y="63"/>
                      <a:pt x="399" y="64"/>
                      <a:pt x="399" y="66"/>
                    </a:cubicBezTo>
                    <a:close/>
                    <a:moveTo>
                      <a:pt x="349" y="62"/>
                    </a:moveTo>
                    <a:cubicBezTo>
                      <a:pt x="348" y="60"/>
                      <a:pt x="347" y="59"/>
                      <a:pt x="345" y="57"/>
                    </a:cubicBezTo>
                    <a:cubicBezTo>
                      <a:pt x="350" y="53"/>
                      <a:pt x="350" y="53"/>
                      <a:pt x="350" y="53"/>
                    </a:cubicBezTo>
                    <a:cubicBezTo>
                      <a:pt x="351" y="55"/>
                      <a:pt x="352" y="57"/>
                      <a:pt x="353" y="58"/>
                    </a:cubicBezTo>
                    <a:lnTo>
                      <a:pt x="349" y="62"/>
                    </a:lnTo>
                    <a:close/>
                    <a:moveTo>
                      <a:pt x="308" y="61"/>
                    </a:moveTo>
                    <a:cubicBezTo>
                      <a:pt x="302" y="61"/>
                      <a:pt x="302" y="61"/>
                      <a:pt x="302" y="61"/>
                    </a:cubicBezTo>
                    <a:cubicBezTo>
                      <a:pt x="302" y="60"/>
                      <a:pt x="302" y="59"/>
                      <a:pt x="302" y="58"/>
                    </a:cubicBezTo>
                    <a:cubicBezTo>
                      <a:pt x="302" y="57"/>
                      <a:pt x="302" y="56"/>
                      <a:pt x="302" y="55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6"/>
                      <a:pt x="308" y="57"/>
                      <a:pt x="308" y="58"/>
                    </a:cubicBezTo>
                    <a:cubicBezTo>
                      <a:pt x="308" y="59"/>
                      <a:pt x="308" y="60"/>
                      <a:pt x="308" y="61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5" y="58"/>
                      <a:pt x="125" y="58"/>
                      <a:pt x="124" y="58"/>
                    </a:cubicBezTo>
                    <a:cubicBezTo>
                      <a:pt x="123" y="58"/>
                      <a:pt x="122" y="58"/>
                      <a:pt x="121" y="58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2" y="52"/>
                      <a:pt x="123" y="52"/>
                      <a:pt x="124" y="52"/>
                    </a:cubicBezTo>
                    <a:cubicBezTo>
                      <a:pt x="125" y="52"/>
                      <a:pt x="126" y="52"/>
                      <a:pt x="126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8"/>
                    </a:lnTo>
                    <a:close/>
                    <a:moveTo>
                      <a:pt x="91" y="57"/>
                    </a:moveTo>
                    <a:cubicBezTo>
                      <a:pt x="89" y="57"/>
                      <a:pt x="86" y="56"/>
                      <a:pt x="84" y="54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9" y="50"/>
                      <a:pt x="90" y="51"/>
                      <a:pt x="91" y="51"/>
                    </a:cubicBezTo>
                    <a:lnTo>
                      <a:pt x="91" y="57"/>
                    </a:lnTo>
                    <a:close/>
                    <a:moveTo>
                      <a:pt x="109" y="57"/>
                    </a:moveTo>
                    <a:cubicBezTo>
                      <a:pt x="107" y="57"/>
                      <a:pt x="107" y="57"/>
                      <a:pt x="107" y="57"/>
                    </a:cubicBezTo>
                    <a:cubicBezTo>
                      <a:pt x="106" y="57"/>
                      <a:pt x="105" y="57"/>
                      <a:pt x="104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5" y="51"/>
                      <a:pt x="107" y="51"/>
                      <a:pt x="108" y="51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109" y="57"/>
                    </a:lnTo>
                    <a:close/>
                    <a:moveTo>
                      <a:pt x="337" y="50"/>
                    </a:moveTo>
                    <a:cubicBezTo>
                      <a:pt x="335" y="48"/>
                      <a:pt x="334" y="47"/>
                      <a:pt x="333" y="46"/>
                    </a:cubicBezTo>
                    <a:cubicBezTo>
                      <a:pt x="336" y="42"/>
                      <a:pt x="336" y="42"/>
                      <a:pt x="336" y="42"/>
                    </a:cubicBezTo>
                    <a:cubicBezTo>
                      <a:pt x="337" y="42"/>
                      <a:pt x="339" y="44"/>
                      <a:pt x="341" y="45"/>
                    </a:cubicBezTo>
                    <a:lnTo>
                      <a:pt x="337" y="50"/>
                    </a:lnTo>
                    <a:close/>
                    <a:moveTo>
                      <a:pt x="91" y="47"/>
                    </a:moveTo>
                    <a:cubicBezTo>
                      <a:pt x="89" y="47"/>
                      <a:pt x="88" y="47"/>
                      <a:pt x="87" y="47"/>
                    </a:cubicBezTo>
                    <a:cubicBezTo>
                      <a:pt x="87" y="47"/>
                      <a:pt x="86" y="47"/>
                      <a:pt x="86" y="47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8" y="41"/>
                      <a:pt x="88" y="41"/>
                    </a:cubicBezTo>
                    <a:cubicBezTo>
                      <a:pt x="89" y="41"/>
                      <a:pt x="90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7"/>
                      <a:pt x="92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lose/>
                    <a:moveTo>
                      <a:pt x="305" y="45"/>
                    </a:moveTo>
                    <a:cubicBezTo>
                      <a:pt x="305" y="44"/>
                      <a:pt x="305" y="44"/>
                      <a:pt x="305" y="44"/>
                    </a:cubicBezTo>
                    <a:cubicBezTo>
                      <a:pt x="304" y="42"/>
                      <a:pt x="304" y="40"/>
                      <a:pt x="304" y="39"/>
                    </a:cubicBezTo>
                    <a:cubicBezTo>
                      <a:pt x="307" y="38"/>
                      <a:pt x="307" y="38"/>
                      <a:pt x="307" y="38"/>
                    </a:cubicBezTo>
                    <a:cubicBezTo>
                      <a:pt x="310" y="39"/>
                      <a:pt x="310" y="39"/>
                      <a:pt x="310" y="39"/>
                    </a:cubicBezTo>
                    <a:cubicBezTo>
                      <a:pt x="310" y="39"/>
                      <a:pt x="310" y="41"/>
                      <a:pt x="310" y="43"/>
                    </a:cubicBezTo>
                    <a:cubicBezTo>
                      <a:pt x="311" y="44"/>
                      <a:pt x="311" y="44"/>
                      <a:pt x="311" y="44"/>
                    </a:cubicBezTo>
                    <a:lnTo>
                      <a:pt x="305" y="45"/>
                    </a:lnTo>
                    <a:close/>
                    <a:moveTo>
                      <a:pt x="323" y="42"/>
                    </a:moveTo>
                    <a:cubicBezTo>
                      <a:pt x="321" y="42"/>
                      <a:pt x="319" y="41"/>
                      <a:pt x="317" y="41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20" y="35"/>
                      <a:pt x="322" y="36"/>
                      <a:pt x="324" y="36"/>
                    </a:cubicBezTo>
                    <a:cubicBezTo>
                      <a:pt x="323" y="39"/>
                      <a:pt x="323" y="39"/>
                      <a:pt x="323" y="39"/>
                    </a:cubicBezTo>
                    <a:lnTo>
                      <a:pt x="323" y="42"/>
                    </a:lnTo>
                    <a:close/>
                    <a:moveTo>
                      <a:pt x="85" y="37"/>
                    </a:moveTo>
                    <a:cubicBezTo>
                      <a:pt x="84" y="37"/>
                      <a:pt x="84" y="36"/>
                      <a:pt x="84" y="36"/>
                    </a:cubicBezTo>
                    <a:cubicBezTo>
                      <a:pt x="84" y="36"/>
                      <a:pt x="83" y="36"/>
                      <a:pt x="83" y="36"/>
                    </a:cubicBezTo>
                    <a:cubicBezTo>
                      <a:pt x="83" y="36"/>
                      <a:pt x="82" y="36"/>
                      <a:pt x="82" y="36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5" y="31"/>
                      <a:pt x="87" y="31"/>
                      <a:pt x="89" y="34"/>
                    </a:cubicBezTo>
                    <a:lnTo>
                      <a:pt x="85" y="37"/>
                    </a:lnTo>
                    <a:close/>
                    <a:moveTo>
                      <a:pt x="70" y="35"/>
                    </a:moveTo>
                    <a:cubicBezTo>
                      <a:pt x="68" y="35"/>
                      <a:pt x="66" y="35"/>
                      <a:pt x="64" y="34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6" y="28"/>
                      <a:pt x="67" y="29"/>
                    </a:cubicBezTo>
                    <a:cubicBezTo>
                      <a:pt x="67" y="29"/>
                      <a:pt x="68" y="29"/>
                      <a:pt x="70" y="29"/>
                    </a:cubicBezTo>
                    <a:lnTo>
                      <a:pt x="70" y="35"/>
                    </a:lnTo>
                    <a:close/>
                    <a:moveTo>
                      <a:pt x="53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8" y="32"/>
                      <a:pt x="46" y="29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7" y="25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lnTo>
                      <a:pt x="53" y="32"/>
                    </a:lnTo>
                    <a:close/>
                    <a:moveTo>
                      <a:pt x="49" y="16"/>
                    </a:moveTo>
                    <a:cubicBezTo>
                      <a:pt x="48" y="16"/>
                      <a:pt x="46" y="15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0"/>
                      <a:pt x="46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1"/>
                      <a:pt x="52" y="11"/>
                    </a:cubicBezTo>
                    <a:cubicBezTo>
                      <a:pt x="53" y="12"/>
                      <a:pt x="53" y="13"/>
                      <a:pt x="53" y="14"/>
                    </a:cubicBezTo>
                    <a:cubicBezTo>
                      <a:pt x="53" y="14"/>
                      <a:pt x="53" y="15"/>
                      <a:pt x="53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5"/>
                      <a:pt x="48" y="16"/>
                      <a:pt x="49" y="16"/>
                    </a:cubicBezTo>
                    <a:close/>
                    <a:moveTo>
                      <a:pt x="40" y="10"/>
                    </a:moveTo>
                    <a:cubicBezTo>
                      <a:pt x="38" y="10"/>
                      <a:pt x="37" y="10"/>
                      <a:pt x="35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4"/>
                      <a:pt x="39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10"/>
                      <a:pt x="41" y="10"/>
                      <a:pt x="40" y="10"/>
                    </a:cubicBezTo>
                    <a:close/>
                    <a:moveTo>
                      <a:pt x="24" y="8"/>
                    </a:moveTo>
                    <a:cubicBezTo>
                      <a:pt x="22" y="8"/>
                      <a:pt x="20" y="8"/>
                      <a:pt x="18" y="8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2" y="2"/>
                      <a:pt x="24" y="2"/>
                    </a:cubicBezTo>
                    <a:lnTo>
                      <a:pt x="24" y="8"/>
                    </a:lnTo>
                    <a:close/>
                    <a:moveTo>
                      <a:pt x="5" y="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3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1" name="íşľîdè">
                <a:extLst>
                  <a:ext uri="{FF2B5EF4-FFF2-40B4-BE49-F238E27FC236}">
                    <a16:creationId xmlns:a16="http://schemas.microsoft.com/office/drawing/2014/main" id="{BAC72AD2-7F30-4591-93B4-437E9754183D}"/>
                  </a:ext>
                </a:extLst>
              </p:cNvPr>
              <p:cNvSpPr/>
              <p:nvPr/>
            </p:nvSpPr>
            <p:spPr bwMode="auto">
              <a:xfrm>
                <a:off x="5680075" y="3351213"/>
                <a:ext cx="30163" cy="76200"/>
              </a:xfrm>
              <a:custGeom>
                <a:avLst/>
                <a:gdLst>
                  <a:gd name="T0" fmla="*/ 9 w 14"/>
                  <a:gd name="T1" fmla="*/ 36 h 36"/>
                  <a:gd name="T2" fmla="*/ 4 w 14"/>
                  <a:gd name="T3" fmla="*/ 34 h 36"/>
                  <a:gd name="T4" fmla="*/ 4 w 14"/>
                  <a:gd name="T5" fmla="*/ 32 h 36"/>
                  <a:gd name="T6" fmla="*/ 4 w 14"/>
                  <a:gd name="T7" fmla="*/ 29 h 36"/>
                  <a:gd name="T8" fmla="*/ 10 w 14"/>
                  <a:gd name="T9" fmla="*/ 30 h 36"/>
                  <a:gd name="T10" fmla="*/ 10 w 14"/>
                  <a:gd name="T11" fmla="*/ 32 h 36"/>
                  <a:gd name="T12" fmla="*/ 9 w 14"/>
                  <a:gd name="T13" fmla="*/ 36 h 36"/>
                  <a:gd name="T14" fmla="*/ 2 w 14"/>
                  <a:gd name="T15" fmla="*/ 23 h 36"/>
                  <a:gd name="T16" fmla="*/ 0 w 14"/>
                  <a:gd name="T17" fmla="*/ 19 h 36"/>
                  <a:gd name="T18" fmla="*/ 0 w 14"/>
                  <a:gd name="T19" fmla="*/ 18 h 36"/>
                  <a:gd name="T20" fmla="*/ 4 w 14"/>
                  <a:gd name="T21" fmla="*/ 14 h 36"/>
                  <a:gd name="T22" fmla="*/ 7 w 14"/>
                  <a:gd name="T23" fmla="*/ 19 h 36"/>
                  <a:gd name="T24" fmla="*/ 7 w 14"/>
                  <a:gd name="T25" fmla="*/ 19 h 36"/>
                  <a:gd name="T26" fmla="*/ 5 w 14"/>
                  <a:gd name="T27" fmla="*/ 20 h 36"/>
                  <a:gd name="T28" fmla="*/ 5 w 14"/>
                  <a:gd name="T29" fmla="*/ 18 h 36"/>
                  <a:gd name="T30" fmla="*/ 2 w 14"/>
                  <a:gd name="T31" fmla="*/ 23 h 36"/>
                  <a:gd name="T32" fmla="*/ 8 w 14"/>
                  <a:gd name="T33" fmla="*/ 7 h 36"/>
                  <a:gd name="T34" fmla="*/ 6 w 14"/>
                  <a:gd name="T35" fmla="*/ 4 h 36"/>
                  <a:gd name="T36" fmla="*/ 10 w 14"/>
                  <a:gd name="T37" fmla="*/ 0 h 36"/>
                  <a:gd name="T38" fmla="*/ 14 w 14"/>
                  <a:gd name="T39" fmla="*/ 6 h 36"/>
                  <a:gd name="T40" fmla="*/ 8 w 14"/>
                  <a:gd name="T41" fmla="*/ 7 h 36"/>
                  <a:gd name="T42" fmla="*/ 8 w 14"/>
                  <a:gd name="T43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36">
                    <a:moveTo>
                      <a:pt x="9" y="36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3"/>
                      <a:pt x="4" y="33"/>
                      <a:pt x="4" y="32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3"/>
                      <a:pt x="10" y="35"/>
                      <a:pt x="9" y="36"/>
                    </a:cubicBezTo>
                    <a:close/>
                    <a:moveTo>
                      <a:pt x="2" y="23"/>
                    </a:moveTo>
                    <a:cubicBezTo>
                      <a:pt x="0" y="22"/>
                      <a:pt x="0" y="21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6"/>
                      <a:pt x="2" y="15"/>
                      <a:pt x="4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20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lnTo>
                      <a:pt x="2" y="23"/>
                    </a:lnTo>
                    <a:close/>
                    <a:moveTo>
                      <a:pt x="8" y="7"/>
                    </a:moveTo>
                    <a:cubicBezTo>
                      <a:pt x="8" y="7"/>
                      <a:pt x="8" y="6"/>
                      <a:pt x="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3"/>
                      <a:pt x="14" y="5"/>
                      <a:pt x="14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2" name="îṡľîḋé">
                <a:extLst>
                  <a:ext uri="{FF2B5EF4-FFF2-40B4-BE49-F238E27FC236}">
                    <a16:creationId xmlns:a16="http://schemas.microsoft.com/office/drawing/2014/main" id="{2EAAF70C-FEA4-49EC-9556-EF55E2CA68C6}"/>
                  </a:ext>
                </a:extLst>
              </p:cNvPr>
              <p:cNvSpPr/>
              <p:nvPr/>
            </p:nvSpPr>
            <p:spPr bwMode="auto">
              <a:xfrm>
                <a:off x="3690938" y="2660650"/>
                <a:ext cx="450850" cy="520700"/>
              </a:xfrm>
              <a:custGeom>
                <a:avLst/>
                <a:gdLst>
                  <a:gd name="T0" fmla="*/ 89 w 210"/>
                  <a:gd name="T1" fmla="*/ 236 h 243"/>
                  <a:gd name="T2" fmla="*/ 86 w 210"/>
                  <a:gd name="T3" fmla="*/ 243 h 243"/>
                  <a:gd name="T4" fmla="*/ 100 w 210"/>
                  <a:gd name="T5" fmla="*/ 231 h 243"/>
                  <a:gd name="T6" fmla="*/ 103 w 210"/>
                  <a:gd name="T7" fmla="*/ 237 h 243"/>
                  <a:gd name="T8" fmla="*/ 79 w 210"/>
                  <a:gd name="T9" fmla="*/ 229 h 243"/>
                  <a:gd name="T10" fmla="*/ 57 w 210"/>
                  <a:gd name="T11" fmla="*/ 221 h 243"/>
                  <a:gd name="T12" fmla="*/ 61 w 210"/>
                  <a:gd name="T13" fmla="*/ 227 h 243"/>
                  <a:gd name="T14" fmla="*/ 3 w 210"/>
                  <a:gd name="T15" fmla="*/ 217 h 243"/>
                  <a:gd name="T16" fmla="*/ 18 w 210"/>
                  <a:gd name="T17" fmla="*/ 218 h 243"/>
                  <a:gd name="T18" fmla="*/ 26 w 210"/>
                  <a:gd name="T19" fmla="*/ 220 h 243"/>
                  <a:gd name="T20" fmla="*/ 20 w 210"/>
                  <a:gd name="T21" fmla="*/ 218 h 243"/>
                  <a:gd name="T22" fmla="*/ 41 w 210"/>
                  <a:gd name="T23" fmla="*/ 215 h 243"/>
                  <a:gd name="T24" fmla="*/ 104 w 210"/>
                  <a:gd name="T25" fmla="*/ 220 h 243"/>
                  <a:gd name="T26" fmla="*/ 104 w 210"/>
                  <a:gd name="T27" fmla="*/ 220 h 243"/>
                  <a:gd name="T28" fmla="*/ 33 w 210"/>
                  <a:gd name="T29" fmla="*/ 211 h 243"/>
                  <a:gd name="T30" fmla="*/ 37 w 210"/>
                  <a:gd name="T31" fmla="*/ 207 h 243"/>
                  <a:gd name="T32" fmla="*/ 102 w 210"/>
                  <a:gd name="T33" fmla="*/ 201 h 243"/>
                  <a:gd name="T34" fmla="*/ 108 w 210"/>
                  <a:gd name="T35" fmla="*/ 200 h 243"/>
                  <a:gd name="T36" fmla="*/ 92 w 210"/>
                  <a:gd name="T37" fmla="*/ 193 h 243"/>
                  <a:gd name="T38" fmla="*/ 98 w 210"/>
                  <a:gd name="T39" fmla="*/ 191 h 243"/>
                  <a:gd name="T40" fmla="*/ 86 w 210"/>
                  <a:gd name="T41" fmla="*/ 179 h 243"/>
                  <a:gd name="T42" fmla="*/ 95 w 210"/>
                  <a:gd name="T43" fmla="*/ 170 h 243"/>
                  <a:gd name="T44" fmla="*/ 100 w 210"/>
                  <a:gd name="T45" fmla="*/ 166 h 243"/>
                  <a:gd name="T46" fmla="*/ 109 w 210"/>
                  <a:gd name="T47" fmla="*/ 160 h 243"/>
                  <a:gd name="T48" fmla="*/ 111 w 210"/>
                  <a:gd name="T49" fmla="*/ 166 h 243"/>
                  <a:gd name="T50" fmla="*/ 126 w 210"/>
                  <a:gd name="T51" fmla="*/ 152 h 243"/>
                  <a:gd name="T52" fmla="*/ 132 w 210"/>
                  <a:gd name="T53" fmla="*/ 149 h 243"/>
                  <a:gd name="T54" fmla="*/ 132 w 210"/>
                  <a:gd name="T55" fmla="*/ 149 h 243"/>
                  <a:gd name="T56" fmla="*/ 125 w 210"/>
                  <a:gd name="T57" fmla="*/ 133 h 243"/>
                  <a:gd name="T58" fmla="*/ 131 w 210"/>
                  <a:gd name="T59" fmla="*/ 132 h 243"/>
                  <a:gd name="T60" fmla="*/ 122 w 210"/>
                  <a:gd name="T61" fmla="*/ 115 h 243"/>
                  <a:gd name="T62" fmla="*/ 122 w 210"/>
                  <a:gd name="T63" fmla="*/ 116 h 243"/>
                  <a:gd name="T64" fmla="*/ 112 w 210"/>
                  <a:gd name="T65" fmla="*/ 105 h 243"/>
                  <a:gd name="T66" fmla="*/ 117 w 210"/>
                  <a:gd name="T67" fmla="*/ 104 h 243"/>
                  <a:gd name="T68" fmla="*/ 100 w 210"/>
                  <a:gd name="T69" fmla="*/ 91 h 243"/>
                  <a:gd name="T70" fmla="*/ 102 w 210"/>
                  <a:gd name="T71" fmla="*/ 93 h 243"/>
                  <a:gd name="T72" fmla="*/ 90 w 210"/>
                  <a:gd name="T73" fmla="*/ 75 h 243"/>
                  <a:gd name="T74" fmla="*/ 99 w 210"/>
                  <a:gd name="T75" fmla="*/ 65 h 243"/>
                  <a:gd name="T76" fmla="*/ 99 w 210"/>
                  <a:gd name="T77" fmla="*/ 65 h 243"/>
                  <a:gd name="T78" fmla="*/ 104 w 210"/>
                  <a:gd name="T79" fmla="*/ 43 h 243"/>
                  <a:gd name="T80" fmla="*/ 86 w 210"/>
                  <a:gd name="T81" fmla="*/ 33 h 243"/>
                  <a:gd name="T82" fmla="*/ 87 w 210"/>
                  <a:gd name="T83" fmla="*/ 41 h 243"/>
                  <a:gd name="T84" fmla="*/ 103 w 210"/>
                  <a:gd name="T85" fmla="*/ 35 h 243"/>
                  <a:gd name="T86" fmla="*/ 77 w 210"/>
                  <a:gd name="T87" fmla="*/ 17 h 243"/>
                  <a:gd name="T88" fmla="*/ 77 w 210"/>
                  <a:gd name="T89" fmla="*/ 23 h 243"/>
                  <a:gd name="T90" fmla="*/ 90 w 210"/>
                  <a:gd name="T91" fmla="*/ 14 h 243"/>
                  <a:gd name="T92" fmla="*/ 106 w 210"/>
                  <a:gd name="T93" fmla="*/ 17 h 243"/>
                  <a:gd name="T94" fmla="*/ 111 w 210"/>
                  <a:gd name="T95" fmla="*/ 14 h 243"/>
                  <a:gd name="T96" fmla="*/ 136 w 210"/>
                  <a:gd name="T97" fmla="*/ 7 h 243"/>
                  <a:gd name="T98" fmla="*/ 141 w 210"/>
                  <a:gd name="T99" fmla="*/ 13 h 243"/>
                  <a:gd name="T100" fmla="*/ 160 w 210"/>
                  <a:gd name="T101" fmla="*/ 6 h 243"/>
                  <a:gd name="T102" fmla="*/ 171 w 210"/>
                  <a:gd name="T103" fmla="*/ 5 h 243"/>
                  <a:gd name="T104" fmla="*/ 124 w 210"/>
                  <a:gd name="T105" fmla="*/ 10 h 243"/>
                  <a:gd name="T106" fmla="*/ 127 w 210"/>
                  <a:gd name="T107" fmla="*/ 5 h 243"/>
                  <a:gd name="T108" fmla="*/ 208 w 210"/>
                  <a:gd name="T109" fmla="*/ 0 h 243"/>
                  <a:gd name="T110" fmla="*/ 190 w 210"/>
                  <a:gd name="T111" fmla="*/ 6 h 243"/>
                  <a:gd name="T112" fmla="*/ 188 w 210"/>
                  <a:gd name="T113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0" h="243">
                    <a:moveTo>
                      <a:pt x="86" y="243"/>
                    </a:moveTo>
                    <a:cubicBezTo>
                      <a:pt x="85" y="243"/>
                      <a:pt x="84" y="243"/>
                      <a:pt x="84" y="242"/>
                    </a:cubicBezTo>
                    <a:cubicBezTo>
                      <a:pt x="86" y="237"/>
                      <a:pt x="86" y="237"/>
                      <a:pt x="86" y="237"/>
                    </a:cubicBezTo>
                    <a:cubicBezTo>
                      <a:pt x="86" y="237"/>
                      <a:pt x="86" y="237"/>
                      <a:pt x="89" y="236"/>
                    </a:cubicBezTo>
                    <a:cubicBezTo>
                      <a:pt x="89" y="236"/>
                      <a:pt x="89" y="236"/>
                      <a:pt x="89" y="236"/>
                    </a:cubicBezTo>
                    <a:cubicBezTo>
                      <a:pt x="92" y="241"/>
                      <a:pt x="92" y="241"/>
                      <a:pt x="92" y="241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89" y="243"/>
                      <a:pt x="88" y="243"/>
                      <a:pt x="86" y="243"/>
                    </a:cubicBezTo>
                    <a:close/>
                    <a:moveTo>
                      <a:pt x="103" y="237"/>
                    </a:move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1"/>
                      <a:pt x="100" y="231"/>
                    </a:cubicBez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6" y="230"/>
                      <a:pt x="106" y="231"/>
                      <a:pt x="106" y="232"/>
                    </a:cubicBezTo>
                    <a:cubicBezTo>
                      <a:pt x="106" y="235"/>
                      <a:pt x="105" y="237"/>
                      <a:pt x="104" y="237"/>
                    </a:cubicBezTo>
                    <a:cubicBezTo>
                      <a:pt x="103" y="237"/>
                      <a:pt x="103" y="237"/>
                      <a:pt x="103" y="237"/>
                    </a:cubicBezTo>
                    <a:close/>
                    <a:moveTo>
                      <a:pt x="75" y="233"/>
                    </a:moveTo>
                    <a:cubicBezTo>
                      <a:pt x="74" y="232"/>
                      <a:pt x="73" y="231"/>
                      <a:pt x="71" y="230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6" y="226"/>
                      <a:pt x="78" y="227"/>
                      <a:pt x="79" y="229"/>
                    </a:cubicBezTo>
                    <a:lnTo>
                      <a:pt x="75" y="233"/>
                    </a:lnTo>
                    <a:close/>
                    <a:moveTo>
                      <a:pt x="58" y="227"/>
                    </a:moveTo>
                    <a:cubicBezTo>
                      <a:pt x="57" y="227"/>
                      <a:pt x="56" y="227"/>
                      <a:pt x="55" y="227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8" y="221"/>
                      <a:pt x="59" y="221"/>
                      <a:pt x="6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62" y="227"/>
                      <a:pt x="62" y="227"/>
                      <a:pt x="62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60" y="227"/>
                      <a:pt x="59" y="227"/>
                      <a:pt x="58" y="227"/>
                    </a:cubicBezTo>
                    <a:close/>
                    <a:moveTo>
                      <a:pt x="6" y="224"/>
                    </a:moveTo>
                    <a:cubicBezTo>
                      <a:pt x="3" y="223"/>
                      <a:pt x="1" y="222"/>
                      <a:pt x="0" y="222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5" y="217"/>
                      <a:pt x="8" y="218"/>
                    </a:cubicBezTo>
                    <a:lnTo>
                      <a:pt x="6" y="224"/>
                    </a:lnTo>
                    <a:close/>
                    <a:moveTo>
                      <a:pt x="19" y="224"/>
                    </a:moveTo>
                    <a:cubicBezTo>
                      <a:pt x="18" y="218"/>
                      <a:pt x="18" y="218"/>
                      <a:pt x="18" y="218"/>
                    </a:cubicBezTo>
                    <a:cubicBezTo>
                      <a:pt x="19" y="218"/>
                      <a:pt x="20" y="218"/>
                      <a:pt x="20" y="217"/>
                    </a:cubicBezTo>
                    <a:cubicBezTo>
                      <a:pt x="20" y="217"/>
                      <a:pt x="21" y="217"/>
                      <a:pt x="21" y="217"/>
                    </a:cubicBezTo>
                    <a:cubicBezTo>
                      <a:pt x="26" y="219"/>
                      <a:pt x="26" y="219"/>
                      <a:pt x="26" y="219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5" y="222"/>
                      <a:pt x="23" y="223"/>
                      <a:pt x="19" y="224"/>
                    </a:cubicBezTo>
                    <a:close/>
                    <a:moveTo>
                      <a:pt x="20" y="218"/>
                    </a:moveTo>
                    <a:cubicBezTo>
                      <a:pt x="20" y="218"/>
                      <a:pt x="20" y="218"/>
                      <a:pt x="20" y="218"/>
                    </a:cubicBezTo>
                    <a:cubicBezTo>
                      <a:pt x="20" y="218"/>
                      <a:pt x="20" y="218"/>
                      <a:pt x="20" y="218"/>
                    </a:cubicBezTo>
                    <a:close/>
                    <a:moveTo>
                      <a:pt x="45" y="221"/>
                    </a:moveTo>
                    <a:cubicBezTo>
                      <a:pt x="44" y="221"/>
                      <a:pt x="44" y="221"/>
                      <a:pt x="43" y="221"/>
                    </a:cubicBezTo>
                    <a:cubicBezTo>
                      <a:pt x="42" y="221"/>
                      <a:pt x="41" y="221"/>
                      <a:pt x="40" y="221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41" y="215"/>
                      <a:pt x="42" y="215"/>
                      <a:pt x="43" y="215"/>
                    </a:cubicBezTo>
                    <a:cubicBezTo>
                      <a:pt x="44" y="215"/>
                      <a:pt x="45" y="215"/>
                      <a:pt x="47" y="216"/>
                    </a:cubicBezTo>
                    <a:lnTo>
                      <a:pt x="45" y="221"/>
                    </a:lnTo>
                    <a:close/>
                    <a:moveTo>
                      <a:pt x="104" y="220"/>
                    </a:moveTo>
                    <a:cubicBezTo>
                      <a:pt x="99" y="218"/>
                      <a:pt x="99" y="218"/>
                      <a:pt x="99" y="218"/>
                    </a:cubicBezTo>
                    <a:cubicBezTo>
                      <a:pt x="99" y="218"/>
                      <a:pt x="100" y="216"/>
                      <a:pt x="100" y="213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05" y="217"/>
                      <a:pt x="105" y="219"/>
                      <a:pt x="104" y="220"/>
                    </a:cubicBezTo>
                    <a:close/>
                    <a:moveTo>
                      <a:pt x="34" y="212"/>
                    </a:moveTo>
                    <a:cubicBezTo>
                      <a:pt x="34" y="211"/>
                      <a:pt x="34" y="211"/>
                      <a:pt x="34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9" y="208"/>
                      <a:pt x="30" y="205"/>
                      <a:pt x="33" y="205"/>
                    </a:cubicBezTo>
                    <a:cubicBezTo>
                      <a:pt x="34" y="205"/>
                      <a:pt x="35" y="205"/>
                      <a:pt x="36" y="206"/>
                    </a:cubicBezTo>
                    <a:cubicBezTo>
                      <a:pt x="37" y="206"/>
                      <a:pt x="37" y="206"/>
                      <a:pt x="37" y="207"/>
                    </a:cubicBezTo>
                    <a:lnTo>
                      <a:pt x="34" y="212"/>
                    </a:lnTo>
                    <a:close/>
                    <a:moveTo>
                      <a:pt x="108" y="203"/>
                    </a:moveTo>
                    <a:cubicBezTo>
                      <a:pt x="102" y="202"/>
                      <a:pt x="102" y="202"/>
                      <a:pt x="102" y="202"/>
                    </a:cubicBezTo>
                    <a:cubicBezTo>
                      <a:pt x="102" y="202"/>
                      <a:pt x="102" y="201"/>
                      <a:pt x="102" y="201"/>
                    </a:cubicBezTo>
                    <a:cubicBezTo>
                      <a:pt x="102" y="200"/>
                      <a:pt x="102" y="200"/>
                      <a:pt x="102" y="200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8" y="197"/>
                      <a:pt x="108" y="198"/>
                      <a:pt x="108" y="200"/>
                    </a:cubicBezTo>
                    <a:cubicBezTo>
                      <a:pt x="108" y="201"/>
                      <a:pt x="108" y="201"/>
                      <a:pt x="108" y="201"/>
                    </a:cubicBezTo>
                    <a:cubicBezTo>
                      <a:pt x="108" y="201"/>
                      <a:pt x="108" y="202"/>
                      <a:pt x="108" y="203"/>
                    </a:cubicBezTo>
                    <a:close/>
                    <a:moveTo>
                      <a:pt x="93" y="194"/>
                    </a:moveTo>
                    <a:cubicBezTo>
                      <a:pt x="92" y="193"/>
                      <a:pt x="92" y="193"/>
                      <a:pt x="92" y="193"/>
                    </a:cubicBezTo>
                    <a:cubicBezTo>
                      <a:pt x="91" y="193"/>
                      <a:pt x="90" y="193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1" y="187"/>
                      <a:pt x="92" y="187"/>
                      <a:pt x="92" y="187"/>
                    </a:cubicBezTo>
                    <a:cubicBezTo>
                      <a:pt x="96" y="188"/>
                      <a:pt x="97" y="190"/>
                      <a:pt x="98" y="191"/>
                    </a:cubicBezTo>
                    <a:lnTo>
                      <a:pt x="93" y="194"/>
                    </a:lnTo>
                    <a:close/>
                    <a:moveTo>
                      <a:pt x="91" y="182"/>
                    </a:moveTo>
                    <a:cubicBezTo>
                      <a:pt x="85" y="180"/>
                      <a:pt x="85" y="180"/>
                      <a:pt x="85" y="180"/>
                    </a:cubicBezTo>
                    <a:cubicBezTo>
                      <a:pt x="86" y="179"/>
                      <a:pt x="86" y="179"/>
                      <a:pt x="86" y="179"/>
                    </a:cubicBezTo>
                    <a:cubicBezTo>
                      <a:pt x="86" y="178"/>
                      <a:pt x="87" y="176"/>
                      <a:pt x="87" y="175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8"/>
                      <a:pt x="92" y="180"/>
                      <a:pt x="91" y="182"/>
                    </a:cubicBezTo>
                    <a:close/>
                    <a:moveTo>
                      <a:pt x="95" y="170"/>
                    </a:moveTo>
                    <a:cubicBezTo>
                      <a:pt x="93" y="164"/>
                      <a:pt x="93" y="164"/>
                      <a:pt x="93" y="164"/>
                    </a:cubicBezTo>
                    <a:cubicBezTo>
                      <a:pt x="94" y="164"/>
                      <a:pt x="95" y="163"/>
                      <a:pt x="95" y="163"/>
                    </a:cubicBezTo>
                    <a:cubicBezTo>
                      <a:pt x="96" y="162"/>
                      <a:pt x="96" y="162"/>
                      <a:pt x="97" y="161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00" y="166"/>
                      <a:pt x="100" y="166"/>
                      <a:pt x="100" y="167"/>
                    </a:cubicBezTo>
                    <a:cubicBezTo>
                      <a:pt x="99" y="167"/>
                      <a:pt x="98" y="169"/>
                      <a:pt x="95" y="170"/>
                    </a:cubicBezTo>
                    <a:close/>
                    <a:moveTo>
                      <a:pt x="111" y="166"/>
                    </a:move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1" y="160"/>
                      <a:pt x="112" y="159"/>
                      <a:pt x="114" y="158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4" y="165"/>
                      <a:pt x="113" y="165"/>
                      <a:pt x="111" y="166"/>
                    </a:cubicBezTo>
                    <a:close/>
                    <a:moveTo>
                      <a:pt x="130" y="161"/>
                    </a:moveTo>
                    <a:cubicBezTo>
                      <a:pt x="129" y="160"/>
                      <a:pt x="128" y="160"/>
                      <a:pt x="126" y="159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2"/>
                      <a:pt x="126" y="152"/>
                      <a:pt x="126" y="152"/>
                    </a:cubicBezTo>
                    <a:cubicBezTo>
                      <a:pt x="127" y="152"/>
                      <a:pt x="129" y="153"/>
                      <a:pt x="130" y="154"/>
                    </a:cubicBezTo>
                    <a:cubicBezTo>
                      <a:pt x="131" y="155"/>
                      <a:pt x="131" y="155"/>
                      <a:pt x="132" y="155"/>
                    </a:cubicBezTo>
                    <a:lnTo>
                      <a:pt x="130" y="161"/>
                    </a:lnTo>
                    <a:close/>
                    <a:moveTo>
                      <a:pt x="132" y="149"/>
                    </a:moveTo>
                    <a:cubicBezTo>
                      <a:pt x="132" y="147"/>
                      <a:pt x="131" y="146"/>
                      <a:pt x="131" y="145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7" y="143"/>
                      <a:pt x="137" y="146"/>
                      <a:pt x="138" y="148"/>
                    </a:cubicBezTo>
                    <a:lnTo>
                      <a:pt x="132" y="149"/>
                    </a:lnTo>
                    <a:close/>
                    <a:moveTo>
                      <a:pt x="126" y="134"/>
                    </a:move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6" y="134"/>
                      <a:pt x="126" y="134"/>
                      <a:pt x="126" y="134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1"/>
                      <a:pt x="124" y="130"/>
                      <a:pt x="124" y="12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30" y="128"/>
                      <a:pt x="130" y="129"/>
                      <a:pt x="131" y="130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9" y="133"/>
                      <a:pt x="129" y="133"/>
                      <a:pt x="129" y="133"/>
                    </a:cubicBezTo>
                    <a:lnTo>
                      <a:pt x="126" y="134"/>
                    </a:lnTo>
                    <a:close/>
                    <a:moveTo>
                      <a:pt x="122" y="116"/>
                    </a:moveTo>
                    <a:cubicBezTo>
                      <a:pt x="122" y="116"/>
                      <a:pt x="122" y="116"/>
                      <a:pt x="122" y="115"/>
                    </a:cubicBezTo>
                    <a:cubicBezTo>
                      <a:pt x="122" y="115"/>
                      <a:pt x="122" y="115"/>
                      <a:pt x="121" y="115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6" y="110"/>
                      <a:pt x="128" y="112"/>
                      <a:pt x="128" y="116"/>
                    </a:cubicBezTo>
                    <a:lnTo>
                      <a:pt x="122" y="116"/>
                    </a:lnTo>
                    <a:close/>
                    <a:moveTo>
                      <a:pt x="112" y="106"/>
                    </a:move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3"/>
                      <a:pt x="110" y="102"/>
                      <a:pt x="110" y="102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116" y="99"/>
                      <a:pt x="116" y="101"/>
                      <a:pt x="117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lnTo>
                      <a:pt x="112" y="106"/>
                    </a:lnTo>
                    <a:close/>
                    <a:moveTo>
                      <a:pt x="102" y="93"/>
                    </a:moveTo>
                    <a:cubicBezTo>
                      <a:pt x="101" y="92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3" y="86"/>
                      <a:pt x="105" y="87"/>
                      <a:pt x="107" y="90"/>
                    </a:cubicBezTo>
                    <a:lnTo>
                      <a:pt x="102" y="93"/>
                    </a:lnTo>
                    <a:close/>
                    <a:moveTo>
                      <a:pt x="95" y="82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0"/>
                      <a:pt x="90" y="78"/>
                      <a:pt x="90" y="76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9"/>
                      <a:pt x="95" y="81"/>
                      <a:pt x="95" y="82"/>
                    </a:cubicBezTo>
                    <a:close/>
                    <a:moveTo>
                      <a:pt x="99" y="65"/>
                    </a:move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2"/>
                      <a:pt x="94" y="60"/>
                      <a:pt x="94" y="5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99" y="61"/>
                      <a:pt x="99" y="63"/>
                      <a:pt x="99" y="65"/>
                    </a:cubicBezTo>
                    <a:close/>
                    <a:moveTo>
                      <a:pt x="102" y="48"/>
                    </a:move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4"/>
                      <a:pt x="99" y="42"/>
                      <a:pt x="99" y="41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3" y="45"/>
                      <a:pt x="103" y="47"/>
                      <a:pt x="102" y="48"/>
                    </a:cubicBezTo>
                    <a:close/>
                    <a:moveTo>
                      <a:pt x="87" y="41"/>
                    </a:moveTo>
                    <a:cubicBezTo>
                      <a:pt x="85" y="41"/>
                      <a:pt x="82" y="40"/>
                      <a:pt x="80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4"/>
                      <a:pt x="86" y="35"/>
                      <a:pt x="87" y="35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lose/>
                    <a:moveTo>
                      <a:pt x="99" y="36"/>
                    </a:moveTo>
                    <a:cubicBezTo>
                      <a:pt x="97" y="30"/>
                      <a:pt x="97" y="30"/>
                      <a:pt x="97" y="30"/>
                    </a:cubicBezTo>
                    <a:cubicBezTo>
                      <a:pt x="99" y="29"/>
                      <a:pt x="102" y="29"/>
                      <a:pt x="104" y="30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2" y="35"/>
                      <a:pt x="100" y="35"/>
                      <a:pt x="99" y="36"/>
                    </a:cubicBezTo>
                    <a:close/>
                    <a:moveTo>
                      <a:pt x="77" y="23"/>
                    </a:moveTo>
                    <a:cubicBezTo>
                      <a:pt x="77" y="21"/>
                      <a:pt x="77" y="20"/>
                      <a:pt x="77" y="18"/>
                    </a:cubicBezTo>
                    <a:cubicBezTo>
                      <a:pt x="77" y="18"/>
                      <a:pt x="77" y="17"/>
                      <a:pt x="77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9"/>
                      <a:pt x="83" y="21"/>
                      <a:pt x="83" y="22"/>
                    </a:cubicBezTo>
                    <a:lnTo>
                      <a:pt x="77" y="23"/>
                    </a:lnTo>
                    <a:close/>
                    <a:moveTo>
                      <a:pt x="94" y="22"/>
                    </a:moveTo>
                    <a:cubicBezTo>
                      <a:pt x="94" y="22"/>
                      <a:pt x="93" y="21"/>
                      <a:pt x="92" y="21"/>
                    </a:cubicBezTo>
                    <a:cubicBezTo>
                      <a:pt x="91" y="21"/>
                      <a:pt x="89" y="20"/>
                      <a:pt x="88" y="20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1" y="15"/>
                      <a:pt x="92" y="15"/>
                      <a:pt x="94" y="16"/>
                    </a:cubicBezTo>
                    <a:cubicBezTo>
                      <a:pt x="94" y="16"/>
                      <a:pt x="95" y="16"/>
                      <a:pt x="95" y="16"/>
                    </a:cubicBezTo>
                    <a:lnTo>
                      <a:pt x="94" y="22"/>
                    </a:lnTo>
                    <a:close/>
                    <a:moveTo>
                      <a:pt x="106" y="17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1"/>
                      <a:pt x="105" y="11"/>
                      <a:pt x="105" y="10"/>
                    </a:cubicBezTo>
                    <a:cubicBezTo>
                      <a:pt x="106" y="10"/>
                      <a:pt x="107" y="9"/>
                      <a:pt x="108" y="9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09" y="14"/>
                      <a:pt x="109" y="15"/>
                      <a:pt x="109" y="15"/>
                    </a:cubicBezTo>
                    <a:cubicBezTo>
                      <a:pt x="108" y="15"/>
                      <a:pt x="107" y="16"/>
                      <a:pt x="106" y="17"/>
                    </a:cubicBezTo>
                    <a:close/>
                    <a:moveTo>
                      <a:pt x="137" y="13"/>
                    </a:moveTo>
                    <a:cubicBezTo>
                      <a:pt x="136" y="7"/>
                      <a:pt x="136" y="7"/>
                      <a:pt x="136" y="7"/>
                    </a:cubicBezTo>
                    <a:cubicBezTo>
                      <a:pt x="137" y="7"/>
                      <a:pt x="139" y="7"/>
                      <a:pt x="141" y="7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1" y="13"/>
                      <a:pt x="141" y="13"/>
                      <a:pt x="141" y="13"/>
                    </a:cubicBezTo>
                    <a:cubicBezTo>
                      <a:pt x="139" y="13"/>
                      <a:pt x="138" y="13"/>
                      <a:pt x="137" y="13"/>
                    </a:cubicBezTo>
                    <a:close/>
                    <a:moveTo>
                      <a:pt x="154" y="12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6" y="6"/>
                      <a:pt x="158" y="6"/>
                      <a:pt x="160" y="6"/>
                    </a:cubicBezTo>
                    <a:cubicBezTo>
                      <a:pt x="160" y="11"/>
                      <a:pt x="160" y="11"/>
                      <a:pt x="160" y="11"/>
                    </a:cubicBezTo>
                    <a:cubicBezTo>
                      <a:pt x="159" y="11"/>
                      <a:pt x="157" y="12"/>
                      <a:pt x="154" y="12"/>
                    </a:cubicBezTo>
                    <a:close/>
                    <a:moveTo>
                      <a:pt x="172" y="10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3" y="4"/>
                      <a:pt x="175" y="4"/>
                      <a:pt x="177" y="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10"/>
                      <a:pt x="174" y="10"/>
                      <a:pt x="172" y="10"/>
                    </a:cubicBezTo>
                    <a:close/>
                    <a:moveTo>
                      <a:pt x="124" y="10"/>
                    </a:moveTo>
                    <a:cubicBezTo>
                      <a:pt x="122" y="9"/>
                      <a:pt x="122" y="9"/>
                      <a:pt x="121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3"/>
                      <a:pt x="124" y="3"/>
                      <a:pt x="127" y="5"/>
                    </a:cubicBezTo>
                    <a:lnTo>
                      <a:pt x="124" y="10"/>
                    </a:lnTo>
                    <a:close/>
                    <a:moveTo>
                      <a:pt x="206" y="7"/>
                    </a:moveTo>
                    <a:cubicBezTo>
                      <a:pt x="205" y="1"/>
                      <a:pt x="205" y="1"/>
                      <a:pt x="205" y="1"/>
                    </a:cubicBezTo>
                    <a:cubicBezTo>
                      <a:pt x="206" y="1"/>
                      <a:pt x="207" y="1"/>
                      <a:pt x="208" y="0"/>
                    </a:cubicBezTo>
                    <a:cubicBezTo>
                      <a:pt x="210" y="6"/>
                      <a:pt x="210" y="6"/>
                      <a:pt x="210" y="6"/>
                    </a:cubicBezTo>
                    <a:cubicBezTo>
                      <a:pt x="209" y="6"/>
                      <a:pt x="207" y="7"/>
                      <a:pt x="206" y="7"/>
                    </a:cubicBezTo>
                    <a:close/>
                    <a:moveTo>
                      <a:pt x="194" y="7"/>
                    </a:moveTo>
                    <a:cubicBezTo>
                      <a:pt x="192" y="7"/>
                      <a:pt x="191" y="6"/>
                      <a:pt x="190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7"/>
                      <a:pt x="189" y="7"/>
                      <a:pt x="189" y="7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90" y="0"/>
                      <a:pt x="191" y="0"/>
                      <a:pt x="192" y="0"/>
                    </a:cubicBezTo>
                    <a:cubicBezTo>
                      <a:pt x="192" y="1"/>
                      <a:pt x="193" y="1"/>
                      <a:pt x="195" y="1"/>
                    </a:cubicBezTo>
                    <a:lnTo>
                      <a:pt x="194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3" name="íŝḷïḓe">
                <a:extLst>
                  <a:ext uri="{FF2B5EF4-FFF2-40B4-BE49-F238E27FC236}">
                    <a16:creationId xmlns:a16="http://schemas.microsoft.com/office/drawing/2014/main" id="{C0D627BA-0B7A-41EA-B879-DADF702EAAD8}"/>
                  </a:ext>
                </a:extLst>
              </p:cNvPr>
              <p:cNvSpPr/>
              <p:nvPr/>
            </p:nvSpPr>
            <p:spPr bwMode="auto">
              <a:xfrm>
                <a:off x="4137025" y="2039938"/>
                <a:ext cx="766763" cy="633413"/>
              </a:xfrm>
              <a:custGeom>
                <a:avLst/>
                <a:gdLst>
                  <a:gd name="T0" fmla="*/ 8 w 357"/>
                  <a:gd name="T1" fmla="*/ 294 h 296"/>
                  <a:gd name="T2" fmla="*/ 22 w 357"/>
                  <a:gd name="T3" fmla="*/ 284 h 296"/>
                  <a:gd name="T4" fmla="*/ 18 w 357"/>
                  <a:gd name="T5" fmla="*/ 290 h 296"/>
                  <a:gd name="T6" fmla="*/ 33 w 357"/>
                  <a:gd name="T7" fmla="*/ 280 h 296"/>
                  <a:gd name="T8" fmla="*/ 45 w 357"/>
                  <a:gd name="T9" fmla="*/ 271 h 296"/>
                  <a:gd name="T10" fmla="*/ 43 w 357"/>
                  <a:gd name="T11" fmla="*/ 264 h 296"/>
                  <a:gd name="T12" fmla="*/ 45 w 357"/>
                  <a:gd name="T13" fmla="*/ 271 h 296"/>
                  <a:gd name="T14" fmla="*/ 56 w 357"/>
                  <a:gd name="T15" fmla="*/ 263 h 296"/>
                  <a:gd name="T16" fmla="*/ 61 w 357"/>
                  <a:gd name="T17" fmla="*/ 258 h 296"/>
                  <a:gd name="T18" fmla="*/ 64 w 357"/>
                  <a:gd name="T19" fmla="*/ 240 h 296"/>
                  <a:gd name="T20" fmla="*/ 67 w 357"/>
                  <a:gd name="T21" fmla="*/ 247 h 296"/>
                  <a:gd name="T22" fmla="*/ 76 w 357"/>
                  <a:gd name="T23" fmla="*/ 225 h 296"/>
                  <a:gd name="T24" fmla="*/ 75 w 357"/>
                  <a:gd name="T25" fmla="*/ 210 h 296"/>
                  <a:gd name="T26" fmla="*/ 79 w 357"/>
                  <a:gd name="T27" fmla="*/ 214 h 296"/>
                  <a:gd name="T28" fmla="*/ 87 w 357"/>
                  <a:gd name="T29" fmla="*/ 193 h 296"/>
                  <a:gd name="T30" fmla="*/ 94 w 357"/>
                  <a:gd name="T31" fmla="*/ 178 h 296"/>
                  <a:gd name="T32" fmla="*/ 95 w 357"/>
                  <a:gd name="T33" fmla="*/ 167 h 296"/>
                  <a:gd name="T34" fmla="*/ 146 w 357"/>
                  <a:gd name="T35" fmla="*/ 159 h 296"/>
                  <a:gd name="T36" fmla="*/ 146 w 357"/>
                  <a:gd name="T37" fmla="*/ 159 h 296"/>
                  <a:gd name="T38" fmla="*/ 112 w 357"/>
                  <a:gd name="T39" fmla="*/ 159 h 296"/>
                  <a:gd name="T40" fmla="*/ 129 w 357"/>
                  <a:gd name="T41" fmla="*/ 153 h 296"/>
                  <a:gd name="T42" fmla="*/ 155 w 357"/>
                  <a:gd name="T43" fmla="*/ 154 h 296"/>
                  <a:gd name="T44" fmla="*/ 163 w 357"/>
                  <a:gd name="T45" fmla="*/ 154 h 296"/>
                  <a:gd name="T46" fmla="*/ 162 w 357"/>
                  <a:gd name="T47" fmla="*/ 140 h 296"/>
                  <a:gd name="T48" fmla="*/ 168 w 357"/>
                  <a:gd name="T49" fmla="*/ 139 h 296"/>
                  <a:gd name="T50" fmla="*/ 174 w 357"/>
                  <a:gd name="T51" fmla="*/ 125 h 296"/>
                  <a:gd name="T52" fmla="*/ 178 w 357"/>
                  <a:gd name="T53" fmla="*/ 130 h 296"/>
                  <a:gd name="T54" fmla="*/ 192 w 357"/>
                  <a:gd name="T55" fmla="*/ 111 h 296"/>
                  <a:gd name="T56" fmla="*/ 201 w 357"/>
                  <a:gd name="T57" fmla="*/ 104 h 296"/>
                  <a:gd name="T58" fmla="*/ 277 w 357"/>
                  <a:gd name="T59" fmla="*/ 100 h 296"/>
                  <a:gd name="T60" fmla="*/ 277 w 357"/>
                  <a:gd name="T61" fmla="*/ 89 h 296"/>
                  <a:gd name="T62" fmla="*/ 217 w 357"/>
                  <a:gd name="T63" fmla="*/ 94 h 296"/>
                  <a:gd name="T64" fmla="*/ 221 w 357"/>
                  <a:gd name="T65" fmla="*/ 99 h 296"/>
                  <a:gd name="T66" fmla="*/ 237 w 357"/>
                  <a:gd name="T67" fmla="*/ 86 h 296"/>
                  <a:gd name="T68" fmla="*/ 246 w 357"/>
                  <a:gd name="T69" fmla="*/ 79 h 296"/>
                  <a:gd name="T70" fmla="*/ 288 w 357"/>
                  <a:gd name="T71" fmla="*/ 83 h 296"/>
                  <a:gd name="T72" fmla="*/ 288 w 357"/>
                  <a:gd name="T73" fmla="*/ 83 h 296"/>
                  <a:gd name="T74" fmla="*/ 275 w 357"/>
                  <a:gd name="T75" fmla="*/ 81 h 296"/>
                  <a:gd name="T76" fmla="*/ 303 w 357"/>
                  <a:gd name="T77" fmla="*/ 76 h 296"/>
                  <a:gd name="T78" fmla="*/ 307 w 357"/>
                  <a:gd name="T79" fmla="*/ 76 h 296"/>
                  <a:gd name="T80" fmla="*/ 326 w 357"/>
                  <a:gd name="T81" fmla="*/ 73 h 296"/>
                  <a:gd name="T82" fmla="*/ 264 w 357"/>
                  <a:gd name="T83" fmla="*/ 64 h 296"/>
                  <a:gd name="T84" fmla="*/ 332 w 357"/>
                  <a:gd name="T85" fmla="*/ 63 h 296"/>
                  <a:gd name="T86" fmla="*/ 336 w 357"/>
                  <a:gd name="T87" fmla="*/ 67 h 296"/>
                  <a:gd name="T88" fmla="*/ 339 w 357"/>
                  <a:gd name="T89" fmla="*/ 43 h 296"/>
                  <a:gd name="T90" fmla="*/ 336 w 357"/>
                  <a:gd name="T91" fmla="*/ 40 h 296"/>
                  <a:gd name="T92" fmla="*/ 338 w 357"/>
                  <a:gd name="T93" fmla="*/ 34 h 296"/>
                  <a:gd name="T94" fmla="*/ 327 w 357"/>
                  <a:gd name="T95" fmla="*/ 23 h 296"/>
                  <a:gd name="T96" fmla="*/ 333 w 357"/>
                  <a:gd name="T97" fmla="*/ 23 h 296"/>
                  <a:gd name="T98" fmla="*/ 337 w 357"/>
                  <a:gd name="T99" fmla="*/ 8 h 296"/>
                  <a:gd name="T100" fmla="*/ 340 w 357"/>
                  <a:gd name="T101" fmla="*/ 13 h 296"/>
                  <a:gd name="T102" fmla="*/ 354 w 357"/>
                  <a:gd name="T103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7" h="296">
                    <a:moveTo>
                      <a:pt x="2" y="296"/>
                    </a:moveTo>
                    <a:cubicBezTo>
                      <a:pt x="0" y="290"/>
                      <a:pt x="0" y="290"/>
                      <a:pt x="0" y="290"/>
                    </a:cubicBezTo>
                    <a:cubicBezTo>
                      <a:pt x="2" y="290"/>
                      <a:pt x="3" y="290"/>
                      <a:pt x="5" y="289"/>
                    </a:cubicBezTo>
                    <a:cubicBezTo>
                      <a:pt x="8" y="294"/>
                      <a:pt x="8" y="294"/>
                      <a:pt x="8" y="294"/>
                    </a:cubicBezTo>
                    <a:cubicBezTo>
                      <a:pt x="5" y="295"/>
                      <a:pt x="3" y="296"/>
                      <a:pt x="2" y="296"/>
                    </a:cubicBezTo>
                    <a:close/>
                    <a:moveTo>
                      <a:pt x="18" y="290"/>
                    </a:moveTo>
                    <a:cubicBezTo>
                      <a:pt x="17" y="285"/>
                      <a:pt x="17" y="285"/>
                      <a:pt x="17" y="285"/>
                    </a:cubicBezTo>
                    <a:cubicBezTo>
                      <a:pt x="19" y="284"/>
                      <a:pt x="20" y="284"/>
                      <a:pt x="22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3" y="290"/>
                      <a:pt x="23" y="290"/>
                      <a:pt x="23" y="290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21" y="290"/>
                      <a:pt x="19" y="290"/>
                      <a:pt x="18" y="290"/>
                    </a:cubicBezTo>
                    <a:close/>
                    <a:moveTo>
                      <a:pt x="37" y="288"/>
                    </a:moveTo>
                    <a:cubicBezTo>
                      <a:pt x="33" y="283"/>
                      <a:pt x="33" y="283"/>
                      <a:pt x="33" y="283"/>
                    </a:cubicBezTo>
                    <a:cubicBezTo>
                      <a:pt x="33" y="283"/>
                      <a:pt x="33" y="282"/>
                      <a:pt x="33" y="282"/>
                    </a:cubicBezTo>
                    <a:cubicBezTo>
                      <a:pt x="33" y="280"/>
                      <a:pt x="33" y="280"/>
                      <a:pt x="33" y="280"/>
                    </a:cubicBezTo>
                    <a:cubicBezTo>
                      <a:pt x="39" y="280"/>
                      <a:pt x="39" y="280"/>
                      <a:pt x="39" y="280"/>
                    </a:cubicBezTo>
                    <a:cubicBezTo>
                      <a:pt x="39" y="282"/>
                      <a:pt x="39" y="282"/>
                      <a:pt x="39" y="282"/>
                    </a:cubicBezTo>
                    <a:cubicBezTo>
                      <a:pt x="39" y="283"/>
                      <a:pt x="39" y="286"/>
                      <a:pt x="37" y="288"/>
                    </a:cubicBezTo>
                    <a:close/>
                    <a:moveTo>
                      <a:pt x="45" y="271"/>
                    </a:moveTo>
                    <a:cubicBezTo>
                      <a:pt x="39" y="271"/>
                      <a:pt x="39" y="271"/>
                      <a:pt x="39" y="271"/>
                    </a:cubicBezTo>
                    <a:cubicBezTo>
                      <a:pt x="39" y="270"/>
                      <a:pt x="39" y="270"/>
                      <a:pt x="39" y="270"/>
                    </a:cubicBezTo>
                    <a:cubicBezTo>
                      <a:pt x="39" y="269"/>
                      <a:pt x="39" y="267"/>
                      <a:pt x="40" y="266"/>
                    </a:cubicBezTo>
                    <a:cubicBezTo>
                      <a:pt x="41" y="265"/>
                      <a:pt x="42" y="265"/>
                      <a:pt x="43" y="264"/>
                    </a:cubicBezTo>
                    <a:cubicBezTo>
                      <a:pt x="46" y="269"/>
                      <a:pt x="46" y="269"/>
                      <a:pt x="46" y="269"/>
                    </a:cubicBezTo>
                    <a:cubicBezTo>
                      <a:pt x="46" y="269"/>
                      <a:pt x="45" y="269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lnTo>
                      <a:pt x="45" y="271"/>
                    </a:lnTo>
                    <a:close/>
                    <a:moveTo>
                      <a:pt x="45" y="270"/>
                    </a:moveTo>
                    <a:cubicBezTo>
                      <a:pt x="45" y="270"/>
                      <a:pt x="45" y="270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close/>
                    <a:moveTo>
                      <a:pt x="56" y="263"/>
                    </a:moveTo>
                    <a:cubicBezTo>
                      <a:pt x="53" y="258"/>
                      <a:pt x="53" y="258"/>
                      <a:pt x="53" y="258"/>
                    </a:cubicBezTo>
                    <a:cubicBezTo>
                      <a:pt x="53" y="258"/>
                      <a:pt x="53" y="258"/>
                      <a:pt x="53" y="258"/>
                    </a:cubicBezTo>
                    <a:cubicBezTo>
                      <a:pt x="54" y="257"/>
                      <a:pt x="56" y="256"/>
                      <a:pt x="57" y="255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0" y="260"/>
                      <a:pt x="58" y="261"/>
                      <a:pt x="56" y="263"/>
                    </a:cubicBezTo>
                    <a:close/>
                    <a:moveTo>
                      <a:pt x="67" y="247"/>
                    </a:moveTo>
                    <a:cubicBezTo>
                      <a:pt x="62" y="245"/>
                      <a:pt x="62" y="245"/>
                      <a:pt x="62" y="245"/>
                    </a:cubicBezTo>
                    <a:cubicBezTo>
                      <a:pt x="62" y="244"/>
                      <a:pt x="63" y="242"/>
                      <a:pt x="64" y="240"/>
                    </a:cubicBezTo>
                    <a:cubicBezTo>
                      <a:pt x="64" y="240"/>
                      <a:pt x="64" y="240"/>
                      <a:pt x="64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3"/>
                      <a:pt x="69" y="243"/>
                      <a:pt x="69" y="243"/>
                    </a:cubicBezTo>
                    <a:cubicBezTo>
                      <a:pt x="68" y="245"/>
                      <a:pt x="68" y="246"/>
                      <a:pt x="67" y="247"/>
                    </a:cubicBezTo>
                    <a:close/>
                    <a:moveTo>
                      <a:pt x="74" y="231"/>
                    </a:moveTo>
                    <a:cubicBezTo>
                      <a:pt x="68" y="229"/>
                      <a:pt x="68" y="229"/>
                      <a:pt x="68" y="229"/>
                    </a:cubicBezTo>
                    <a:cubicBezTo>
                      <a:pt x="69" y="227"/>
                      <a:pt x="70" y="226"/>
                      <a:pt x="70" y="224"/>
                    </a:cubicBezTo>
                    <a:cubicBezTo>
                      <a:pt x="76" y="225"/>
                      <a:pt x="76" y="225"/>
                      <a:pt x="76" y="225"/>
                    </a:cubicBezTo>
                    <a:cubicBezTo>
                      <a:pt x="75" y="227"/>
                      <a:pt x="75" y="229"/>
                      <a:pt x="74" y="231"/>
                    </a:cubicBezTo>
                    <a:close/>
                    <a:moveTo>
                      <a:pt x="79" y="214"/>
                    </a:moveTo>
                    <a:cubicBezTo>
                      <a:pt x="74" y="212"/>
                      <a:pt x="74" y="212"/>
                      <a:pt x="74" y="212"/>
                    </a:cubicBezTo>
                    <a:cubicBezTo>
                      <a:pt x="74" y="212"/>
                      <a:pt x="74" y="211"/>
                      <a:pt x="75" y="210"/>
                    </a:cubicBezTo>
                    <a:cubicBezTo>
                      <a:pt x="75" y="209"/>
                      <a:pt x="75" y="208"/>
                      <a:pt x="76" y="207"/>
                    </a:cubicBezTo>
                    <a:cubicBezTo>
                      <a:pt x="81" y="209"/>
                      <a:pt x="81" y="209"/>
                      <a:pt x="81" y="209"/>
                    </a:cubicBezTo>
                    <a:cubicBezTo>
                      <a:pt x="81" y="210"/>
                      <a:pt x="81" y="211"/>
                      <a:pt x="80" y="212"/>
                    </a:cubicBezTo>
                    <a:cubicBezTo>
                      <a:pt x="80" y="213"/>
                      <a:pt x="80" y="214"/>
                      <a:pt x="79" y="214"/>
                    </a:cubicBezTo>
                    <a:close/>
                    <a:moveTo>
                      <a:pt x="85" y="198"/>
                    </a:move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4"/>
                      <a:pt x="81" y="192"/>
                      <a:pt x="82" y="190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6" y="194"/>
                      <a:pt x="85" y="196"/>
                      <a:pt x="85" y="198"/>
                    </a:cubicBezTo>
                    <a:close/>
                    <a:moveTo>
                      <a:pt x="94" y="186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2" y="180"/>
                      <a:pt x="93" y="179"/>
                      <a:pt x="94" y="178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8" y="183"/>
                      <a:pt x="96" y="184"/>
                      <a:pt x="94" y="186"/>
                    </a:cubicBezTo>
                    <a:close/>
                    <a:moveTo>
                      <a:pt x="101" y="168"/>
                    </a:moveTo>
                    <a:cubicBezTo>
                      <a:pt x="95" y="167"/>
                      <a:pt x="95" y="167"/>
                      <a:pt x="95" y="167"/>
                    </a:cubicBezTo>
                    <a:cubicBezTo>
                      <a:pt x="96" y="165"/>
                      <a:pt x="96" y="163"/>
                      <a:pt x="96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4"/>
                      <a:pt x="102" y="166"/>
                      <a:pt x="101" y="168"/>
                    </a:cubicBezTo>
                    <a:close/>
                    <a:moveTo>
                      <a:pt x="146" y="159"/>
                    </a:moveTo>
                    <a:cubicBezTo>
                      <a:pt x="144" y="159"/>
                      <a:pt x="143" y="159"/>
                      <a:pt x="141" y="158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4" y="153"/>
                      <a:pt x="146" y="153"/>
                      <a:pt x="148" y="154"/>
                    </a:cubicBezTo>
                    <a:lnTo>
                      <a:pt x="146" y="159"/>
                    </a:lnTo>
                    <a:close/>
                    <a:moveTo>
                      <a:pt x="106" y="159"/>
                    </a:move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7" y="153"/>
                      <a:pt x="109" y="153"/>
                      <a:pt x="112" y="153"/>
                    </a:cubicBezTo>
                    <a:cubicBezTo>
                      <a:pt x="112" y="159"/>
                      <a:pt x="112" y="159"/>
                      <a:pt x="112" y="159"/>
                    </a:cubicBezTo>
                    <a:cubicBezTo>
                      <a:pt x="110" y="159"/>
                      <a:pt x="108" y="159"/>
                      <a:pt x="106" y="159"/>
                    </a:cubicBezTo>
                    <a:close/>
                    <a:moveTo>
                      <a:pt x="124" y="159"/>
                    </a:move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5" y="153"/>
                      <a:pt x="127" y="153"/>
                      <a:pt x="129" y="153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28" y="159"/>
                      <a:pt x="126" y="159"/>
                      <a:pt x="124" y="159"/>
                    </a:cubicBezTo>
                    <a:close/>
                    <a:moveTo>
                      <a:pt x="160" y="158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63" y="154"/>
                      <a:pt x="163" y="154"/>
                      <a:pt x="163" y="154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1" y="157"/>
                      <a:pt x="160" y="158"/>
                      <a:pt x="160" y="158"/>
                    </a:cubicBezTo>
                    <a:close/>
                    <a:moveTo>
                      <a:pt x="168" y="141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62" y="137"/>
                      <a:pt x="163" y="135"/>
                      <a:pt x="164" y="134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8" y="138"/>
                      <a:pt x="168" y="138"/>
                      <a:pt x="168" y="139"/>
                    </a:cubicBezTo>
                    <a:lnTo>
                      <a:pt x="168" y="141"/>
                    </a:lnTo>
                    <a:close/>
                    <a:moveTo>
                      <a:pt x="178" y="130"/>
                    </a:move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5" y="123"/>
                      <a:pt x="176" y="122"/>
                      <a:pt x="177" y="121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7"/>
                      <a:pt x="179" y="127"/>
                      <a:pt x="179" y="128"/>
                    </a:cubicBezTo>
                    <a:cubicBezTo>
                      <a:pt x="178" y="129"/>
                      <a:pt x="178" y="129"/>
                      <a:pt x="178" y="130"/>
                    </a:cubicBezTo>
                    <a:close/>
                    <a:moveTo>
                      <a:pt x="191" y="119"/>
                    </a:moveTo>
                    <a:cubicBezTo>
                      <a:pt x="187" y="115"/>
                      <a:pt x="187" y="115"/>
                      <a:pt x="187" y="115"/>
                    </a:cubicBezTo>
                    <a:cubicBezTo>
                      <a:pt x="189" y="114"/>
                      <a:pt x="190" y="113"/>
                      <a:pt x="192" y="112"/>
                    </a:cubicBezTo>
                    <a:cubicBezTo>
                      <a:pt x="192" y="111"/>
                      <a:pt x="192" y="111"/>
                      <a:pt x="192" y="111"/>
                    </a:cubicBezTo>
                    <a:cubicBezTo>
                      <a:pt x="196" y="116"/>
                      <a:pt x="196" y="116"/>
                      <a:pt x="196" y="116"/>
                    </a:cubicBezTo>
                    <a:cubicBezTo>
                      <a:pt x="194" y="117"/>
                      <a:pt x="192" y="118"/>
                      <a:pt x="191" y="119"/>
                    </a:cubicBezTo>
                    <a:close/>
                    <a:moveTo>
                      <a:pt x="205" y="109"/>
                    </a:move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9" y="105"/>
                      <a:pt x="209" y="105"/>
                      <a:pt x="209" y="105"/>
                    </a:cubicBezTo>
                    <a:lnTo>
                      <a:pt x="205" y="109"/>
                    </a:lnTo>
                    <a:close/>
                    <a:moveTo>
                      <a:pt x="277" y="100"/>
                    </a:moveTo>
                    <a:cubicBezTo>
                      <a:pt x="274" y="94"/>
                      <a:pt x="274" y="94"/>
                      <a:pt x="274" y="94"/>
                    </a:cubicBezTo>
                    <a:cubicBezTo>
                      <a:pt x="276" y="93"/>
                      <a:pt x="276" y="93"/>
                      <a:pt x="276" y="93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82" y="92"/>
                      <a:pt x="282" y="92"/>
                      <a:pt x="282" y="92"/>
                    </a:cubicBezTo>
                    <a:lnTo>
                      <a:pt x="277" y="100"/>
                    </a:lnTo>
                    <a:close/>
                    <a:moveTo>
                      <a:pt x="218" y="99"/>
                    </a:moveTo>
                    <a:cubicBezTo>
                      <a:pt x="217" y="94"/>
                      <a:pt x="217" y="94"/>
                      <a:pt x="217" y="94"/>
                    </a:cubicBezTo>
                    <a:cubicBezTo>
                      <a:pt x="218" y="93"/>
                      <a:pt x="219" y="93"/>
                      <a:pt x="221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3" y="98"/>
                      <a:pt x="223" y="98"/>
                      <a:pt x="223" y="98"/>
                    </a:cubicBezTo>
                    <a:cubicBezTo>
                      <a:pt x="221" y="99"/>
                      <a:pt x="221" y="99"/>
                      <a:pt x="221" y="99"/>
                    </a:cubicBezTo>
                    <a:cubicBezTo>
                      <a:pt x="220" y="99"/>
                      <a:pt x="219" y="99"/>
                      <a:pt x="218" y="99"/>
                    </a:cubicBezTo>
                    <a:close/>
                    <a:moveTo>
                      <a:pt x="236" y="94"/>
                    </a:moveTo>
                    <a:cubicBezTo>
                      <a:pt x="232" y="89"/>
                      <a:pt x="232" y="89"/>
                      <a:pt x="232" y="89"/>
                    </a:cubicBezTo>
                    <a:cubicBezTo>
                      <a:pt x="237" y="86"/>
                      <a:pt x="237" y="86"/>
                      <a:pt x="237" y="86"/>
                    </a:cubicBezTo>
                    <a:cubicBezTo>
                      <a:pt x="240" y="91"/>
                      <a:pt x="240" y="91"/>
                      <a:pt x="240" y="91"/>
                    </a:cubicBezTo>
                    <a:lnTo>
                      <a:pt x="236" y="94"/>
                    </a:lnTo>
                    <a:close/>
                    <a:moveTo>
                      <a:pt x="250" y="84"/>
                    </a:moveTo>
                    <a:cubicBezTo>
                      <a:pt x="246" y="79"/>
                      <a:pt x="246" y="79"/>
                      <a:pt x="246" y="79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5" y="80"/>
                      <a:pt x="255" y="80"/>
                      <a:pt x="255" y="80"/>
                    </a:cubicBezTo>
                    <a:lnTo>
                      <a:pt x="250" y="84"/>
                    </a:lnTo>
                    <a:close/>
                    <a:moveTo>
                      <a:pt x="288" y="83"/>
                    </a:moveTo>
                    <a:cubicBezTo>
                      <a:pt x="285" y="78"/>
                      <a:pt x="285" y="78"/>
                      <a:pt x="285" y="78"/>
                    </a:cubicBezTo>
                    <a:cubicBezTo>
                      <a:pt x="290" y="76"/>
                      <a:pt x="290" y="76"/>
                      <a:pt x="290" y="76"/>
                    </a:cubicBezTo>
                    <a:cubicBezTo>
                      <a:pt x="293" y="81"/>
                      <a:pt x="293" y="81"/>
                      <a:pt x="293" y="81"/>
                    </a:cubicBezTo>
                    <a:lnTo>
                      <a:pt x="288" y="83"/>
                    </a:lnTo>
                    <a:close/>
                    <a:moveTo>
                      <a:pt x="270" y="83"/>
                    </a:moveTo>
                    <a:cubicBezTo>
                      <a:pt x="268" y="77"/>
                      <a:pt x="268" y="77"/>
                      <a:pt x="268" y="77"/>
                    </a:cubicBezTo>
                    <a:cubicBezTo>
                      <a:pt x="273" y="75"/>
                      <a:pt x="273" y="75"/>
                      <a:pt x="273" y="75"/>
                    </a:cubicBezTo>
                    <a:cubicBezTo>
                      <a:pt x="275" y="81"/>
                      <a:pt x="275" y="81"/>
                      <a:pt x="275" y="81"/>
                    </a:cubicBezTo>
                    <a:lnTo>
                      <a:pt x="270" y="83"/>
                    </a:lnTo>
                    <a:close/>
                    <a:moveTo>
                      <a:pt x="307" y="76"/>
                    </a:moveTo>
                    <a:cubicBezTo>
                      <a:pt x="305" y="75"/>
                      <a:pt x="304" y="76"/>
                      <a:pt x="304" y="76"/>
                    </a:cubicBezTo>
                    <a:cubicBezTo>
                      <a:pt x="303" y="76"/>
                      <a:pt x="303" y="76"/>
                      <a:pt x="303" y="76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0"/>
                      <a:pt x="301" y="70"/>
                      <a:pt x="301" y="70"/>
                    </a:cubicBezTo>
                    <a:cubicBezTo>
                      <a:pt x="303" y="70"/>
                      <a:pt x="305" y="70"/>
                      <a:pt x="309" y="70"/>
                    </a:cubicBezTo>
                    <a:lnTo>
                      <a:pt x="307" y="76"/>
                    </a:lnTo>
                    <a:close/>
                    <a:moveTo>
                      <a:pt x="320" y="76"/>
                    </a:moveTo>
                    <a:cubicBezTo>
                      <a:pt x="318" y="71"/>
                      <a:pt x="318" y="71"/>
                      <a:pt x="318" y="71"/>
                    </a:cubicBezTo>
                    <a:cubicBezTo>
                      <a:pt x="320" y="70"/>
                      <a:pt x="321" y="69"/>
                      <a:pt x="323" y="68"/>
                    </a:cubicBezTo>
                    <a:cubicBezTo>
                      <a:pt x="326" y="73"/>
                      <a:pt x="326" y="73"/>
                      <a:pt x="326" y="73"/>
                    </a:cubicBezTo>
                    <a:cubicBezTo>
                      <a:pt x="324" y="74"/>
                      <a:pt x="322" y="75"/>
                      <a:pt x="320" y="76"/>
                    </a:cubicBezTo>
                    <a:close/>
                    <a:moveTo>
                      <a:pt x="264" y="73"/>
                    </a:moveTo>
                    <a:cubicBezTo>
                      <a:pt x="260" y="68"/>
                      <a:pt x="260" y="68"/>
                      <a:pt x="260" y="68"/>
                    </a:cubicBezTo>
                    <a:cubicBezTo>
                      <a:pt x="264" y="64"/>
                      <a:pt x="264" y="64"/>
                      <a:pt x="264" y="64"/>
                    </a:cubicBezTo>
                    <a:cubicBezTo>
                      <a:pt x="268" y="69"/>
                      <a:pt x="268" y="69"/>
                      <a:pt x="268" y="69"/>
                    </a:cubicBezTo>
                    <a:lnTo>
                      <a:pt x="264" y="73"/>
                    </a:lnTo>
                    <a:close/>
                    <a:moveTo>
                      <a:pt x="336" y="67"/>
                    </a:moveTo>
                    <a:cubicBezTo>
                      <a:pt x="332" y="63"/>
                      <a:pt x="332" y="63"/>
                      <a:pt x="332" y="63"/>
                    </a:cubicBezTo>
                    <a:cubicBezTo>
                      <a:pt x="333" y="62"/>
                      <a:pt x="334" y="60"/>
                      <a:pt x="334" y="60"/>
                    </a:cubicBezTo>
                    <a:cubicBezTo>
                      <a:pt x="340" y="59"/>
                      <a:pt x="340" y="59"/>
                      <a:pt x="340" y="59"/>
                    </a:cubicBezTo>
                    <a:cubicBezTo>
                      <a:pt x="340" y="60"/>
                      <a:pt x="340" y="60"/>
                      <a:pt x="340" y="60"/>
                    </a:cubicBezTo>
                    <a:cubicBezTo>
                      <a:pt x="340" y="62"/>
                      <a:pt x="339" y="64"/>
                      <a:pt x="336" y="67"/>
                    </a:cubicBezTo>
                    <a:close/>
                    <a:moveTo>
                      <a:pt x="338" y="52"/>
                    </a:moveTo>
                    <a:cubicBezTo>
                      <a:pt x="334" y="47"/>
                      <a:pt x="334" y="47"/>
                      <a:pt x="334" y="47"/>
                    </a:cubicBezTo>
                    <a:cubicBezTo>
                      <a:pt x="335" y="47"/>
                      <a:pt x="335" y="46"/>
                      <a:pt x="335" y="46"/>
                    </a:cubicBezTo>
                    <a:cubicBezTo>
                      <a:pt x="337" y="45"/>
                      <a:pt x="338" y="44"/>
                      <a:pt x="339" y="43"/>
                    </a:cubicBezTo>
                    <a:cubicBezTo>
                      <a:pt x="342" y="49"/>
                      <a:pt x="342" y="49"/>
                      <a:pt x="342" y="49"/>
                    </a:cubicBezTo>
                    <a:cubicBezTo>
                      <a:pt x="341" y="49"/>
                      <a:pt x="340" y="50"/>
                      <a:pt x="339" y="51"/>
                    </a:cubicBezTo>
                    <a:cubicBezTo>
                      <a:pt x="338" y="51"/>
                      <a:pt x="338" y="51"/>
                      <a:pt x="338" y="52"/>
                    </a:cubicBezTo>
                    <a:close/>
                    <a:moveTo>
                      <a:pt x="336" y="40"/>
                    </a:moveTo>
                    <a:cubicBezTo>
                      <a:pt x="335" y="40"/>
                      <a:pt x="335" y="40"/>
                      <a:pt x="334" y="39"/>
                    </a:cubicBezTo>
                    <a:cubicBezTo>
                      <a:pt x="333" y="38"/>
                      <a:pt x="331" y="36"/>
                      <a:pt x="331" y="34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7" y="34"/>
                      <a:pt x="337" y="34"/>
                      <a:pt x="338" y="34"/>
                    </a:cubicBezTo>
                    <a:cubicBezTo>
                      <a:pt x="338" y="35"/>
                      <a:pt x="339" y="35"/>
                      <a:pt x="340" y="36"/>
                    </a:cubicBezTo>
                    <a:lnTo>
                      <a:pt x="336" y="40"/>
                    </a:lnTo>
                    <a:close/>
                    <a:moveTo>
                      <a:pt x="330" y="27"/>
                    </a:moveTo>
                    <a:cubicBezTo>
                      <a:pt x="328" y="26"/>
                      <a:pt x="327" y="24"/>
                      <a:pt x="327" y="23"/>
                    </a:cubicBezTo>
                    <a:cubicBezTo>
                      <a:pt x="327" y="21"/>
                      <a:pt x="329" y="19"/>
                      <a:pt x="331" y="18"/>
                    </a:cubicBezTo>
                    <a:cubicBezTo>
                      <a:pt x="334" y="23"/>
                      <a:pt x="334" y="23"/>
                      <a:pt x="334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2"/>
                      <a:pt x="333" y="22"/>
                      <a:pt x="333" y="22"/>
                    </a:cubicBezTo>
                    <a:lnTo>
                      <a:pt x="330" y="27"/>
                    </a:lnTo>
                    <a:close/>
                    <a:moveTo>
                      <a:pt x="339" y="13"/>
                    </a:move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8"/>
                      <a:pt x="338" y="8"/>
                      <a:pt x="338" y="8"/>
                    </a:cubicBezTo>
                    <a:cubicBezTo>
                      <a:pt x="339" y="7"/>
                      <a:pt x="340" y="7"/>
                      <a:pt x="342" y="6"/>
                    </a:cubicBezTo>
                    <a:cubicBezTo>
                      <a:pt x="345" y="11"/>
                      <a:pt x="345" y="11"/>
                      <a:pt x="345" y="11"/>
                    </a:cubicBezTo>
                    <a:cubicBezTo>
                      <a:pt x="343" y="12"/>
                      <a:pt x="341" y="13"/>
                      <a:pt x="340" y="13"/>
                    </a:cubicBezTo>
                    <a:cubicBezTo>
                      <a:pt x="340" y="13"/>
                      <a:pt x="340" y="13"/>
                      <a:pt x="339" y="13"/>
                    </a:cubicBezTo>
                    <a:close/>
                    <a:moveTo>
                      <a:pt x="355" y="6"/>
                    </a:move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7" y="5"/>
                      <a:pt x="357" y="5"/>
                      <a:pt x="357" y="5"/>
                    </a:cubicBezTo>
                    <a:lnTo>
                      <a:pt x="35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4" name="îṧļiḓê">
                <a:extLst>
                  <a:ext uri="{FF2B5EF4-FFF2-40B4-BE49-F238E27FC236}">
                    <a16:creationId xmlns:a16="http://schemas.microsoft.com/office/drawing/2014/main" id="{1E3ACBBA-9D1C-4EC6-9921-DE41498BEEFD}"/>
                  </a:ext>
                </a:extLst>
              </p:cNvPr>
              <p:cNvSpPr/>
              <p:nvPr/>
            </p:nvSpPr>
            <p:spPr bwMode="auto">
              <a:xfrm>
                <a:off x="5019675" y="2060575"/>
                <a:ext cx="1303338" cy="1125538"/>
              </a:xfrm>
              <a:custGeom>
                <a:avLst/>
                <a:gdLst>
                  <a:gd name="T0" fmla="*/ 440 w 608"/>
                  <a:gd name="T1" fmla="*/ 521 h 525"/>
                  <a:gd name="T2" fmla="*/ 478 w 608"/>
                  <a:gd name="T3" fmla="*/ 516 h 525"/>
                  <a:gd name="T4" fmla="*/ 416 w 608"/>
                  <a:gd name="T5" fmla="*/ 506 h 525"/>
                  <a:gd name="T6" fmla="*/ 490 w 608"/>
                  <a:gd name="T7" fmla="*/ 512 h 525"/>
                  <a:gd name="T8" fmla="*/ 404 w 608"/>
                  <a:gd name="T9" fmla="*/ 493 h 525"/>
                  <a:gd name="T10" fmla="*/ 522 w 608"/>
                  <a:gd name="T11" fmla="*/ 500 h 525"/>
                  <a:gd name="T12" fmla="*/ 536 w 608"/>
                  <a:gd name="T13" fmla="*/ 495 h 525"/>
                  <a:gd name="T14" fmla="*/ 395 w 608"/>
                  <a:gd name="T15" fmla="*/ 485 h 525"/>
                  <a:gd name="T16" fmla="*/ 382 w 608"/>
                  <a:gd name="T17" fmla="*/ 471 h 525"/>
                  <a:gd name="T18" fmla="*/ 549 w 608"/>
                  <a:gd name="T19" fmla="*/ 471 h 525"/>
                  <a:gd name="T20" fmla="*/ 545 w 608"/>
                  <a:gd name="T21" fmla="*/ 453 h 525"/>
                  <a:gd name="T22" fmla="*/ 392 w 608"/>
                  <a:gd name="T23" fmla="*/ 446 h 525"/>
                  <a:gd name="T24" fmla="*/ 385 w 608"/>
                  <a:gd name="T25" fmla="*/ 431 h 525"/>
                  <a:gd name="T26" fmla="*/ 398 w 608"/>
                  <a:gd name="T27" fmla="*/ 423 h 525"/>
                  <a:gd name="T28" fmla="*/ 411 w 608"/>
                  <a:gd name="T29" fmla="*/ 410 h 525"/>
                  <a:gd name="T30" fmla="*/ 269 w 608"/>
                  <a:gd name="T31" fmla="*/ 396 h 525"/>
                  <a:gd name="T32" fmla="*/ 426 w 608"/>
                  <a:gd name="T33" fmla="*/ 401 h 525"/>
                  <a:gd name="T34" fmla="*/ 258 w 608"/>
                  <a:gd name="T35" fmla="*/ 393 h 525"/>
                  <a:gd name="T36" fmla="*/ 437 w 608"/>
                  <a:gd name="T37" fmla="*/ 382 h 525"/>
                  <a:gd name="T38" fmla="*/ 245 w 608"/>
                  <a:gd name="T39" fmla="*/ 386 h 525"/>
                  <a:gd name="T40" fmla="*/ 289 w 608"/>
                  <a:gd name="T41" fmla="*/ 379 h 525"/>
                  <a:gd name="T42" fmla="*/ 232 w 608"/>
                  <a:gd name="T43" fmla="*/ 371 h 525"/>
                  <a:gd name="T44" fmla="*/ 578 w 608"/>
                  <a:gd name="T45" fmla="*/ 377 h 525"/>
                  <a:gd name="T46" fmla="*/ 228 w 608"/>
                  <a:gd name="T47" fmla="*/ 369 h 525"/>
                  <a:gd name="T48" fmla="*/ 354 w 608"/>
                  <a:gd name="T49" fmla="*/ 366 h 525"/>
                  <a:gd name="T50" fmla="*/ 592 w 608"/>
                  <a:gd name="T51" fmla="*/ 365 h 525"/>
                  <a:gd name="T52" fmla="*/ 211 w 608"/>
                  <a:gd name="T53" fmla="*/ 363 h 525"/>
                  <a:gd name="T54" fmla="*/ 209 w 608"/>
                  <a:gd name="T55" fmla="*/ 358 h 525"/>
                  <a:gd name="T56" fmla="*/ 285 w 608"/>
                  <a:gd name="T57" fmla="*/ 355 h 525"/>
                  <a:gd name="T58" fmla="*/ 337 w 608"/>
                  <a:gd name="T59" fmla="*/ 360 h 525"/>
                  <a:gd name="T60" fmla="*/ 433 w 608"/>
                  <a:gd name="T61" fmla="*/ 352 h 525"/>
                  <a:gd name="T62" fmla="*/ 306 w 608"/>
                  <a:gd name="T63" fmla="*/ 357 h 525"/>
                  <a:gd name="T64" fmla="*/ 318 w 608"/>
                  <a:gd name="T65" fmla="*/ 346 h 525"/>
                  <a:gd name="T66" fmla="*/ 401 w 608"/>
                  <a:gd name="T67" fmla="*/ 344 h 525"/>
                  <a:gd name="T68" fmla="*/ 212 w 608"/>
                  <a:gd name="T69" fmla="*/ 342 h 525"/>
                  <a:gd name="T70" fmla="*/ 418 w 608"/>
                  <a:gd name="T71" fmla="*/ 335 h 525"/>
                  <a:gd name="T72" fmla="*/ 185 w 608"/>
                  <a:gd name="T73" fmla="*/ 320 h 525"/>
                  <a:gd name="T74" fmla="*/ 176 w 608"/>
                  <a:gd name="T75" fmla="*/ 316 h 525"/>
                  <a:gd name="T76" fmla="*/ 158 w 608"/>
                  <a:gd name="T77" fmla="*/ 295 h 525"/>
                  <a:gd name="T78" fmla="*/ 145 w 608"/>
                  <a:gd name="T79" fmla="*/ 284 h 525"/>
                  <a:gd name="T80" fmla="*/ 124 w 608"/>
                  <a:gd name="T81" fmla="*/ 275 h 525"/>
                  <a:gd name="T82" fmla="*/ 130 w 608"/>
                  <a:gd name="T83" fmla="*/ 279 h 525"/>
                  <a:gd name="T84" fmla="*/ 151 w 608"/>
                  <a:gd name="T85" fmla="*/ 253 h 525"/>
                  <a:gd name="T86" fmla="*/ 170 w 608"/>
                  <a:gd name="T87" fmla="*/ 237 h 525"/>
                  <a:gd name="T88" fmla="*/ 176 w 608"/>
                  <a:gd name="T89" fmla="*/ 210 h 525"/>
                  <a:gd name="T90" fmla="*/ 57 w 608"/>
                  <a:gd name="T91" fmla="*/ 205 h 525"/>
                  <a:gd name="T92" fmla="*/ 109 w 608"/>
                  <a:gd name="T93" fmla="*/ 197 h 525"/>
                  <a:gd name="T94" fmla="*/ 86 w 608"/>
                  <a:gd name="T95" fmla="*/ 200 h 525"/>
                  <a:gd name="T96" fmla="*/ 50 w 608"/>
                  <a:gd name="T97" fmla="*/ 189 h 525"/>
                  <a:gd name="T98" fmla="*/ 72 w 608"/>
                  <a:gd name="T99" fmla="*/ 190 h 525"/>
                  <a:gd name="T100" fmla="*/ 97 w 608"/>
                  <a:gd name="T101" fmla="*/ 189 h 525"/>
                  <a:gd name="T102" fmla="*/ 109 w 608"/>
                  <a:gd name="T103" fmla="*/ 187 h 525"/>
                  <a:gd name="T104" fmla="*/ 160 w 608"/>
                  <a:gd name="T105" fmla="*/ 180 h 525"/>
                  <a:gd name="T106" fmla="*/ 148 w 608"/>
                  <a:gd name="T107" fmla="*/ 183 h 525"/>
                  <a:gd name="T108" fmla="*/ 45 w 608"/>
                  <a:gd name="T109" fmla="*/ 167 h 525"/>
                  <a:gd name="T110" fmla="*/ 32 w 608"/>
                  <a:gd name="T111" fmla="*/ 154 h 525"/>
                  <a:gd name="T112" fmla="*/ 13 w 608"/>
                  <a:gd name="T113" fmla="*/ 125 h 525"/>
                  <a:gd name="T114" fmla="*/ 21 w 608"/>
                  <a:gd name="T115" fmla="*/ 107 h 525"/>
                  <a:gd name="T116" fmla="*/ 28 w 608"/>
                  <a:gd name="T117" fmla="*/ 85 h 525"/>
                  <a:gd name="T118" fmla="*/ 13 w 608"/>
                  <a:gd name="T119" fmla="*/ 53 h 525"/>
                  <a:gd name="T120" fmla="*/ 16 w 608"/>
                  <a:gd name="T121" fmla="*/ 40 h 525"/>
                  <a:gd name="T122" fmla="*/ 6 w 608"/>
                  <a:gd name="T12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8" h="525">
                    <a:moveTo>
                      <a:pt x="428" y="525"/>
                    </a:moveTo>
                    <a:cubicBezTo>
                      <a:pt x="428" y="525"/>
                      <a:pt x="428" y="525"/>
                      <a:pt x="428" y="525"/>
                    </a:cubicBezTo>
                    <a:cubicBezTo>
                      <a:pt x="427" y="525"/>
                      <a:pt x="425" y="524"/>
                      <a:pt x="424" y="524"/>
                    </a:cubicBezTo>
                    <a:cubicBezTo>
                      <a:pt x="427" y="519"/>
                      <a:pt x="427" y="519"/>
                      <a:pt x="427" y="519"/>
                    </a:cubicBezTo>
                    <a:cubicBezTo>
                      <a:pt x="427" y="519"/>
                      <a:pt x="428" y="519"/>
                      <a:pt x="428" y="519"/>
                    </a:cubicBezTo>
                    <a:cubicBezTo>
                      <a:pt x="428" y="519"/>
                      <a:pt x="429" y="519"/>
                      <a:pt x="430" y="518"/>
                    </a:cubicBezTo>
                    <a:cubicBezTo>
                      <a:pt x="432" y="524"/>
                      <a:pt x="432" y="524"/>
                      <a:pt x="432" y="524"/>
                    </a:cubicBezTo>
                    <a:cubicBezTo>
                      <a:pt x="431" y="524"/>
                      <a:pt x="429" y="525"/>
                      <a:pt x="428" y="525"/>
                    </a:cubicBezTo>
                    <a:close/>
                    <a:moveTo>
                      <a:pt x="440" y="521"/>
                    </a:moveTo>
                    <a:cubicBezTo>
                      <a:pt x="438" y="516"/>
                      <a:pt x="438" y="516"/>
                      <a:pt x="438" y="516"/>
                    </a:cubicBezTo>
                    <a:cubicBezTo>
                      <a:pt x="439" y="515"/>
                      <a:pt x="440" y="515"/>
                      <a:pt x="443" y="514"/>
                    </a:cubicBezTo>
                    <a:cubicBezTo>
                      <a:pt x="445" y="519"/>
                      <a:pt x="445" y="519"/>
                      <a:pt x="445" y="519"/>
                    </a:cubicBezTo>
                    <a:cubicBezTo>
                      <a:pt x="442" y="520"/>
                      <a:pt x="441" y="521"/>
                      <a:pt x="440" y="521"/>
                    </a:cubicBezTo>
                    <a:close/>
                    <a:moveTo>
                      <a:pt x="476" y="516"/>
                    </a:moveTo>
                    <a:cubicBezTo>
                      <a:pt x="475" y="516"/>
                      <a:pt x="473" y="516"/>
                      <a:pt x="472" y="516"/>
                    </a:cubicBezTo>
                    <a:cubicBezTo>
                      <a:pt x="473" y="510"/>
                      <a:pt x="473" y="510"/>
                      <a:pt x="473" y="510"/>
                    </a:cubicBezTo>
                    <a:cubicBezTo>
                      <a:pt x="475" y="510"/>
                      <a:pt x="476" y="510"/>
                      <a:pt x="478" y="510"/>
                    </a:cubicBezTo>
                    <a:cubicBezTo>
                      <a:pt x="478" y="516"/>
                      <a:pt x="478" y="516"/>
                      <a:pt x="478" y="516"/>
                    </a:cubicBezTo>
                    <a:cubicBezTo>
                      <a:pt x="478" y="516"/>
                      <a:pt x="477" y="516"/>
                      <a:pt x="476" y="516"/>
                    </a:cubicBezTo>
                    <a:close/>
                    <a:moveTo>
                      <a:pt x="456" y="515"/>
                    </a:moveTo>
                    <a:cubicBezTo>
                      <a:pt x="454" y="510"/>
                      <a:pt x="454" y="510"/>
                      <a:pt x="454" y="510"/>
                    </a:cubicBezTo>
                    <a:cubicBezTo>
                      <a:pt x="457" y="509"/>
                      <a:pt x="459" y="508"/>
                      <a:pt x="460" y="508"/>
                    </a:cubicBezTo>
                    <a:cubicBezTo>
                      <a:pt x="461" y="514"/>
                      <a:pt x="461" y="514"/>
                      <a:pt x="461" y="514"/>
                    </a:cubicBezTo>
                    <a:cubicBezTo>
                      <a:pt x="460" y="514"/>
                      <a:pt x="458" y="514"/>
                      <a:pt x="456" y="515"/>
                    </a:cubicBezTo>
                    <a:close/>
                    <a:moveTo>
                      <a:pt x="416" y="514"/>
                    </a:moveTo>
                    <a:cubicBezTo>
                      <a:pt x="415" y="513"/>
                      <a:pt x="413" y="511"/>
                      <a:pt x="412" y="510"/>
                    </a:cubicBezTo>
                    <a:cubicBezTo>
                      <a:pt x="416" y="506"/>
                      <a:pt x="416" y="506"/>
                      <a:pt x="416" y="506"/>
                    </a:cubicBezTo>
                    <a:cubicBezTo>
                      <a:pt x="418" y="508"/>
                      <a:pt x="419" y="509"/>
                      <a:pt x="420" y="511"/>
                    </a:cubicBezTo>
                    <a:lnTo>
                      <a:pt x="416" y="514"/>
                    </a:lnTo>
                    <a:close/>
                    <a:moveTo>
                      <a:pt x="490" y="512"/>
                    </a:move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90" y="506"/>
                      <a:pt x="492" y="505"/>
                      <a:pt x="493" y="505"/>
                    </a:cubicBezTo>
                    <a:cubicBezTo>
                      <a:pt x="496" y="510"/>
                      <a:pt x="496" y="510"/>
                      <a:pt x="496" y="510"/>
                    </a:cubicBezTo>
                    <a:cubicBezTo>
                      <a:pt x="494" y="511"/>
                      <a:pt x="492" y="511"/>
                      <a:pt x="491" y="512"/>
                    </a:cubicBezTo>
                    <a:lnTo>
                      <a:pt x="490" y="512"/>
                    </a:lnTo>
                    <a:close/>
                    <a:moveTo>
                      <a:pt x="507" y="507"/>
                    </a:moveTo>
                    <a:cubicBezTo>
                      <a:pt x="505" y="501"/>
                      <a:pt x="505" y="501"/>
                      <a:pt x="505" y="501"/>
                    </a:cubicBezTo>
                    <a:cubicBezTo>
                      <a:pt x="507" y="501"/>
                      <a:pt x="508" y="501"/>
                      <a:pt x="508" y="500"/>
                    </a:cubicBezTo>
                    <a:cubicBezTo>
                      <a:pt x="508" y="501"/>
                      <a:pt x="508" y="501"/>
                      <a:pt x="508" y="501"/>
                    </a:cubicBezTo>
                    <a:cubicBezTo>
                      <a:pt x="514" y="503"/>
                      <a:pt x="514" y="503"/>
                      <a:pt x="514" y="503"/>
                    </a:cubicBezTo>
                    <a:cubicBezTo>
                      <a:pt x="513" y="506"/>
                      <a:pt x="510" y="506"/>
                      <a:pt x="507" y="507"/>
                    </a:cubicBezTo>
                    <a:close/>
                    <a:moveTo>
                      <a:pt x="404" y="501"/>
                    </a:moveTo>
                    <a:cubicBezTo>
                      <a:pt x="400" y="497"/>
                      <a:pt x="400" y="497"/>
                      <a:pt x="400" y="497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8" y="497"/>
                      <a:pt x="408" y="497"/>
                      <a:pt x="408" y="497"/>
                    </a:cubicBezTo>
                    <a:lnTo>
                      <a:pt x="404" y="501"/>
                    </a:lnTo>
                    <a:close/>
                    <a:moveTo>
                      <a:pt x="523" y="501"/>
                    </a:moveTo>
                    <a:cubicBezTo>
                      <a:pt x="522" y="500"/>
                      <a:pt x="521" y="500"/>
                      <a:pt x="520" y="500"/>
                    </a:cubicBezTo>
                    <a:cubicBezTo>
                      <a:pt x="519" y="500"/>
                      <a:pt x="519" y="500"/>
                      <a:pt x="519" y="500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3" y="495"/>
                      <a:pt x="526" y="495"/>
                      <a:pt x="527" y="498"/>
                    </a:cubicBezTo>
                    <a:cubicBezTo>
                      <a:pt x="522" y="500"/>
                      <a:pt x="522" y="500"/>
                      <a:pt x="522" y="500"/>
                    </a:cubicBezTo>
                    <a:cubicBezTo>
                      <a:pt x="522" y="500"/>
                      <a:pt x="522" y="501"/>
                      <a:pt x="523" y="501"/>
                    </a:cubicBezTo>
                    <a:close/>
                    <a:moveTo>
                      <a:pt x="537" y="499"/>
                    </a:move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5"/>
                      <a:pt x="532" y="494"/>
                      <a:pt x="532" y="494"/>
                    </a:cubicBezTo>
                    <a:cubicBezTo>
                      <a:pt x="532" y="490"/>
                      <a:pt x="534" y="490"/>
                      <a:pt x="535" y="490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7" y="495"/>
                      <a:pt x="537" y="494"/>
                      <a:pt x="537" y="494"/>
                    </a:cubicBezTo>
                    <a:cubicBezTo>
                      <a:pt x="537" y="494"/>
                      <a:pt x="537" y="495"/>
                      <a:pt x="537" y="495"/>
                    </a:cubicBezTo>
                    <a:cubicBezTo>
                      <a:pt x="538" y="495"/>
                      <a:pt x="538" y="496"/>
                      <a:pt x="538" y="496"/>
                    </a:cubicBezTo>
                    <a:cubicBezTo>
                      <a:pt x="538" y="497"/>
                      <a:pt x="537" y="498"/>
                      <a:pt x="537" y="499"/>
                    </a:cubicBezTo>
                    <a:close/>
                    <a:moveTo>
                      <a:pt x="392" y="490"/>
                    </a:moveTo>
                    <a:cubicBezTo>
                      <a:pt x="390" y="489"/>
                      <a:pt x="389" y="488"/>
                      <a:pt x="387" y="487"/>
                    </a:cubicBezTo>
                    <a:cubicBezTo>
                      <a:pt x="390" y="482"/>
                      <a:pt x="390" y="482"/>
                      <a:pt x="390" y="482"/>
                    </a:cubicBezTo>
                    <a:cubicBezTo>
                      <a:pt x="392" y="483"/>
                      <a:pt x="394" y="484"/>
                      <a:pt x="395" y="485"/>
                    </a:cubicBezTo>
                    <a:lnTo>
                      <a:pt x="392" y="490"/>
                    </a:lnTo>
                    <a:close/>
                    <a:moveTo>
                      <a:pt x="546" y="489"/>
                    </a:moveTo>
                    <a:cubicBezTo>
                      <a:pt x="541" y="487"/>
                      <a:pt x="541" y="487"/>
                      <a:pt x="541" y="487"/>
                    </a:cubicBezTo>
                    <a:cubicBezTo>
                      <a:pt x="541" y="486"/>
                      <a:pt x="541" y="484"/>
                      <a:pt x="542" y="482"/>
                    </a:cubicBezTo>
                    <a:cubicBezTo>
                      <a:pt x="548" y="483"/>
                      <a:pt x="548" y="483"/>
                      <a:pt x="548" y="483"/>
                    </a:cubicBezTo>
                    <a:cubicBezTo>
                      <a:pt x="547" y="485"/>
                      <a:pt x="547" y="487"/>
                      <a:pt x="546" y="489"/>
                    </a:cubicBezTo>
                    <a:close/>
                    <a:moveTo>
                      <a:pt x="377" y="478"/>
                    </a:moveTo>
                    <a:cubicBezTo>
                      <a:pt x="376" y="476"/>
                      <a:pt x="376" y="474"/>
                      <a:pt x="376" y="471"/>
                    </a:cubicBezTo>
                    <a:cubicBezTo>
                      <a:pt x="382" y="471"/>
                      <a:pt x="382" y="471"/>
                      <a:pt x="382" y="471"/>
                    </a:cubicBezTo>
                    <a:cubicBezTo>
                      <a:pt x="382" y="474"/>
                      <a:pt x="382" y="475"/>
                      <a:pt x="383" y="476"/>
                    </a:cubicBezTo>
                    <a:lnTo>
                      <a:pt x="377" y="478"/>
                    </a:lnTo>
                    <a:close/>
                    <a:moveTo>
                      <a:pt x="549" y="471"/>
                    </a:moveTo>
                    <a:cubicBezTo>
                      <a:pt x="544" y="470"/>
                      <a:pt x="544" y="470"/>
                      <a:pt x="544" y="470"/>
                    </a:cubicBezTo>
                    <a:cubicBezTo>
                      <a:pt x="544" y="467"/>
                      <a:pt x="544" y="467"/>
                      <a:pt x="544" y="467"/>
                    </a:cubicBezTo>
                    <a:cubicBezTo>
                      <a:pt x="544" y="466"/>
                      <a:pt x="544" y="466"/>
                      <a:pt x="544" y="465"/>
                    </a:cubicBezTo>
                    <a:cubicBezTo>
                      <a:pt x="550" y="465"/>
                      <a:pt x="550" y="465"/>
                      <a:pt x="550" y="465"/>
                    </a:cubicBezTo>
                    <a:cubicBezTo>
                      <a:pt x="550" y="466"/>
                      <a:pt x="550" y="467"/>
                      <a:pt x="550" y="468"/>
                    </a:cubicBezTo>
                    <a:lnTo>
                      <a:pt x="549" y="471"/>
                    </a:lnTo>
                    <a:close/>
                    <a:moveTo>
                      <a:pt x="383" y="461"/>
                    </a:moveTo>
                    <a:cubicBezTo>
                      <a:pt x="377" y="459"/>
                      <a:pt x="377" y="459"/>
                      <a:pt x="377" y="459"/>
                    </a:cubicBezTo>
                    <a:cubicBezTo>
                      <a:pt x="378" y="456"/>
                      <a:pt x="380" y="456"/>
                      <a:pt x="381" y="455"/>
                    </a:cubicBezTo>
                    <a:cubicBezTo>
                      <a:pt x="382" y="455"/>
                      <a:pt x="382" y="454"/>
                      <a:pt x="383" y="454"/>
                    </a:cubicBezTo>
                    <a:cubicBezTo>
                      <a:pt x="386" y="459"/>
                      <a:pt x="386" y="459"/>
                      <a:pt x="386" y="459"/>
                    </a:cubicBezTo>
                    <a:cubicBezTo>
                      <a:pt x="385" y="459"/>
                      <a:pt x="384" y="460"/>
                      <a:pt x="384" y="460"/>
                    </a:cubicBezTo>
                    <a:cubicBezTo>
                      <a:pt x="383" y="460"/>
                      <a:pt x="383" y="461"/>
                      <a:pt x="383" y="461"/>
                    </a:cubicBezTo>
                    <a:close/>
                    <a:moveTo>
                      <a:pt x="551" y="454"/>
                    </a:moveTo>
                    <a:cubicBezTo>
                      <a:pt x="545" y="453"/>
                      <a:pt x="545" y="453"/>
                      <a:pt x="545" y="453"/>
                    </a:cubicBezTo>
                    <a:cubicBezTo>
                      <a:pt x="545" y="451"/>
                      <a:pt x="546" y="448"/>
                      <a:pt x="546" y="447"/>
                    </a:cubicBezTo>
                    <a:cubicBezTo>
                      <a:pt x="552" y="448"/>
                      <a:pt x="552" y="448"/>
                      <a:pt x="552" y="448"/>
                    </a:cubicBezTo>
                    <a:cubicBezTo>
                      <a:pt x="551" y="450"/>
                      <a:pt x="551" y="452"/>
                      <a:pt x="551" y="454"/>
                    </a:cubicBezTo>
                    <a:close/>
                    <a:moveTo>
                      <a:pt x="386" y="447"/>
                    </a:moveTo>
                    <a:cubicBezTo>
                      <a:pt x="386" y="446"/>
                      <a:pt x="386" y="446"/>
                      <a:pt x="386" y="445"/>
                    </a:cubicBezTo>
                    <a:cubicBezTo>
                      <a:pt x="386" y="445"/>
                      <a:pt x="386" y="444"/>
                      <a:pt x="385" y="442"/>
                    </a:cubicBezTo>
                    <a:cubicBezTo>
                      <a:pt x="390" y="440"/>
                      <a:pt x="390" y="440"/>
                      <a:pt x="390" y="440"/>
                    </a:cubicBezTo>
                    <a:cubicBezTo>
                      <a:pt x="391" y="442"/>
                      <a:pt x="392" y="444"/>
                      <a:pt x="392" y="445"/>
                    </a:cubicBezTo>
                    <a:cubicBezTo>
                      <a:pt x="392" y="446"/>
                      <a:pt x="392" y="446"/>
                      <a:pt x="392" y="446"/>
                    </a:cubicBezTo>
                    <a:lnTo>
                      <a:pt x="386" y="447"/>
                    </a:lnTo>
                    <a:close/>
                    <a:moveTo>
                      <a:pt x="556" y="437"/>
                    </a:moveTo>
                    <a:cubicBezTo>
                      <a:pt x="550" y="436"/>
                      <a:pt x="550" y="436"/>
                      <a:pt x="550" y="436"/>
                    </a:cubicBezTo>
                    <a:cubicBezTo>
                      <a:pt x="550" y="435"/>
                      <a:pt x="550" y="433"/>
                      <a:pt x="550" y="432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56" y="431"/>
                      <a:pt x="556" y="431"/>
                      <a:pt x="556" y="431"/>
                    </a:cubicBezTo>
                    <a:cubicBezTo>
                      <a:pt x="556" y="432"/>
                      <a:pt x="556" y="432"/>
                      <a:pt x="556" y="432"/>
                    </a:cubicBezTo>
                    <a:cubicBezTo>
                      <a:pt x="556" y="434"/>
                      <a:pt x="556" y="435"/>
                      <a:pt x="556" y="437"/>
                    </a:cubicBezTo>
                    <a:close/>
                    <a:moveTo>
                      <a:pt x="385" y="431"/>
                    </a:moveTo>
                    <a:cubicBezTo>
                      <a:pt x="379" y="430"/>
                      <a:pt x="379" y="430"/>
                      <a:pt x="379" y="430"/>
                    </a:cubicBezTo>
                    <a:cubicBezTo>
                      <a:pt x="380" y="427"/>
                      <a:pt x="382" y="426"/>
                      <a:pt x="385" y="424"/>
                    </a:cubicBezTo>
                    <a:cubicBezTo>
                      <a:pt x="388" y="429"/>
                      <a:pt x="388" y="429"/>
                      <a:pt x="388" y="429"/>
                    </a:cubicBezTo>
                    <a:cubicBezTo>
                      <a:pt x="386" y="430"/>
                      <a:pt x="385" y="431"/>
                      <a:pt x="385" y="431"/>
                    </a:cubicBezTo>
                    <a:close/>
                    <a:moveTo>
                      <a:pt x="398" y="423"/>
                    </a:moveTo>
                    <a:cubicBezTo>
                      <a:pt x="395" y="418"/>
                      <a:pt x="395" y="418"/>
                      <a:pt x="395" y="418"/>
                    </a:cubicBezTo>
                    <a:cubicBezTo>
                      <a:pt x="397" y="417"/>
                      <a:pt x="399" y="416"/>
                      <a:pt x="400" y="415"/>
                    </a:cubicBezTo>
                    <a:cubicBezTo>
                      <a:pt x="403" y="421"/>
                      <a:pt x="403" y="421"/>
                      <a:pt x="403" y="421"/>
                    </a:cubicBezTo>
                    <a:cubicBezTo>
                      <a:pt x="401" y="421"/>
                      <a:pt x="400" y="422"/>
                      <a:pt x="398" y="423"/>
                    </a:cubicBezTo>
                    <a:close/>
                    <a:moveTo>
                      <a:pt x="558" y="420"/>
                    </a:moveTo>
                    <a:cubicBezTo>
                      <a:pt x="552" y="419"/>
                      <a:pt x="552" y="419"/>
                      <a:pt x="552" y="419"/>
                    </a:cubicBezTo>
                    <a:cubicBezTo>
                      <a:pt x="552" y="417"/>
                      <a:pt x="553" y="415"/>
                      <a:pt x="553" y="413"/>
                    </a:cubicBezTo>
                    <a:cubicBezTo>
                      <a:pt x="553" y="413"/>
                      <a:pt x="553" y="413"/>
                      <a:pt x="553" y="413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8" y="416"/>
                      <a:pt x="558" y="418"/>
                      <a:pt x="558" y="420"/>
                    </a:cubicBezTo>
                    <a:close/>
                    <a:moveTo>
                      <a:pt x="414" y="415"/>
                    </a:moveTo>
                    <a:cubicBezTo>
                      <a:pt x="411" y="410"/>
                      <a:pt x="411" y="410"/>
                      <a:pt x="411" y="410"/>
                    </a:cubicBezTo>
                    <a:cubicBezTo>
                      <a:pt x="412" y="409"/>
                      <a:pt x="414" y="408"/>
                      <a:pt x="415" y="407"/>
                    </a:cubicBezTo>
                    <a:cubicBezTo>
                      <a:pt x="419" y="411"/>
                      <a:pt x="419" y="411"/>
                      <a:pt x="419" y="411"/>
                    </a:cubicBezTo>
                    <a:cubicBezTo>
                      <a:pt x="417" y="413"/>
                      <a:pt x="416" y="414"/>
                      <a:pt x="414" y="415"/>
                    </a:cubicBezTo>
                    <a:close/>
                    <a:moveTo>
                      <a:pt x="269" y="404"/>
                    </a:moveTo>
                    <a:cubicBezTo>
                      <a:pt x="268" y="404"/>
                      <a:pt x="267" y="404"/>
                      <a:pt x="267" y="404"/>
                    </a:cubicBezTo>
                    <a:cubicBezTo>
                      <a:pt x="269" y="398"/>
                      <a:pt x="269" y="398"/>
                      <a:pt x="269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398"/>
                      <a:pt x="269" y="397"/>
                      <a:pt x="269" y="397"/>
                    </a:cubicBezTo>
                    <a:cubicBezTo>
                      <a:pt x="269" y="396"/>
                      <a:pt x="269" y="396"/>
                      <a:pt x="269" y="396"/>
                    </a:cubicBezTo>
                    <a:cubicBezTo>
                      <a:pt x="274" y="399"/>
                      <a:pt x="274" y="399"/>
                      <a:pt x="274" y="399"/>
                    </a:cubicBezTo>
                    <a:cubicBezTo>
                      <a:pt x="274" y="400"/>
                      <a:pt x="274" y="400"/>
                      <a:pt x="274" y="400"/>
                    </a:cubicBezTo>
                    <a:cubicBezTo>
                      <a:pt x="273" y="402"/>
                      <a:pt x="271" y="404"/>
                      <a:pt x="269" y="404"/>
                    </a:cubicBezTo>
                    <a:close/>
                    <a:moveTo>
                      <a:pt x="561" y="403"/>
                    </a:moveTo>
                    <a:cubicBezTo>
                      <a:pt x="555" y="401"/>
                      <a:pt x="555" y="401"/>
                      <a:pt x="555" y="401"/>
                    </a:cubicBezTo>
                    <a:cubicBezTo>
                      <a:pt x="556" y="399"/>
                      <a:pt x="557" y="397"/>
                      <a:pt x="558" y="395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2" y="400"/>
                      <a:pt x="562" y="401"/>
                      <a:pt x="561" y="403"/>
                    </a:cubicBezTo>
                    <a:close/>
                    <a:moveTo>
                      <a:pt x="426" y="401"/>
                    </a:moveTo>
                    <a:cubicBezTo>
                      <a:pt x="423" y="400"/>
                      <a:pt x="423" y="400"/>
                      <a:pt x="423" y="400"/>
                    </a:cubicBezTo>
                    <a:cubicBezTo>
                      <a:pt x="421" y="398"/>
                      <a:pt x="421" y="398"/>
                      <a:pt x="421" y="398"/>
                    </a:cubicBezTo>
                    <a:cubicBezTo>
                      <a:pt x="422" y="396"/>
                      <a:pt x="423" y="395"/>
                      <a:pt x="424" y="393"/>
                    </a:cubicBezTo>
                    <a:cubicBezTo>
                      <a:pt x="429" y="396"/>
                      <a:pt x="429" y="396"/>
                      <a:pt x="429" y="396"/>
                    </a:cubicBezTo>
                    <a:cubicBezTo>
                      <a:pt x="428" y="398"/>
                      <a:pt x="427" y="399"/>
                      <a:pt x="426" y="401"/>
                    </a:cubicBezTo>
                    <a:close/>
                    <a:moveTo>
                      <a:pt x="256" y="399"/>
                    </a:moveTo>
                    <a:cubicBezTo>
                      <a:pt x="254" y="398"/>
                      <a:pt x="253" y="397"/>
                      <a:pt x="251" y="396"/>
                    </a:cubicBezTo>
                    <a:cubicBezTo>
                      <a:pt x="253" y="391"/>
                      <a:pt x="253" y="391"/>
                      <a:pt x="253" y="391"/>
                    </a:cubicBezTo>
                    <a:cubicBezTo>
                      <a:pt x="255" y="392"/>
                      <a:pt x="257" y="393"/>
                      <a:pt x="258" y="393"/>
                    </a:cubicBezTo>
                    <a:lnTo>
                      <a:pt x="256" y="399"/>
                    </a:lnTo>
                    <a:close/>
                    <a:moveTo>
                      <a:pt x="281" y="391"/>
                    </a:moveTo>
                    <a:cubicBezTo>
                      <a:pt x="277" y="386"/>
                      <a:pt x="277" y="386"/>
                      <a:pt x="277" y="386"/>
                    </a:cubicBezTo>
                    <a:cubicBezTo>
                      <a:pt x="279" y="385"/>
                      <a:pt x="281" y="383"/>
                      <a:pt x="282" y="382"/>
                    </a:cubicBezTo>
                    <a:cubicBezTo>
                      <a:pt x="285" y="388"/>
                      <a:pt x="285" y="388"/>
                      <a:pt x="285" y="388"/>
                    </a:cubicBezTo>
                    <a:cubicBezTo>
                      <a:pt x="284" y="388"/>
                      <a:pt x="283" y="389"/>
                      <a:pt x="281" y="391"/>
                    </a:cubicBezTo>
                    <a:close/>
                    <a:moveTo>
                      <a:pt x="436" y="390"/>
                    </a:moveTo>
                    <a:cubicBezTo>
                      <a:pt x="434" y="384"/>
                      <a:pt x="434" y="384"/>
                      <a:pt x="434" y="384"/>
                    </a:cubicBezTo>
                    <a:cubicBezTo>
                      <a:pt x="435" y="384"/>
                      <a:pt x="436" y="383"/>
                      <a:pt x="437" y="382"/>
                    </a:cubicBezTo>
                    <a:cubicBezTo>
                      <a:pt x="442" y="385"/>
                      <a:pt x="442" y="385"/>
                      <a:pt x="442" y="385"/>
                    </a:cubicBezTo>
                    <a:cubicBezTo>
                      <a:pt x="440" y="388"/>
                      <a:pt x="438" y="389"/>
                      <a:pt x="436" y="390"/>
                    </a:cubicBezTo>
                    <a:close/>
                    <a:moveTo>
                      <a:pt x="240" y="389"/>
                    </a:moveTo>
                    <a:cubicBezTo>
                      <a:pt x="239" y="388"/>
                      <a:pt x="239" y="387"/>
                      <a:pt x="239" y="386"/>
                    </a:cubicBezTo>
                    <a:cubicBezTo>
                      <a:pt x="239" y="385"/>
                      <a:pt x="240" y="383"/>
                      <a:pt x="241" y="382"/>
                    </a:cubicBezTo>
                    <a:cubicBezTo>
                      <a:pt x="241" y="382"/>
                      <a:pt x="241" y="383"/>
                      <a:pt x="241" y="383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5"/>
                      <a:pt x="246" y="387"/>
                      <a:pt x="244" y="388"/>
                    </a:cubicBezTo>
                    <a:cubicBezTo>
                      <a:pt x="244" y="387"/>
                      <a:pt x="245" y="387"/>
                      <a:pt x="245" y="386"/>
                    </a:cubicBezTo>
                    <a:lnTo>
                      <a:pt x="240" y="389"/>
                    </a:lnTo>
                    <a:close/>
                    <a:moveTo>
                      <a:pt x="569" y="388"/>
                    </a:moveTo>
                    <a:cubicBezTo>
                      <a:pt x="564" y="386"/>
                      <a:pt x="564" y="386"/>
                      <a:pt x="564" y="386"/>
                    </a:cubicBezTo>
                    <a:cubicBezTo>
                      <a:pt x="564" y="385"/>
                      <a:pt x="565" y="384"/>
                      <a:pt x="565" y="383"/>
                    </a:cubicBezTo>
                    <a:cubicBezTo>
                      <a:pt x="565" y="382"/>
                      <a:pt x="566" y="381"/>
                      <a:pt x="566" y="380"/>
                    </a:cubicBezTo>
                    <a:cubicBezTo>
                      <a:pt x="572" y="382"/>
                      <a:pt x="572" y="382"/>
                      <a:pt x="572" y="382"/>
                    </a:cubicBezTo>
                    <a:cubicBezTo>
                      <a:pt x="571" y="383"/>
                      <a:pt x="571" y="384"/>
                      <a:pt x="571" y="385"/>
                    </a:cubicBezTo>
                    <a:cubicBezTo>
                      <a:pt x="570" y="386"/>
                      <a:pt x="570" y="387"/>
                      <a:pt x="569" y="388"/>
                    </a:cubicBezTo>
                    <a:close/>
                    <a:moveTo>
                      <a:pt x="289" y="379"/>
                    </a:moveTo>
                    <a:cubicBezTo>
                      <a:pt x="289" y="379"/>
                      <a:pt x="289" y="379"/>
                      <a:pt x="288" y="378"/>
                    </a:cubicBezTo>
                    <a:cubicBezTo>
                      <a:pt x="287" y="377"/>
                      <a:pt x="287" y="377"/>
                      <a:pt x="286" y="376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1" y="372"/>
                      <a:pt x="291" y="373"/>
                      <a:pt x="292" y="373"/>
                    </a:cubicBezTo>
                    <a:cubicBezTo>
                      <a:pt x="293" y="375"/>
                      <a:pt x="294" y="376"/>
                      <a:pt x="295" y="377"/>
                    </a:cubicBezTo>
                    <a:lnTo>
                      <a:pt x="289" y="379"/>
                    </a:lnTo>
                    <a:close/>
                    <a:moveTo>
                      <a:pt x="233" y="377"/>
                    </a:moveTo>
                    <a:cubicBezTo>
                      <a:pt x="232" y="376"/>
                      <a:pt x="232" y="375"/>
                      <a:pt x="232" y="374"/>
                    </a:cubicBezTo>
                    <a:cubicBezTo>
                      <a:pt x="232" y="373"/>
                      <a:pt x="232" y="372"/>
                      <a:pt x="232" y="371"/>
                    </a:cubicBez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8" y="371"/>
                      <a:pt x="238" y="373"/>
                      <a:pt x="238" y="374"/>
                    </a:cubicBezTo>
                    <a:cubicBezTo>
                      <a:pt x="238" y="374"/>
                      <a:pt x="238" y="375"/>
                      <a:pt x="238" y="376"/>
                    </a:cubicBezTo>
                    <a:lnTo>
                      <a:pt x="233" y="377"/>
                    </a:lnTo>
                    <a:close/>
                    <a:moveTo>
                      <a:pt x="578" y="377"/>
                    </a:moveTo>
                    <a:cubicBezTo>
                      <a:pt x="577" y="371"/>
                      <a:pt x="577" y="371"/>
                      <a:pt x="577" y="371"/>
                    </a:cubicBezTo>
                    <a:cubicBezTo>
                      <a:pt x="578" y="371"/>
                      <a:pt x="580" y="371"/>
                      <a:pt x="581" y="370"/>
                    </a:cubicBezTo>
                    <a:cubicBezTo>
                      <a:pt x="585" y="374"/>
                      <a:pt x="585" y="374"/>
                      <a:pt x="585" y="374"/>
                    </a:cubicBezTo>
                    <a:cubicBezTo>
                      <a:pt x="583" y="376"/>
                      <a:pt x="580" y="377"/>
                      <a:pt x="578" y="377"/>
                    </a:cubicBezTo>
                    <a:close/>
                    <a:moveTo>
                      <a:pt x="441" y="373"/>
                    </a:moveTo>
                    <a:cubicBezTo>
                      <a:pt x="440" y="372"/>
                      <a:pt x="440" y="370"/>
                      <a:pt x="439" y="369"/>
                    </a:cubicBezTo>
                    <a:cubicBezTo>
                      <a:pt x="444" y="366"/>
                      <a:pt x="444" y="366"/>
                      <a:pt x="444" y="366"/>
                    </a:cubicBezTo>
                    <a:cubicBezTo>
                      <a:pt x="446" y="368"/>
                      <a:pt x="446" y="370"/>
                      <a:pt x="446" y="373"/>
                    </a:cubicBezTo>
                    <a:lnTo>
                      <a:pt x="441" y="373"/>
                    </a:lnTo>
                    <a:close/>
                    <a:moveTo>
                      <a:pt x="223" y="370"/>
                    </a:moveTo>
                    <a:cubicBezTo>
                      <a:pt x="221" y="365"/>
                      <a:pt x="221" y="365"/>
                      <a:pt x="221" y="365"/>
                    </a:cubicBezTo>
                    <a:cubicBezTo>
                      <a:pt x="223" y="364"/>
                      <a:pt x="225" y="364"/>
                      <a:pt x="227" y="363"/>
                    </a:cubicBezTo>
                    <a:cubicBezTo>
                      <a:pt x="228" y="369"/>
                      <a:pt x="228" y="369"/>
                      <a:pt x="228" y="369"/>
                    </a:cubicBezTo>
                    <a:cubicBezTo>
                      <a:pt x="226" y="369"/>
                      <a:pt x="224" y="370"/>
                      <a:pt x="223" y="370"/>
                    </a:cubicBezTo>
                    <a:close/>
                    <a:moveTo>
                      <a:pt x="278" y="367"/>
                    </a:moveTo>
                    <a:cubicBezTo>
                      <a:pt x="277" y="366"/>
                      <a:pt x="276" y="364"/>
                      <a:pt x="275" y="363"/>
                    </a:cubicBezTo>
                    <a:cubicBezTo>
                      <a:pt x="275" y="363"/>
                      <a:pt x="275" y="363"/>
                      <a:pt x="275" y="363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80" y="360"/>
                      <a:pt x="282" y="362"/>
                      <a:pt x="283" y="364"/>
                    </a:cubicBezTo>
                    <a:lnTo>
                      <a:pt x="278" y="367"/>
                    </a:lnTo>
                    <a:close/>
                    <a:moveTo>
                      <a:pt x="354" y="366"/>
                    </a:moveTo>
                    <a:cubicBezTo>
                      <a:pt x="353" y="366"/>
                      <a:pt x="352" y="366"/>
                      <a:pt x="352" y="365"/>
                    </a:cubicBezTo>
                    <a:cubicBezTo>
                      <a:pt x="350" y="365"/>
                      <a:pt x="350" y="365"/>
                      <a:pt x="350" y="365"/>
                    </a:cubicBezTo>
                    <a:cubicBezTo>
                      <a:pt x="350" y="365"/>
                      <a:pt x="349" y="364"/>
                      <a:pt x="348" y="364"/>
                    </a:cubicBezTo>
                    <a:cubicBezTo>
                      <a:pt x="351" y="359"/>
                      <a:pt x="351" y="359"/>
                      <a:pt x="351" y="359"/>
                    </a:cubicBezTo>
                    <a:cubicBezTo>
                      <a:pt x="351" y="359"/>
                      <a:pt x="352" y="359"/>
                      <a:pt x="353" y="360"/>
                    </a:cubicBezTo>
                    <a:cubicBezTo>
                      <a:pt x="354" y="360"/>
                      <a:pt x="354" y="360"/>
                      <a:pt x="354" y="360"/>
                    </a:cubicBezTo>
                    <a:cubicBezTo>
                      <a:pt x="355" y="360"/>
                      <a:pt x="355" y="361"/>
                      <a:pt x="356" y="361"/>
                    </a:cubicBezTo>
                    <a:lnTo>
                      <a:pt x="354" y="366"/>
                    </a:lnTo>
                    <a:close/>
                    <a:moveTo>
                      <a:pt x="592" y="365"/>
                    </a:moveTo>
                    <a:cubicBezTo>
                      <a:pt x="591" y="365"/>
                      <a:pt x="590" y="365"/>
                      <a:pt x="589" y="365"/>
                    </a:cubicBezTo>
                    <a:cubicBezTo>
                      <a:pt x="588" y="364"/>
                      <a:pt x="588" y="364"/>
                      <a:pt x="587" y="364"/>
                    </a:cubicBezTo>
                    <a:cubicBezTo>
                      <a:pt x="585" y="359"/>
                      <a:pt x="585" y="359"/>
                      <a:pt x="585" y="359"/>
                    </a:cubicBezTo>
                    <a:cubicBezTo>
                      <a:pt x="586" y="359"/>
                      <a:pt x="586" y="358"/>
                      <a:pt x="587" y="359"/>
                    </a:cubicBezTo>
                    <a:cubicBezTo>
                      <a:pt x="588" y="359"/>
                      <a:pt x="589" y="359"/>
                      <a:pt x="590" y="359"/>
                    </a:cubicBezTo>
                    <a:cubicBezTo>
                      <a:pt x="591" y="359"/>
                      <a:pt x="591" y="359"/>
                      <a:pt x="592" y="359"/>
                    </a:cubicBezTo>
                    <a:lnTo>
                      <a:pt x="592" y="365"/>
                    </a:lnTo>
                    <a:close/>
                    <a:moveTo>
                      <a:pt x="212" y="364"/>
                    </a:moveTo>
                    <a:cubicBezTo>
                      <a:pt x="212" y="363"/>
                      <a:pt x="211" y="363"/>
                      <a:pt x="211" y="363"/>
                    </a:cubicBezTo>
                    <a:cubicBezTo>
                      <a:pt x="211" y="363"/>
                      <a:pt x="212" y="363"/>
                      <a:pt x="212" y="363"/>
                    </a:cubicBezTo>
                    <a:cubicBezTo>
                      <a:pt x="209" y="358"/>
                      <a:pt x="209" y="358"/>
                      <a:pt x="209" y="358"/>
                    </a:cubicBezTo>
                    <a:cubicBezTo>
                      <a:pt x="209" y="358"/>
                      <a:pt x="209" y="358"/>
                      <a:pt x="209" y="359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04" y="356"/>
                      <a:pt x="205" y="355"/>
                      <a:pt x="205" y="354"/>
                    </a:cubicBezTo>
                    <a:cubicBezTo>
                      <a:pt x="206" y="353"/>
                      <a:pt x="206" y="352"/>
                      <a:pt x="206" y="352"/>
                    </a:cubicBezTo>
                    <a:cubicBezTo>
                      <a:pt x="212" y="353"/>
                      <a:pt x="212" y="353"/>
                      <a:pt x="212" y="353"/>
                    </a:cubicBezTo>
                    <a:cubicBezTo>
                      <a:pt x="211" y="355"/>
                      <a:pt x="211" y="356"/>
                      <a:pt x="210" y="357"/>
                    </a:cubicBezTo>
                    <a:cubicBezTo>
                      <a:pt x="210" y="357"/>
                      <a:pt x="210" y="357"/>
                      <a:pt x="209" y="358"/>
                    </a:cubicBezTo>
                    <a:cubicBezTo>
                      <a:pt x="213" y="356"/>
                      <a:pt x="216" y="358"/>
                      <a:pt x="217" y="362"/>
                    </a:cubicBezTo>
                    <a:lnTo>
                      <a:pt x="212" y="364"/>
                    </a:lnTo>
                    <a:close/>
                    <a:moveTo>
                      <a:pt x="367" y="363"/>
                    </a:moveTo>
                    <a:cubicBezTo>
                      <a:pt x="363" y="359"/>
                      <a:pt x="363" y="359"/>
                      <a:pt x="363" y="359"/>
                    </a:cubicBezTo>
                    <a:cubicBezTo>
                      <a:pt x="364" y="357"/>
                      <a:pt x="366" y="356"/>
                      <a:pt x="368" y="355"/>
                    </a:cubicBezTo>
                    <a:cubicBezTo>
                      <a:pt x="371" y="359"/>
                      <a:pt x="371" y="359"/>
                      <a:pt x="371" y="359"/>
                    </a:cubicBezTo>
                    <a:cubicBezTo>
                      <a:pt x="369" y="361"/>
                      <a:pt x="368" y="362"/>
                      <a:pt x="367" y="363"/>
                    </a:cubicBezTo>
                    <a:close/>
                    <a:moveTo>
                      <a:pt x="286" y="361"/>
                    </a:moveTo>
                    <a:cubicBezTo>
                      <a:pt x="285" y="355"/>
                      <a:pt x="285" y="355"/>
                      <a:pt x="285" y="355"/>
                    </a:cubicBezTo>
                    <a:cubicBezTo>
                      <a:pt x="287" y="355"/>
                      <a:pt x="288" y="355"/>
                      <a:pt x="290" y="354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9" y="361"/>
                      <a:pt x="287" y="361"/>
                      <a:pt x="286" y="361"/>
                    </a:cubicBezTo>
                    <a:close/>
                    <a:moveTo>
                      <a:pt x="604" y="360"/>
                    </a:moveTo>
                    <a:cubicBezTo>
                      <a:pt x="602" y="355"/>
                      <a:pt x="602" y="355"/>
                      <a:pt x="602" y="355"/>
                    </a:cubicBezTo>
                    <a:cubicBezTo>
                      <a:pt x="605" y="353"/>
                      <a:pt x="608" y="353"/>
                      <a:pt x="608" y="353"/>
                    </a:cubicBezTo>
                    <a:cubicBezTo>
                      <a:pt x="608" y="359"/>
                      <a:pt x="608" y="359"/>
                      <a:pt x="608" y="359"/>
                    </a:cubicBezTo>
                    <a:cubicBezTo>
                      <a:pt x="608" y="359"/>
                      <a:pt x="606" y="359"/>
                      <a:pt x="604" y="360"/>
                    </a:cubicBezTo>
                    <a:close/>
                    <a:moveTo>
                      <a:pt x="337" y="360"/>
                    </a:moveTo>
                    <a:cubicBezTo>
                      <a:pt x="337" y="360"/>
                      <a:pt x="336" y="359"/>
                      <a:pt x="335" y="359"/>
                    </a:cubicBezTo>
                    <a:cubicBezTo>
                      <a:pt x="334" y="358"/>
                      <a:pt x="333" y="358"/>
                      <a:pt x="332" y="357"/>
                    </a:cubicBezTo>
                    <a:cubicBezTo>
                      <a:pt x="335" y="352"/>
                      <a:pt x="335" y="352"/>
                      <a:pt x="335" y="352"/>
                    </a:cubicBezTo>
                    <a:cubicBezTo>
                      <a:pt x="336" y="353"/>
                      <a:pt x="337" y="353"/>
                      <a:pt x="337" y="353"/>
                    </a:cubicBezTo>
                    <a:cubicBezTo>
                      <a:pt x="338" y="354"/>
                      <a:pt x="339" y="354"/>
                      <a:pt x="340" y="355"/>
                    </a:cubicBezTo>
                    <a:lnTo>
                      <a:pt x="337" y="360"/>
                    </a:lnTo>
                    <a:close/>
                    <a:moveTo>
                      <a:pt x="433" y="359"/>
                    </a:moveTo>
                    <a:cubicBezTo>
                      <a:pt x="432" y="358"/>
                      <a:pt x="430" y="355"/>
                      <a:pt x="430" y="352"/>
                    </a:cubicBezTo>
                    <a:cubicBezTo>
                      <a:pt x="433" y="352"/>
                      <a:pt x="433" y="352"/>
                      <a:pt x="433" y="352"/>
                    </a:cubicBezTo>
                    <a:cubicBezTo>
                      <a:pt x="436" y="352"/>
                      <a:pt x="436" y="352"/>
                      <a:pt x="436" y="352"/>
                    </a:cubicBezTo>
                    <a:cubicBezTo>
                      <a:pt x="436" y="353"/>
                      <a:pt x="437" y="354"/>
                      <a:pt x="438" y="356"/>
                    </a:cubicBezTo>
                    <a:lnTo>
                      <a:pt x="433" y="359"/>
                    </a:lnTo>
                    <a:close/>
                    <a:moveTo>
                      <a:pt x="303" y="358"/>
                    </a:moveTo>
                    <a:cubicBezTo>
                      <a:pt x="302" y="352"/>
                      <a:pt x="302" y="352"/>
                      <a:pt x="302" y="352"/>
                    </a:cubicBezTo>
                    <a:cubicBezTo>
                      <a:pt x="303" y="352"/>
                      <a:pt x="304" y="352"/>
                      <a:pt x="305" y="352"/>
                    </a:cubicBezTo>
                    <a:cubicBezTo>
                      <a:pt x="306" y="351"/>
                      <a:pt x="306" y="351"/>
                      <a:pt x="307" y="351"/>
                    </a:cubicBez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8" y="357"/>
                      <a:pt x="307" y="357"/>
                      <a:pt x="306" y="357"/>
                    </a:cubicBezTo>
                    <a:cubicBezTo>
                      <a:pt x="305" y="357"/>
                      <a:pt x="304" y="358"/>
                      <a:pt x="303" y="358"/>
                    </a:cubicBezTo>
                    <a:close/>
                    <a:moveTo>
                      <a:pt x="381" y="354"/>
                    </a:moveTo>
                    <a:cubicBezTo>
                      <a:pt x="378" y="348"/>
                      <a:pt x="378" y="348"/>
                      <a:pt x="378" y="348"/>
                    </a:cubicBezTo>
                    <a:cubicBezTo>
                      <a:pt x="380" y="348"/>
                      <a:pt x="381" y="347"/>
                      <a:pt x="383" y="346"/>
                    </a:cubicBezTo>
                    <a:cubicBezTo>
                      <a:pt x="386" y="351"/>
                      <a:pt x="386" y="351"/>
                      <a:pt x="386" y="351"/>
                    </a:cubicBezTo>
                    <a:cubicBezTo>
                      <a:pt x="384" y="352"/>
                      <a:pt x="382" y="353"/>
                      <a:pt x="381" y="354"/>
                    </a:cubicBezTo>
                    <a:close/>
                    <a:moveTo>
                      <a:pt x="320" y="352"/>
                    </a:moveTo>
                    <a:cubicBezTo>
                      <a:pt x="318" y="347"/>
                      <a:pt x="318" y="347"/>
                      <a:pt x="318" y="347"/>
                    </a:cubicBezTo>
                    <a:cubicBezTo>
                      <a:pt x="318" y="346"/>
                      <a:pt x="318" y="346"/>
                      <a:pt x="318" y="346"/>
                    </a:cubicBezTo>
                    <a:cubicBezTo>
                      <a:pt x="321" y="345"/>
                      <a:pt x="323" y="345"/>
                      <a:pt x="324" y="345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2" y="351"/>
                      <a:pt x="321" y="351"/>
                    </a:cubicBezTo>
                    <a:lnTo>
                      <a:pt x="320" y="352"/>
                    </a:lnTo>
                    <a:close/>
                    <a:moveTo>
                      <a:pt x="396" y="346"/>
                    </a:moveTo>
                    <a:cubicBezTo>
                      <a:pt x="394" y="341"/>
                      <a:pt x="394" y="341"/>
                      <a:pt x="394" y="341"/>
                    </a:cubicBezTo>
                    <a:cubicBezTo>
                      <a:pt x="396" y="340"/>
                      <a:pt x="398" y="339"/>
                      <a:pt x="400" y="33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0" y="345"/>
                      <a:pt x="398" y="345"/>
                      <a:pt x="396" y="346"/>
                    </a:cubicBezTo>
                    <a:close/>
                    <a:moveTo>
                      <a:pt x="432" y="343"/>
                    </a:moveTo>
                    <a:cubicBezTo>
                      <a:pt x="432" y="343"/>
                      <a:pt x="432" y="342"/>
                      <a:pt x="430" y="342"/>
                    </a:cubicBezTo>
                    <a:cubicBezTo>
                      <a:pt x="429" y="342"/>
                      <a:pt x="429" y="342"/>
                      <a:pt x="429" y="342"/>
                    </a:cubicBezTo>
                    <a:cubicBezTo>
                      <a:pt x="430" y="336"/>
                      <a:pt x="430" y="336"/>
                      <a:pt x="430" y="336"/>
                    </a:cubicBezTo>
                    <a:cubicBezTo>
                      <a:pt x="431" y="336"/>
                      <a:pt x="431" y="336"/>
                      <a:pt x="431" y="336"/>
                    </a:cubicBezTo>
                    <a:cubicBezTo>
                      <a:pt x="434" y="337"/>
                      <a:pt x="436" y="338"/>
                      <a:pt x="437" y="339"/>
                    </a:cubicBezTo>
                    <a:lnTo>
                      <a:pt x="432" y="343"/>
                    </a:lnTo>
                    <a:close/>
                    <a:moveTo>
                      <a:pt x="212" y="342"/>
                    </a:moveTo>
                    <a:cubicBezTo>
                      <a:pt x="206" y="340"/>
                      <a:pt x="206" y="340"/>
                      <a:pt x="206" y="340"/>
                    </a:cubicBezTo>
                    <a:cubicBezTo>
                      <a:pt x="206" y="340"/>
                      <a:pt x="207" y="339"/>
                      <a:pt x="207" y="338"/>
                    </a:cubicBezTo>
                    <a:cubicBezTo>
                      <a:pt x="207" y="337"/>
                      <a:pt x="207" y="336"/>
                      <a:pt x="207" y="335"/>
                    </a:cubicBezTo>
                    <a:cubicBezTo>
                      <a:pt x="213" y="336"/>
                      <a:pt x="213" y="336"/>
                      <a:pt x="213" y="336"/>
                    </a:cubicBezTo>
                    <a:cubicBezTo>
                      <a:pt x="213" y="337"/>
                      <a:pt x="213" y="338"/>
                      <a:pt x="212" y="339"/>
                    </a:cubicBezTo>
                    <a:cubicBezTo>
                      <a:pt x="212" y="340"/>
                      <a:pt x="212" y="341"/>
                      <a:pt x="212" y="342"/>
                    </a:cubicBezTo>
                    <a:close/>
                    <a:moveTo>
                      <a:pt x="412" y="341"/>
                    </a:moveTo>
                    <a:cubicBezTo>
                      <a:pt x="411" y="336"/>
                      <a:pt x="411" y="336"/>
                      <a:pt x="411" y="336"/>
                    </a:cubicBezTo>
                    <a:cubicBezTo>
                      <a:pt x="414" y="335"/>
                      <a:pt x="416" y="335"/>
                      <a:pt x="418" y="335"/>
                    </a:cubicBezTo>
                    <a:cubicBezTo>
                      <a:pt x="418" y="341"/>
                      <a:pt x="418" y="341"/>
                      <a:pt x="418" y="341"/>
                    </a:cubicBezTo>
                    <a:cubicBezTo>
                      <a:pt x="416" y="341"/>
                      <a:pt x="414" y="341"/>
                      <a:pt x="412" y="341"/>
                    </a:cubicBezTo>
                    <a:close/>
                    <a:moveTo>
                      <a:pt x="206" y="330"/>
                    </a:moveTo>
                    <a:cubicBezTo>
                      <a:pt x="205" y="329"/>
                      <a:pt x="203" y="329"/>
                      <a:pt x="201" y="329"/>
                    </a:cubicBezTo>
                    <a:cubicBezTo>
                      <a:pt x="202" y="323"/>
                      <a:pt x="202" y="323"/>
                      <a:pt x="202" y="323"/>
                    </a:cubicBezTo>
                    <a:cubicBezTo>
                      <a:pt x="204" y="323"/>
                      <a:pt x="206" y="324"/>
                      <a:pt x="207" y="324"/>
                    </a:cubicBezTo>
                    <a:lnTo>
                      <a:pt x="206" y="330"/>
                    </a:lnTo>
                    <a:close/>
                    <a:moveTo>
                      <a:pt x="188" y="327"/>
                    </a:moveTo>
                    <a:cubicBezTo>
                      <a:pt x="186" y="325"/>
                      <a:pt x="185" y="323"/>
                      <a:pt x="185" y="320"/>
                    </a:cubicBezTo>
                    <a:cubicBezTo>
                      <a:pt x="190" y="318"/>
                      <a:pt x="190" y="318"/>
                      <a:pt x="190" y="318"/>
                    </a:cubicBezTo>
                    <a:cubicBezTo>
                      <a:pt x="190" y="319"/>
                      <a:pt x="190" y="319"/>
                      <a:pt x="190" y="319"/>
                    </a:cubicBezTo>
                    <a:cubicBezTo>
                      <a:pt x="191" y="320"/>
                      <a:pt x="191" y="321"/>
                      <a:pt x="191" y="322"/>
                    </a:cubicBezTo>
                    <a:lnTo>
                      <a:pt x="188" y="327"/>
                    </a:lnTo>
                    <a:close/>
                    <a:moveTo>
                      <a:pt x="176" y="316"/>
                    </a:moveTo>
                    <a:cubicBezTo>
                      <a:pt x="174" y="315"/>
                      <a:pt x="172" y="312"/>
                      <a:pt x="171" y="310"/>
                    </a:cubicBezTo>
                    <a:cubicBezTo>
                      <a:pt x="177" y="309"/>
                      <a:pt x="177" y="309"/>
                      <a:pt x="177" y="309"/>
                    </a:cubicBezTo>
                    <a:cubicBezTo>
                      <a:pt x="177" y="309"/>
                      <a:pt x="178" y="311"/>
                      <a:pt x="179" y="311"/>
                    </a:cubicBezTo>
                    <a:lnTo>
                      <a:pt x="176" y="316"/>
                    </a:lnTo>
                    <a:close/>
                    <a:moveTo>
                      <a:pt x="172" y="300"/>
                    </a:moveTo>
                    <a:cubicBezTo>
                      <a:pt x="172" y="299"/>
                      <a:pt x="172" y="298"/>
                      <a:pt x="171" y="298"/>
                    </a:cubicBezTo>
                    <a:cubicBezTo>
                      <a:pt x="171" y="297"/>
                      <a:pt x="171" y="297"/>
                      <a:pt x="171" y="297"/>
                    </a:cubicBezTo>
                    <a:cubicBezTo>
                      <a:pt x="171" y="297"/>
                      <a:pt x="172" y="298"/>
                      <a:pt x="172" y="298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4" y="291"/>
                      <a:pt x="176" y="294"/>
                      <a:pt x="176" y="295"/>
                    </a:cubicBezTo>
                    <a:cubicBezTo>
                      <a:pt x="177" y="295"/>
                      <a:pt x="177" y="296"/>
                      <a:pt x="178" y="297"/>
                    </a:cubicBezTo>
                    <a:lnTo>
                      <a:pt x="172" y="300"/>
                    </a:lnTo>
                    <a:close/>
                    <a:moveTo>
                      <a:pt x="158" y="295"/>
                    </a:moveTo>
                    <a:cubicBezTo>
                      <a:pt x="157" y="294"/>
                      <a:pt x="157" y="294"/>
                      <a:pt x="156" y="293"/>
                    </a:cubicBezTo>
                    <a:cubicBezTo>
                      <a:pt x="155" y="292"/>
                      <a:pt x="155" y="292"/>
                      <a:pt x="154" y="291"/>
                    </a:cubicBezTo>
                    <a:cubicBezTo>
                      <a:pt x="154" y="291"/>
                      <a:pt x="154" y="291"/>
                      <a:pt x="154" y="291"/>
                    </a:cubicBezTo>
                    <a:cubicBezTo>
                      <a:pt x="157" y="287"/>
                      <a:pt x="157" y="287"/>
                      <a:pt x="157" y="287"/>
                    </a:cubicBezTo>
                    <a:cubicBezTo>
                      <a:pt x="158" y="287"/>
                      <a:pt x="158" y="287"/>
                      <a:pt x="158" y="287"/>
                    </a:cubicBezTo>
                    <a:cubicBezTo>
                      <a:pt x="158" y="287"/>
                      <a:pt x="159" y="288"/>
                      <a:pt x="160" y="289"/>
                    </a:cubicBezTo>
                    <a:cubicBezTo>
                      <a:pt x="160" y="289"/>
                      <a:pt x="161" y="290"/>
                      <a:pt x="162" y="290"/>
                    </a:cubicBezTo>
                    <a:lnTo>
                      <a:pt x="158" y="295"/>
                    </a:lnTo>
                    <a:close/>
                    <a:moveTo>
                      <a:pt x="145" y="284"/>
                    </a:moveTo>
                    <a:cubicBezTo>
                      <a:pt x="142" y="282"/>
                      <a:pt x="142" y="282"/>
                      <a:pt x="142" y="282"/>
                    </a:cubicBezTo>
                    <a:cubicBezTo>
                      <a:pt x="141" y="281"/>
                      <a:pt x="141" y="281"/>
                      <a:pt x="140" y="280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4" y="276"/>
                      <a:pt x="145" y="276"/>
                      <a:pt x="146" y="277"/>
                    </a:cubicBezTo>
                    <a:cubicBezTo>
                      <a:pt x="148" y="279"/>
                      <a:pt x="148" y="279"/>
                      <a:pt x="148" y="279"/>
                    </a:cubicBezTo>
                    <a:lnTo>
                      <a:pt x="145" y="284"/>
                    </a:lnTo>
                    <a:close/>
                    <a:moveTo>
                      <a:pt x="125" y="279"/>
                    </a:moveTo>
                    <a:cubicBezTo>
                      <a:pt x="125" y="274"/>
                      <a:pt x="125" y="274"/>
                      <a:pt x="125" y="274"/>
                    </a:cubicBezTo>
                    <a:cubicBezTo>
                      <a:pt x="124" y="274"/>
                      <a:pt x="124" y="274"/>
                      <a:pt x="124" y="275"/>
                    </a:cubicBezTo>
                    <a:cubicBezTo>
                      <a:pt x="122" y="269"/>
                      <a:pt x="122" y="269"/>
                      <a:pt x="122" y="269"/>
                    </a:cubicBezTo>
                    <a:cubicBezTo>
                      <a:pt x="123" y="269"/>
                      <a:pt x="124" y="268"/>
                      <a:pt x="125" y="268"/>
                    </a:cubicBezTo>
                    <a:cubicBezTo>
                      <a:pt x="127" y="268"/>
                      <a:pt x="127" y="268"/>
                      <a:pt x="127" y="268"/>
                    </a:cubicBezTo>
                    <a:cubicBezTo>
                      <a:pt x="127" y="268"/>
                      <a:pt x="128" y="268"/>
                      <a:pt x="128" y="268"/>
                    </a:cubicBezTo>
                    <a:cubicBezTo>
                      <a:pt x="129" y="273"/>
                      <a:pt x="129" y="273"/>
                      <a:pt x="129" y="273"/>
                    </a:cubicBezTo>
                    <a:cubicBezTo>
                      <a:pt x="130" y="273"/>
                      <a:pt x="130" y="273"/>
                      <a:pt x="130" y="273"/>
                    </a:cubicBezTo>
                    <a:cubicBezTo>
                      <a:pt x="131" y="276"/>
                      <a:pt x="131" y="276"/>
                      <a:pt x="131" y="276"/>
                    </a:cubicBezTo>
                    <a:cubicBezTo>
                      <a:pt x="131" y="279"/>
                      <a:pt x="131" y="279"/>
                      <a:pt x="131" y="279"/>
                    </a:cubicBezTo>
                    <a:cubicBezTo>
                      <a:pt x="130" y="279"/>
                      <a:pt x="130" y="279"/>
                      <a:pt x="130" y="279"/>
                    </a:cubicBezTo>
                    <a:cubicBezTo>
                      <a:pt x="128" y="279"/>
                      <a:pt x="126" y="279"/>
                      <a:pt x="125" y="279"/>
                    </a:cubicBezTo>
                    <a:close/>
                    <a:moveTo>
                      <a:pt x="140" y="268"/>
                    </a:move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40" y="261"/>
                      <a:pt x="142" y="261"/>
                      <a:pt x="143" y="26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4" y="266"/>
                      <a:pt x="143" y="267"/>
                      <a:pt x="140" y="268"/>
                    </a:cubicBezTo>
                    <a:close/>
                    <a:moveTo>
                      <a:pt x="155" y="257"/>
                    </a:moveTo>
                    <a:cubicBezTo>
                      <a:pt x="151" y="253"/>
                      <a:pt x="151" y="253"/>
                      <a:pt x="151" y="253"/>
                    </a:cubicBezTo>
                    <a:cubicBezTo>
                      <a:pt x="153" y="252"/>
                      <a:pt x="153" y="251"/>
                      <a:pt x="154" y="250"/>
                    </a:cubicBezTo>
                    <a:cubicBezTo>
                      <a:pt x="155" y="249"/>
                      <a:pt x="155" y="249"/>
                      <a:pt x="155" y="249"/>
                    </a:cubicBez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158" y="255"/>
                      <a:pt x="157" y="256"/>
                      <a:pt x="155" y="257"/>
                    </a:cubicBezTo>
                    <a:close/>
                    <a:moveTo>
                      <a:pt x="168" y="245"/>
                    </a:moveTo>
                    <a:cubicBezTo>
                      <a:pt x="163" y="241"/>
                      <a:pt x="163" y="241"/>
                      <a:pt x="163" y="241"/>
                    </a:cubicBezTo>
                    <a:cubicBezTo>
                      <a:pt x="164" y="241"/>
                      <a:pt x="164" y="240"/>
                      <a:pt x="164" y="237"/>
                    </a:cubicBezTo>
                    <a:cubicBezTo>
                      <a:pt x="170" y="237"/>
                      <a:pt x="170" y="237"/>
                      <a:pt x="170" y="237"/>
                    </a:cubicBezTo>
                    <a:cubicBezTo>
                      <a:pt x="170" y="240"/>
                      <a:pt x="170" y="243"/>
                      <a:pt x="168" y="245"/>
                    </a:cubicBezTo>
                    <a:close/>
                    <a:moveTo>
                      <a:pt x="172" y="227"/>
                    </a:moveTo>
                    <a:cubicBezTo>
                      <a:pt x="166" y="225"/>
                      <a:pt x="166" y="225"/>
                      <a:pt x="166" y="225"/>
                    </a:cubicBezTo>
                    <a:cubicBezTo>
                      <a:pt x="168" y="222"/>
                      <a:pt x="169" y="221"/>
                      <a:pt x="171" y="219"/>
                    </a:cubicBezTo>
                    <a:cubicBezTo>
                      <a:pt x="174" y="224"/>
                      <a:pt x="174" y="224"/>
                      <a:pt x="174" y="224"/>
                    </a:cubicBezTo>
                    <a:cubicBezTo>
                      <a:pt x="173" y="225"/>
                      <a:pt x="172" y="226"/>
                      <a:pt x="172" y="227"/>
                    </a:cubicBezTo>
                    <a:close/>
                    <a:moveTo>
                      <a:pt x="181" y="213"/>
                    </a:move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1"/>
                      <a:pt x="176" y="211"/>
                      <a:pt x="176" y="210"/>
                    </a:cubicBezTo>
                    <a:cubicBezTo>
                      <a:pt x="177" y="209"/>
                      <a:pt x="177" y="208"/>
                      <a:pt x="177" y="206"/>
                    </a:cubicBezTo>
                    <a:cubicBezTo>
                      <a:pt x="183" y="207"/>
                      <a:pt x="183" y="207"/>
                      <a:pt x="183" y="207"/>
                    </a:cubicBezTo>
                    <a:cubicBezTo>
                      <a:pt x="183" y="208"/>
                      <a:pt x="182" y="210"/>
                      <a:pt x="182" y="212"/>
                    </a:cubicBezTo>
                    <a:cubicBezTo>
                      <a:pt x="182" y="212"/>
                      <a:pt x="181" y="213"/>
                      <a:pt x="181" y="213"/>
                    </a:cubicBezTo>
                    <a:close/>
                    <a:moveTo>
                      <a:pt x="57" y="205"/>
                    </a:move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8" y="199"/>
                      <a:pt x="60" y="198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60" y="204"/>
                      <a:pt x="58" y="205"/>
                      <a:pt x="57" y="205"/>
                    </a:cubicBezTo>
                    <a:close/>
                    <a:moveTo>
                      <a:pt x="106" y="200"/>
                    </a:moveTo>
                    <a:cubicBezTo>
                      <a:pt x="105" y="200"/>
                      <a:pt x="105" y="200"/>
                      <a:pt x="105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3" y="200"/>
                      <a:pt x="102" y="200"/>
                      <a:pt x="100" y="199"/>
                    </a:cubicBezTo>
                    <a:cubicBezTo>
                      <a:pt x="103" y="194"/>
                      <a:pt x="103" y="194"/>
                      <a:pt x="103" y="194"/>
                    </a:cubicBezTo>
                    <a:cubicBezTo>
                      <a:pt x="103" y="194"/>
                      <a:pt x="104" y="194"/>
                      <a:pt x="104" y="194"/>
                    </a:cubicBezTo>
                    <a:cubicBezTo>
                      <a:pt x="105" y="194"/>
                      <a:pt x="105" y="194"/>
                      <a:pt x="106" y="194"/>
                    </a:cubicBezTo>
                    <a:cubicBezTo>
                      <a:pt x="105" y="195"/>
                      <a:pt x="104" y="195"/>
                      <a:pt x="104" y="195"/>
                    </a:cubicBezTo>
                    <a:cubicBezTo>
                      <a:pt x="109" y="197"/>
                      <a:pt x="109" y="197"/>
                      <a:pt x="109" y="197"/>
                    </a:cubicBezTo>
                    <a:cubicBezTo>
                      <a:pt x="108" y="200"/>
                      <a:pt x="107" y="200"/>
                      <a:pt x="106" y="200"/>
                    </a:cubicBezTo>
                    <a:close/>
                    <a:moveTo>
                      <a:pt x="81" y="200"/>
                    </a:moveTo>
                    <a:cubicBezTo>
                      <a:pt x="80" y="199"/>
                      <a:pt x="80" y="199"/>
                      <a:pt x="80" y="198"/>
                    </a:cubicBezTo>
                    <a:cubicBezTo>
                      <a:pt x="80" y="197"/>
                      <a:pt x="80" y="196"/>
                      <a:pt x="80" y="195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6" y="194"/>
                      <a:pt x="86" y="194"/>
                      <a:pt x="86" y="194"/>
                    </a:cubicBezTo>
                    <a:cubicBezTo>
                      <a:pt x="86" y="194"/>
                      <a:pt x="86" y="194"/>
                      <a:pt x="86" y="195"/>
                    </a:cubicBezTo>
                    <a:cubicBezTo>
                      <a:pt x="86" y="196"/>
                      <a:pt x="86" y="197"/>
                      <a:pt x="86" y="197"/>
                    </a:cubicBezTo>
                    <a:cubicBezTo>
                      <a:pt x="86" y="198"/>
                      <a:pt x="86" y="199"/>
                      <a:pt x="86" y="200"/>
                    </a:cubicBezTo>
                    <a:lnTo>
                      <a:pt x="81" y="200"/>
                    </a:lnTo>
                    <a:close/>
                    <a:moveTo>
                      <a:pt x="66" y="196"/>
                    </a:moveTo>
                    <a:cubicBezTo>
                      <a:pt x="64" y="191"/>
                      <a:pt x="64" y="191"/>
                      <a:pt x="64" y="191"/>
                    </a:cubicBezTo>
                    <a:cubicBezTo>
                      <a:pt x="69" y="189"/>
                      <a:pt x="69" y="189"/>
                      <a:pt x="69" y="189"/>
                    </a:cubicBezTo>
                    <a:cubicBezTo>
                      <a:pt x="72" y="194"/>
                      <a:pt x="72" y="194"/>
                      <a:pt x="72" y="194"/>
                    </a:cubicBezTo>
                    <a:lnTo>
                      <a:pt x="66" y="196"/>
                    </a:lnTo>
                    <a:close/>
                    <a:moveTo>
                      <a:pt x="56" y="196"/>
                    </a:moveTo>
                    <a:cubicBezTo>
                      <a:pt x="50" y="195"/>
                      <a:pt x="50" y="195"/>
                      <a:pt x="50" y="195"/>
                    </a:cubicBezTo>
                    <a:cubicBezTo>
                      <a:pt x="50" y="193"/>
                      <a:pt x="50" y="191"/>
                      <a:pt x="50" y="189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6" y="192"/>
                      <a:pt x="56" y="194"/>
                      <a:pt x="56" y="196"/>
                    </a:cubicBezTo>
                    <a:close/>
                    <a:moveTo>
                      <a:pt x="175" y="196"/>
                    </a:moveTo>
                    <a:cubicBezTo>
                      <a:pt x="175" y="194"/>
                      <a:pt x="174" y="193"/>
                      <a:pt x="173" y="192"/>
                    </a:cubicBezTo>
                    <a:cubicBezTo>
                      <a:pt x="178" y="188"/>
                      <a:pt x="178" y="188"/>
                      <a:pt x="178" y="188"/>
                    </a:cubicBezTo>
                    <a:cubicBezTo>
                      <a:pt x="179" y="190"/>
                      <a:pt x="181" y="192"/>
                      <a:pt x="181" y="195"/>
                    </a:cubicBezTo>
                    <a:lnTo>
                      <a:pt x="175" y="196"/>
                    </a:lnTo>
                    <a:close/>
                    <a:moveTo>
                      <a:pt x="74" y="195"/>
                    </a:moveTo>
                    <a:cubicBezTo>
                      <a:pt x="73" y="194"/>
                      <a:pt x="73" y="191"/>
                      <a:pt x="72" y="190"/>
                    </a:cubicBezTo>
                    <a:cubicBezTo>
                      <a:pt x="78" y="188"/>
                      <a:pt x="78" y="188"/>
                      <a:pt x="78" y="188"/>
                    </a:cubicBezTo>
                    <a:cubicBezTo>
                      <a:pt x="78" y="190"/>
                      <a:pt x="79" y="192"/>
                      <a:pt x="79" y="194"/>
                    </a:cubicBezTo>
                    <a:lnTo>
                      <a:pt x="74" y="195"/>
                    </a:lnTo>
                    <a:close/>
                    <a:moveTo>
                      <a:pt x="92" y="191"/>
                    </a:moveTo>
                    <a:cubicBezTo>
                      <a:pt x="91" y="185"/>
                      <a:pt x="91" y="185"/>
                      <a:pt x="91" y="185"/>
                    </a:cubicBezTo>
                    <a:cubicBezTo>
                      <a:pt x="92" y="185"/>
                      <a:pt x="93" y="185"/>
                      <a:pt x="95" y="184"/>
                    </a:cubicBezTo>
                    <a:cubicBezTo>
                      <a:pt x="96" y="183"/>
                      <a:pt x="97" y="183"/>
                      <a:pt x="99" y="184"/>
                    </a:cubicBezTo>
                    <a:cubicBezTo>
                      <a:pt x="96" y="189"/>
                      <a:pt x="96" y="189"/>
                      <a:pt x="96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5" y="190"/>
                      <a:pt x="93" y="190"/>
                      <a:pt x="92" y="191"/>
                    </a:cubicBezTo>
                    <a:close/>
                    <a:moveTo>
                      <a:pt x="131" y="189"/>
                    </a:moveTo>
                    <a:cubicBezTo>
                      <a:pt x="129" y="189"/>
                      <a:pt x="127" y="189"/>
                      <a:pt x="126" y="189"/>
                    </a:cubicBezTo>
                    <a:cubicBezTo>
                      <a:pt x="127" y="183"/>
                      <a:pt x="127" y="183"/>
                      <a:pt x="127" y="183"/>
                    </a:cubicBezTo>
                    <a:cubicBezTo>
                      <a:pt x="129" y="183"/>
                      <a:pt x="131" y="183"/>
                      <a:pt x="132" y="183"/>
                    </a:cubicBezTo>
                    <a:cubicBezTo>
                      <a:pt x="133" y="189"/>
                      <a:pt x="133" y="189"/>
                      <a:pt x="133" y="189"/>
                    </a:cubicBezTo>
                    <a:cubicBezTo>
                      <a:pt x="132" y="189"/>
                      <a:pt x="131" y="189"/>
                      <a:pt x="131" y="189"/>
                    </a:cubicBezTo>
                    <a:close/>
                    <a:moveTo>
                      <a:pt x="115" y="188"/>
                    </a:move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10" y="187"/>
                      <a:pt x="110" y="187"/>
                      <a:pt x="110" y="187"/>
                    </a:cubicBezTo>
                    <a:cubicBezTo>
                      <a:pt x="110" y="184"/>
                      <a:pt x="112" y="181"/>
                      <a:pt x="115" y="180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16" y="186"/>
                      <a:pt x="116" y="186"/>
                      <a:pt x="115" y="187"/>
                    </a:cubicBezTo>
                    <a:lnTo>
                      <a:pt x="115" y="188"/>
                    </a:lnTo>
                    <a:close/>
                    <a:moveTo>
                      <a:pt x="164" y="187"/>
                    </a:moveTo>
                    <a:cubicBezTo>
                      <a:pt x="163" y="187"/>
                      <a:pt x="162" y="186"/>
                      <a:pt x="161" y="186"/>
                    </a:cubicBezTo>
                    <a:cubicBezTo>
                      <a:pt x="159" y="186"/>
                      <a:pt x="159" y="186"/>
                      <a:pt x="159" y="186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162" y="181"/>
                      <a:pt x="162" y="181"/>
                      <a:pt x="162" y="181"/>
                    </a:cubicBezTo>
                    <a:cubicBezTo>
                      <a:pt x="163" y="181"/>
                      <a:pt x="165" y="181"/>
                      <a:pt x="166" y="182"/>
                    </a:cubicBezTo>
                    <a:lnTo>
                      <a:pt x="164" y="187"/>
                    </a:lnTo>
                    <a:close/>
                    <a:moveTo>
                      <a:pt x="145" y="184"/>
                    </a:move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2" y="180"/>
                      <a:pt x="142" y="180"/>
                    </a:cubicBezTo>
                    <a:cubicBezTo>
                      <a:pt x="143" y="179"/>
                      <a:pt x="144" y="177"/>
                      <a:pt x="147" y="177"/>
                    </a:cubicBezTo>
                    <a:cubicBezTo>
                      <a:pt x="147" y="177"/>
                      <a:pt x="148" y="177"/>
                      <a:pt x="149" y="178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6" y="183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5" y="184"/>
                    </a:cubicBezTo>
                    <a:close/>
                    <a:moveTo>
                      <a:pt x="57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7" y="172"/>
                      <a:pt x="57" y="172"/>
                      <a:pt x="57" y="172"/>
                    </a:cubicBezTo>
                    <a:lnTo>
                      <a:pt x="57" y="178"/>
                    </a:lnTo>
                    <a:close/>
                    <a:moveTo>
                      <a:pt x="45" y="167"/>
                    </a:moveTo>
                    <a:cubicBezTo>
                      <a:pt x="44" y="166"/>
                      <a:pt x="42" y="164"/>
                      <a:pt x="40" y="163"/>
                    </a:cubicBezTo>
                    <a:cubicBezTo>
                      <a:pt x="45" y="159"/>
                      <a:pt x="45" y="159"/>
                      <a:pt x="45" y="159"/>
                    </a:cubicBezTo>
                    <a:cubicBezTo>
                      <a:pt x="46" y="160"/>
                      <a:pt x="47" y="161"/>
                      <a:pt x="49" y="162"/>
                    </a:cubicBezTo>
                    <a:lnTo>
                      <a:pt x="45" y="167"/>
                    </a:lnTo>
                    <a:close/>
                    <a:moveTo>
                      <a:pt x="32" y="154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7" y="150"/>
                      <a:pt x="37" y="150"/>
                      <a:pt x="37" y="150"/>
                    </a:cubicBezTo>
                    <a:lnTo>
                      <a:pt x="32" y="154"/>
                    </a:lnTo>
                    <a:close/>
                    <a:moveTo>
                      <a:pt x="20" y="141"/>
                    </a:moveTo>
                    <a:cubicBezTo>
                      <a:pt x="16" y="137"/>
                      <a:pt x="16" y="137"/>
                      <a:pt x="16" y="137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5" y="137"/>
                      <a:pt x="25" y="137"/>
                      <a:pt x="25" y="137"/>
                    </a:cubicBezTo>
                    <a:lnTo>
                      <a:pt x="20" y="141"/>
                    </a:lnTo>
                    <a:close/>
                    <a:moveTo>
                      <a:pt x="8" y="129"/>
                    </a:moveTo>
                    <a:cubicBezTo>
                      <a:pt x="7" y="127"/>
                      <a:pt x="5" y="125"/>
                      <a:pt x="4" y="124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1" y="123"/>
                      <a:pt x="13" y="125"/>
                    </a:cubicBezTo>
                    <a:lnTo>
                      <a:pt x="8" y="129"/>
                    </a:lnTo>
                    <a:close/>
                    <a:moveTo>
                      <a:pt x="6" y="116"/>
                    </a:moveTo>
                    <a:cubicBezTo>
                      <a:pt x="3" y="111"/>
                      <a:pt x="3" y="111"/>
                      <a:pt x="3" y="111"/>
                    </a:cubicBezTo>
                    <a:cubicBezTo>
                      <a:pt x="4" y="110"/>
                      <a:pt x="5" y="109"/>
                      <a:pt x="6" y="109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8" y="114"/>
                      <a:pt x="7" y="115"/>
                      <a:pt x="6" y="116"/>
                    </a:cubicBezTo>
                    <a:close/>
                    <a:moveTo>
                      <a:pt x="21" y="107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20" y="100"/>
                      <a:pt x="21" y="100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3" y="106"/>
                      <a:pt x="22" y="106"/>
                      <a:pt x="21" y="107"/>
                    </a:cubicBezTo>
                    <a:close/>
                    <a:moveTo>
                      <a:pt x="24" y="92"/>
                    </a:moveTo>
                    <a:cubicBezTo>
                      <a:pt x="23" y="91"/>
                      <a:pt x="23" y="89"/>
                      <a:pt x="22" y="87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8" y="87"/>
                      <a:pt x="29" y="89"/>
                      <a:pt x="29" y="91"/>
                    </a:cubicBezTo>
                    <a:lnTo>
                      <a:pt x="24" y="92"/>
                    </a:lnTo>
                    <a:close/>
                    <a:moveTo>
                      <a:pt x="19" y="75"/>
                    </a:moveTo>
                    <a:cubicBezTo>
                      <a:pt x="18" y="70"/>
                      <a:pt x="18" y="70"/>
                      <a:pt x="18" y="70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19" y="75"/>
                    </a:lnTo>
                    <a:close/>
                    <a:moveTo>
                      <a:pt x="15" y="58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15" y="58"/>
                    </a:lnTo>
                    <a:close/>
                    <a:moveTo>
                      <a:pt x="10" y="41"/>
                    </a:moveTo>
                    <a:cubicBezTo>
                      <a:pt x="10" y="39"/>
                      <a:pt x="9" y="37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8"/>
                      <a:pt x="16" y="40"/>
                    </a:cubicBezTo>
                    <a:lnTo>
                      <a:pt x="10" y="41"/>
                    </a:lnTo>
                    <a:close/>
                    <a:moveTo>
                      <a:pt x="6" y="2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6" y="24"/>
                    </a:lnTo>
                    <a:close/>
                    <a:moveTo>
                      <a:pt x="1" y="7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5" name="išliḋè">
                <a:extLst>
                  <a:ext uri="{FF2B5EF4-FFF2-40B4-BE49-F238E27FC236}">
                    <a16:creationId xmlns:a16="http://schemas.microsoft.com/office/drawing/2014/main" id="{F5CEB91D-BBDE-4367-856E-780B5934EC5A}"/>
                  </a:ext>
                </a:extLst>
              </p:cNvPr>
              <p:cNvSpPr/>
              <p:nvPr/>
            </p:nvSpPr>
            <p:spPr bwMode="auto">
              <a:xfrm>
                <a:off x="1546225" y="-4763"/>
                <a:ext cx="9094788" cy="6834188"/>
              </a:xfrm>
              <a:custGeom>
                <a:avLst/>
                <a:gdLst>
                  <a:gd name="T0" fmla="*/ 1599 w 4240"/>
                  <a:gd name="T1" fmla="*/ 2824 h 3190"/>
                  <a:gd name="T2" fmla="*/ 1470 w 4240"/>
                  <a:gd name="T3" fmla="*/ 2635 h 3190"/>
                  <a:gd name="T4" fmla="*/ 1556 w 4240"/>
                  <a:gd name="T5" fmla="*/ 2409 h 3190"/>
                  <a:gd name="T6" fmla="*/ 1391 w 4240"/>
                  <a:gd name="T7" fmla="*/ 2250 h 3190"/>
                  <a:gd name="T8" fmla="*/ 960 w 4240"/>
                  <a:gd name="T9" fmla="*/ 2198 h 3190"/>
                  <a:gd name="T10" fmla="*/ 655 w 4240"/>
                  <a:gd name="T11" fmla="*/ 2133 h 3190"/>
                  <a:gd name="T12" fmla="*/ 471 w 4240"/>
                  <a:gd name="T13" fmla="*/ 1967 h 3190"/>
                  <a:gd name="T14" fmla="*/ 219 w 4240"/>
                  <a:gd name="T15" fmla="*/ 1773 h 3190"/>
                  <a:gd name="T16" fmla="*/ 194 w 4240"/>
                  <a:gd name="T17" fmla="*/ 1502 h 3190"/>
                  <a:gd name="T18" fmla="*/ 76 w 4240"/>
                  <a:gd name="T19" fmla="*/ 1241 h 3190"/>
                  <a:gd name="T20" fmla="*/ 92 w 4240"/>
                  <a:gd name="T21" fmla="*/ 1175 h 3190"/>
                  <a:gd name="T22" fmla="*/ 229 w 4240"/>
                  <a:gd name="T23" fmla="*/ 1418 h 3190"/>
                  <a:gd name="T24" fmla="*/ 139 w 4240"/>
                  <a:gd name="T25" fmla="*/ 1667 h 3190"/>
                  <a:gd name="T26" fmla="*/ 383 w 4240"/>
                  <a:gd name="T27" fmla="*/ 1889 h 3190"/>
                  <a:gd name="T28" fmla="*/ 575 w 4240"/>
                  <a:gd name="T29" fmla="*/ 2068 h 3190"/>
                  <a:gd name="T30" fmla="*/ 794 w 4240"/>
                  <a:gd name="T31" fmla="*/ 2144 h 3190"/>
                  <a:gd name="T32" fmla="*/ 1070 w 4240"/>
                  <a:gd name="T33" fmla="*/ 2305 h 3190"/>
                  <a:gd name="T34" fmla="*/ 1496 w 4240"/>
                  <a:gd name="T35" fmla="*/ 2228 h 3190"/>
                  <a:gd name="T36" fmla="*/ 1498 w 4240"/>
                  <a:gd name="T37" fmla="*/ 2513 h 3190"/>
                  <a:gd name="T38" fmla="*/ 1543 w 4240"/>
                  <a:gd name="T39" fmla="*/ 2708 h 3190"/>
                  <a:gd name="T40" fmla="*/ 1717 w 4240"/>
                  <a:gd name="T41" fmla="*/ 2875 h 3190"/>
                  <a:gd name="T42" fmla="*/ 1970 w 4240"/>
                  <a:gd name="T43" fmla="*/ 2778 h 3190"/>
                  <a:gd name="T44" fmla="*/ 2230 w 4240"/>
                  <a:gd name="T45" fmla="*/ 2890 h 3190"/>
                  <a:gd name="T46" fmla="*/ 2030 w 4240"/>
                  <a:gd name="T47" fmla="*/ 2763 h 3190"/>
                  <a:gd name="T48" fmla="*/ 1758 w 4240"/>
                  <a:gd name="T49" fmla="*/ 2841 h 3190"/>
                  <a:gd name="T50" fmla="*/ 406 w 4240"/>
                  <a:gd name="T51" fmla="*/ 1913 h 3190"/>
                  <a:gd name="T52" fmla="*/ 4151 w 4240"/>
                  <a:gd name="T53" fmla="*/ 2572 h 3190"/>
                  <a:gd name="T54" fmla="*/ 3461 w 4240"/>
                  <a:gd name="T55" fmla="*/ 1124 h 3190"/>
                  <a:gd name="T56" fmla="*/ 3625 w 4240"/>
                  <a:gd name="T57" fmla="*/ 984 h 3190"/>
                  <a:gd name="T58" fmla="*/ 3789 w 4240"/>
                  <a:gd name="T59" fmla="*/ 756 h 3190"/>
                  <a:gd name="T60" fmla="*/ 3924 w 4240"/>
                  <a:gd name="T61" fmla="*/ 386 h 3190"/>
                  <a:gd name="T62" fmla="*/ 3679 w 4240"/>
                  <a:gd name="T63" fmla="*/ 391 h 3190"/>
                  <a:gd name="T64" fmla="*/ 3429 w 4240"/>
                  <a:gd name="T65" fmla="*/ 203 h 3190"/>
                  <a:gd name="T66" fmla="*/ 3163 w 4240"/>
                  <a:gd name="T67" fmla="*/ 18 h 3190"/>
                  <a:gd name="T68" fmla="*/ 2984 w 4240"/>
                  <a:gd name="T69" fmla="*/ 303 h 3190"/>
                  <a:gd name="T70" fmla="*/ 2958 w 4240"/>
                  <a:gd name="T71" fmla="*/ 516 h 3190"/>
                  <a:gd name="T72" fmla="*/ 2791 w 4240"/>
                  <a:gd name="T73" fmla="*/ 765 h 3190"/>
                  <a:gd name="T74" fmla="*/ 2387 w 4240"/>
                  <a:gd name="T75" fmla="*/ 1045 h 3190"/>
                  <a:gd name="T76" fmla="*/ 1521 w 4240"/>
                  <a:gd name="T77" fmla="*/ 815 h 3190"/>
                  <a:gd name="T78" fmla="*/ 1244 w 4240"/>
                  <a:gd name="T79" fmla="*/ 445 h 3190"/>
                  <a:gd name="T80" fmla="*/ 991 w 4240"/>
                  <a:gd name="T81" fmla="*/ 357 h 3190"/>
                  <a:gd name="T82" fmla="*/ 586 w 4240"/>
                  <a:gd name="T83" fmla="*/ 534 h 3190"/>
                  <a:gd name="T84" fmla="*/ 462 w 4240"/>
                  <a:gd name="T85" fmla="*/ 797 h 3190"/>
                  <a:gd name="T86" fmla="*/ 115 w 4240"/>
                  <a:gd name="T87" fmla="*/ 828 h 3190"/>
                  <a:gd name="T88" fmla="*/ 94 w 4240"/>
                  <a:gd name="T89" fmla="*/ 828 h 3190"/>
                  <a:gd name="T90" fmla="*/ 422 w 4240"/>
                  <a:gd name="T91" fmla="*/ 800 h 3190"/>
                  <a:gd name="T92" fmla="*/ 589 w 4240"/>
                  <a:gd name="T93" fmla="*/ 552 h 3190"/>
                  <a:gd name="T94" fmla="*/ 936 w 4240"/>
                  <a:gd name="T95" fmla="*/ 443 h 3190"/>
                  <a:gd name="T96" fmla="*/ 1209 w 4240"/>
                  <a:gd name="T97" fmla="*/ 416 h 3190"/>
                  <a:gd name="T98" fmla="*/ 1419 w 4240"/>
                  <a:gd name="T99" fmla="*/ 729 h 3190"/>
                  <a:gd name="T100" fmla="*/ 2254 w 4240"/>
                  <a:gd name="T101" fmla="*/ 1049 h 3190"/>
                  <a:gd name="T102" fmla="*/ 2683 w 4240"/>
                  <a:gd name="T103" fmla="*/ 819 h 3190"/>
                  <a:gd name="T104" fmla="*/ 3036 w 4240"/>
                  <a:gd name="T105" fmla="*/ 593 h 3190"/>
                  <a:gd name="T106" fmla="*/ 2959 w 4240"/>
                  <a:gd name="T107" fmla="*/ 339 h 3190"/>
                  <a:gd name="T108" fmla="*/ 3074 w 4240"/>
                  <a:gd name="T109" fmla="*/ 37 h 3190"/>
                  <a:gd name="T110" fmla="*/ 3406 w 4240"/>
                  <a:gd name="T111" fmla="*/ 150 h 3190"/>
                  <a:gd name="T112" fmla="*/ 3659 w 4240"/>
                  <a:gd name="T113" fmla="*/ 335 h 3190"/>
                  <a:gd name="T114" fmla="*/ 3877 w 4240"/>
                  <a:gd name="T115" fmla="*/ 332 h 3190"/>
                  <a:gd name="T116" fmla="*/ 3800 w 4240"/>
                  <a:gd name="T117" fmla="*/ 648 h 3190"/>
                  <a:gd name="T118" fmla="*/ 3722 w 4240"/>
                  <a:gd name="T119" fmla="*/ 919 h 3190"/>
                  <a:gd name="T120" fmla="*/ 3546 w 4240"/>
                  <a:gd name="T121" fmla="*/ 1049 h 3190"/>
                  <a:gd name="T122" fmla="*/ 3796 w 4240"/>
                  <a:gd name="T123" fmla="*/ 746 h 3190"/>
                  <a:gd name="T124" fmla="*/ 3016 w 4240"/>
                  <a:gd name="T125" fmla="*/ 105 h 3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40" h="3190">
                    <a:moveTo>
                      <a:pt x="3282" y="3190"/>
                    </a:moveTo>
                    <a:cubicBezTo>
                      <a:pt x="3274" y="3189"/>
                      <a:pt x="3274" y="3189"/>
                      <a:pt x="3274" y="3189"/>
                    </a:cubicBezTo>
                    <a:cubicBezTo>
                      <a:pt x="3278" y="3165"/>
                      <a:pt x="3307" y="3096"/>
                      <a:pt x="3308" y="3093"/>
                    </a:cubicBezTo>
                    <a:cubicBezTo>
                      <a:pt x="3315" y="3096"/>
                      <a:pt x="3315" y="3096"/>
                      <a:pt x="3315" y="3096"/>
                    </a:cubicBezTo>
                    <a:cubicBezTo>
                      <a:pt x="3315" y="3097"/>
                      <a:pt x="3286" y="3167"/>
                      <a:pt x="3282" y="3190"/>
                    </a:cubicBezTo>
                    <a:close/>
                    <a:moveTo>
                      <a:pt x="3879" y="3099"/>
                    </a:moveTo>
                    <a:cubicBezTo>
                      <a:pt x="3879" y="3091"/>
                      <a:pt x="3879" y="3091"/>
                      <a:pt x="3879" y="3091"/>
                    </a:cubicBezTo>
                    <a:cubicBezTo>
                      <a:pt x="3879" y="3091"/>
                      <a:pt x="3923" y="3087"/>
                      <a:pt x="3939" y="3075"/>
                    </a:cubicBezTo>
                    <a:cubicBezTo>
                      <a:pt x="3944" y="3081"/>
                      <a:pt x="3944" y="3081"/>
                      <a:pt x="3944" y="3081"/>
                    </a:cubicBezTo>
                    <a:cubicBezTo>
                      <a:pt x="3926" y="3094"/>
                      <a:pt x="3881" y="3099"/>
                      <a:pt x="3879" y="3099"/>
                    </a:cubicBezTo>
                    <a:close/>
                    <a:moveTo>
                      <a:pt x="3755" y="3003"/>
                    </a:moveTo>
                    <a:cubicBezTo>
                      <a:pt x="3748" y="2988"/>
                      <a:pt x="3751" y="2950"/>
                      <a:pt x="3751" y="2949"/>
                    </a:cubicBezTo>
                    <a:cubicBezTo>
                      <a:pt x="3759" y="2949"/>
                      <a:pt x="3759" y="2949"/>
                      <a:pt x="3759" y="2949"/>
                    </a:cubicBezTo>
                    <a:cubicBezTo>
                      <a:pt x="3758" y="2960"/>
                      <a:pt x="3757" y="2989"/>
                      <a:pt x="3762" y="3000"/>
                    </a:cubicBezTo>
                    <a:lnTo>
                      <a:pt x="3755" y="3003"/>
                    </a:lnTo>
                    <a:close/>
                    <a:moveTo>
                      <a:pt x="4019" y="2967"/>
                    </a:moveTo>
                    <a:cubicBezTo>
                      <a:pt x="4013" y="2961"/>
                      <a:pt x="4013" y="2961"/>
                      <a:pt x="4013" y="2961"/>
                    </a:cubicBezTo>
                    <a:cubicBezTo>
                      <a:pt x="4054" y="2919"/>
                      <a:pt x="4054" y="2919"/>
                      <a:pt x="4054" y="2919"/>
                    </a:cubicBezTo>
                    <a:cubicBezTo>
                      <a:pt x="4060" y="2924"/>
                      <a:pt x="4060" y="2924"/>
                      <a:pt x="4060" y="2924"/>
                    </a:cubicBezTo>
                    <a:lnTo>
                      <a:pt x="4019" y="2967"/>
                    </a:lnTo>
                    <a:close/>
                    <a:moveTo>
                      <a:pt x="3409" y="2920"/>
                    </a:moveTo>
                    <a:cubicBezTo>
                      <a:pt x="3402" y="2917"/>
                      <a:pt x="3402" y="2917"/>
                      <a:pt x="3402" y="2917"/>
                    </a:cubicBezTo>
                    <a:cubicBezTo>
                      <a:pt x="3404" y="2913"/>
                      <a:pt x="3449" y="2841"/>
                      <a:pt x="3455" y="2832"/>
                    </a:cubicBezTo>
                    <a:cubicBezTo>
                      <a:pt x="3461" y="2837"/>
                      <a:pt x="3461" y="2837"/>
                      <a:pt x="3461" y="2837"/>
                    </a:cubicBezTo>
                    <a:cubicBezTo>
                      <a:pt x="3441" y="2869"/>
                      <a:pt x="3411" y="2917"/>
                      <a:pt x="3409" y="2920"/>
                    </a:cubicBezTo>
                    <a:close/>
                    <a:moveTo>
                      <a:pt x="1757" y="2920"/>
                    </a:moveTo>
                    <a:cubicBezTo>
                      <a:pt x="1756" y="2920"/>
                      <a:pt x="1755" y="2920"/>
                      <a:pt x="1754" y="2920"/>
                    </a:cubicBezTo>
                    <a:cubicBezTo>
                      <a:pt x="1753" y="2919"/>
                      <a:pt x="1752" y="2918"/>
                      <a:pt x="1751" y="2917"/>
                    </a:cubicBezTo>
                    <a:cubicBezTo>
                      <a:pt x="1750" y="2917"/>
                      <a:pt x="1750" y="2917"/>
                      <a:pt x="1750" y="2917"/>
                    </a:cubicBezTo>
                    <a:cubicBezTo>
                      <a:pt x="1749" y="2917"/>
                      <a:pt x="1747" y="2917"/>
                      <a:pt x="1745" y="2915"/>
                    </a:cubicBezTo>
                    <a:cubicBezTo>
                      <a:pt x="1743" y="2914"/>
                      <a:pt x="1743" y="2912"/>
                      <a:pt x="1743" y="2910"/>
                    </a:cubicBezTo>
                    <a:cubicBezTo>
                      <a:pt x="1742" y="2910"/>
                      <a:pt x="1741" y="2910"/>
                      <a:pt x="1739" y="2910"/>
                    </a:cubicBezTo>
                    <a:cubicBezTo>
                      <a:pt x="1737" y="2911"/>
                      <a:pt x="1735" y="2911"/>
                      <a:pt x="1733" y="2912"/>
                    </a:cubicBezTo>
                    <a:cubicBezTo>
                      <a:pt x="1730" y="2912"/>
                      <a:pt x="1728" y="2913"/>
                      <a:pt x="1725" y="2913"/>
                    </a:cubicBezTo>
                    <a:cubicBezTo>
                      <a:pt x="1722" y="2914"/>
                      <a:pt x="1718" y="2913"/>
                      <a:pt x="1715" y="2911"/>
                    </a:cubicBezTo>
                    <a:cubicBezTo>
                      <a:pt x="1713" y="2908"/>
                      <a:pt x="1712" y="2905"/>
                      <a:pt x="1713" y="2902"/>
                    </a:cubicBezTo>
                    <a:cubicBezTo>
                      <a:pt x="1713" y="2902"/>
                      <a:pt x="1713" y="2902"/>
                      <a:pt x="1713" y="2902"/>
                    </a:cubicBezTo>
                    <a:cubicBezTo>
                      <a:pt x="1713" y="2901"/>
                      <a:pt x="1713" y="2901"/>
                      <a:pt x="1712" y="2901"/>
                    </a:cubicBezTo>
                    <a:cubicBezTo>
                      <a:pt x="1712" y="2901"/>
                      <a:pt x="1710" y="2900"/>
                      <a:pt x="1709" y="2899"/>
                    </a:cubicBezTo>
                    <a:cubicBezTo>
                      <a:pt x="1705" y="2893"/>
                      <a:pt x="1711" y="2886"/>
                      <a:pt x="1714" y="2884"/>
                    </a:cubicBezTo>
                    <a:cubicBezTo>
                      <a:pt x="1714" y="2883"/>
                      <a:pt x="1713" y="2881"/>
                      <a:pt x="1712" y="2881"/>
                    </a:cubicBezTo>
                    <a:cubicBezTo>
                      <a:pt x="1709" y="2878"/>
                      <a:pt x="1708" y="2875"/>
                      <a:pt x="1710" y="2871"/>
                    </a:cubicBezTo>
                    <a:cubicBezTo>
                      <a:pt x="1708" y="2870"/>
                      <a:pt x="1708" y="2868"/>
                      <a:pt x="1707" y="2866"/>
                    </a:cubicBezTo>
                    <a:cubicBezTo>
                      <a:pt x="1707" y="2865"/>
                      <a:pt x="1707" y="2863"/>
                      <a:pt x="1708" y="2862"/>
                    </a:cubicBezTo>
                    <a:cubicBezTo>
                      <a:pt x="1708" y="2862"/>
                      <a:pt x="1707" y="2862"/>
                      <a:pt x="1707" y="2862"/>
                    </a:cubicBezTo>
                    <a:cubicBezTo>
                      <a:pt x="1706" y="2862"/>
                      <a:pt x="1705" y="2863"/>
                      <a:pt x="1703" y="2864"/>
                    </a:cubicBezTo>
                    <a:cubicBezTo>
                      <a:pt x="1702" y="2865"/>
                      <a:pt x="1701" y="2865"/>
                      <a:pt x="1700" y="2866"/>
                    </a:cubicBezTo>
                    <a:cubicBezTo>
                      <a:pt x="1698" y="2867"/>
                      <a:pt x="1695" y="2867"/>
                      <a:pt x="1693" y="2867"/>
                    </a:cubicBezTo>
                    <a:cubicBezTo>
                      <a:pt x="1692" y="2867"/>
                      <a:pt x="1690" y="2867"/>
                      <a:pt x="1689" y="2867"/>
                    </a:cubicBezTo>
                    <a:cubicBezTo>
                      <a:pt x="1688" y="2869"/>
                      <a:pt x="1685" y="2872"/>
                      <a:pt x="1681" y="2875"/>
                    </a:cubicBezTo>
                    <a:cubicBezTo>
                      <a:pt x="1679" y="2877"/>
                      <a:pt x="1677" y="2878"/>
                      <a:pt x="1677" y="2879"/>
                    </a:cubicBezTo>
                    <a:cubicBezTo>
                      <a:pt x="1674" y="2882"/>
                      <a:pt x="1669" y="2886"/>
                      <a:pt x="1663" y="2886"/>
                    </a:cubicBezTo>
                    <a:cubicBezTo>
                      <a:pt x="1659" y="2886"/>
                      <a:pt x="1652" y="2887"/>
                      <a:pt x="1648" y="2878"/>
                    </a:cubicBezTo>
                    <a:cubicBezTo>
                      <a:pt x="1648" y="2877"/>
                      <a:pt x="1647" y="2876"/>
                      <a:pt x="1647" y="2876"/>
                    </a:cubicBezTo>
                    <a:cubicBezTo>
                      <a:pt x="1646" y="2875"/>
                      <a:pt x="1644" y="2876"/>
                      <a:pt x="1641" y="2877"/>
                    </a:cubicBezTo>
                    <a:cubicBezTo>
                      <a:pt x="1636" y="2880"/>
                      <a:pt x="1628" y="2879"/>
                      <a:pt x="1624" y="2876"/>
                    </a:cubicBezTo>
                    <a:cubicBezTo>
                      <a:pt x="1620" y="2872"/>
                      <a:pt x="1619" y="2869"/>
                      <a:pt x="1622" y="2865"/>
                    </a:cubicBezTo>
                    <a:cubicBezTo>
                      <a:pt x="1622" y="2863"/>
                      <a:pt x="1623" y="2862"/>
                      <a:pt x="1623" y="2862"/>
                    </a:cubicBezTo>
                    <a:cubicBezTo>
                      <a:pt x="1624" y="2861"/>
                      <a:pt x="1624" y="2861"/>
                      <a:pt x="1624" y="2860"/>
                    </a:cubicBezTo>
                    <a:cubicBezTo>
                      <a:pt x="1624" y="2860"/>
                      <a:pt x="1623" y="2860"/>
                      <a:pt x="1623" y="2860"/>
                    </a:cubicBezTo>
                    <a:cubicBezTo>
                      <a:pt x="1618" y="2859"/>
                      <a:pt x="1614" y="2857"/>
                      <a:pt x="1610" y="2854"/>
                    </a:cubicBezTo>
                    <a:cubicBezTo>
                      <a:pt x="1608" y="2852"/>
                      <a:pt x="1604" y="2847"/>
                      <a:pt x="1610" y="2837"/>
                    </a:cubicBezTo>
                    <a:cubicBezTo>
                      <a:pt x="1612" y="2833"/>
                      <a:pt x="1613" y="2830"/>
                      <a:pt x="1613" y="2829"/>
                    </a:cubicBezTo>
                    <a:cubicBezTo>
                      <a:pt x="1612" y="2829"/>
                      <a:pt x="1611" y="2828"/>
                      <a:pt x="1610" y="2827"/>
                    </a:cubicBezTo>
                    <a:cubicBezTo>
                      <a:pt x="1609" y="2826"/>
                      <a:pt x="1608" y="2825"/>
                      <a:pt x="1607" y="2824"/>
                    </a:cubicBezTo>
                    <a:cubicBezTo>
                      <a:pt x="1605" y="2823"/>
                      <a:pt x="1602" y="2823"/>
                      <a:pt x="1599" y="2824"/>
                    </a:cubicBezTo>
                    <a:cubicBezTo>
                      <a:pt x="1596" y="2825"/>
                      <a:pt x="1593" y="2825"/>
                      <a:pt x="1591" y="2823"/>
                    </a:cubicBezTo>
                    <a:cubicBezTo>
                      <a:pt x="1591" y="2823"/>
                      <a:pt x="1590" y="2823"/>
                      <a:pt x="1590" y="2822"/>
                    </a:cubicBezTo>
                    <a:cubicBezTo>
                      <a:pt x="1588" y="2821"/>
                      <a:pt x="1586" y="2820"/>
                      <a:pt x="1583" y="2819"/>
                    </a:cubicBezTo>
                    <a:cubicBezTo>
                      <a:pt x="1580" y="2817"/>
                      <a:pt x="1576" y="2816"/>
                      <a:pt x="1569" y="2817"/>
                    </a:cubicBezTo>
                    <a:cubicBezTo>
                      <a:pt x="1559" y="2819"/>
                      <a:pt x="1547" y="2813"/>
                      <a:pt x="1546" y="2812"/>
                    </a:cubicBezTo>
                    <a:cubicBezTo>
                      <a:pt x="1544" y="2812"/>
                      <a:pt x="1544" y="2812"/>
                      <a:pt x="1544" y="2812"/>
                    </a:cubicBezTo>
                    <a:cubicBezTo>
                      <a:pt x="1544" y="2809"/>
                      <a:pt x="1544" y="2809"/>
                      <a:pt x="1544" y="2809"/>
                    </a:cubicBezTo>
                    <a:cubicBezTo>
                      <a:pt x="1543" y="2807"/>
                      <a:pt x="1545" y="2805"/>
                      <a:pt x="1548" y="2801"/>
                    </a:cubicBezTo>
                    <a:cubicBezTo>
                      <a:pt x="1551" y="2799"/>
                      <a:pt x="1554" y="2795"/>
                      <a:pt x="1555" y="2793"/>
                    </a:cubicBezTo>
                    <a:cubicBezTo>
                      <a:pt x="1555" y="2791"/>
                      <a:pt x="1556" y="2790"/>
                      <a:pt x="1556" y="2789"/>
                    </a:cubicBezTo>
                    <a:cubicBezTo>
                      <a:pt x="1556" y="2786"/>
                      <a:pt x="1557" y="2784"/>
                      <a:pt x="1560" y="2781"/>
                    </a:cubicBezTo>
                    <a:cubicBezTo>
                      <a:pt x="1561" y="2780"/>
                      <a:pt x="1561" y="2780"/>
                      <a:pt x="1561" y="2780"/>
                    </a:cubicBezTo>
                    <a:cubicBezTo>
                      <a:pt x="1564" y="2778"/>
                      <a:pt x="1565" y="2777"/>
                      <a:pt x="1565" y="2775"/>
                    </a:cubicBezTo>
                    <a:cubicBezTo>
                      <a:pt x="1566" y="2772"/>
                      <a:pt x="1565" y="2770"/>
                      <a:pt x="1564" y="2768"/>
                    </a:cubicBezTo>
                    <a:cubicBezTo>
                      <a:pt x="1564" y="2767"/>
                      <a:pt x="1564" y="2767"/>
                      <a:pt x="1564" y="2766"/>
                    </a:cubicBezTo>
                    <a:cubicBezTo>
                      <a:pt x="1562" y="2762"/>
                      <a:pt x="1564" y="2756"/>
                      <a:pt x="1569" y="2754"/>
                    </a:cubicBezTo>
                    <a:cubicBezTo>
                      <a:pt x="1569" y="2754"/>
                      <a:pt x="1569" y="2754"/>
                      <a:pt x="1569" y="2754"/>
                    </a:cubicBezTo>
                    <a:cubicBezTo>
                      <a:pt x="1569" y="2754"/>
                      <a:pt x="1569" y="2754"/>
                      <a:pt x="1570" y="2753"/>
                    </a:cubicBezTo>
                    <a:cubicBezTo>
                      <a:pt x="1570" y="2752"/>
                      <a:pt x="1570" y="2752"/>
                      <a:pt x="1570" y="2752"/>
                    </a:cubicBezTo>
                    <a:cubicBezTo>
                      <a:pt x="1570" y="2751"/>
                      <a:pt x="1569" y="2750"/>
                      <a:pt x="1570" y="2748"/>
                    </a:cubicBezTo>
                    <a:cubicBezTo>
                      <a:pt x="1571" y="2745"/>
                      <a:pt x="1575" y="2741"/>
                      <a:pt x="1577" y="2740"/>
                    </a:cubicBezTo>
                    <a:cubicBezTo>
                      <a:pt x="1579" y="2739"/>
                      <a:pt x="1581" y="2739"/>
                      <a:pt x="1583" y="2740"/>
                    </a:cubicBezTo>
                    <a:cubicBezTo>
                      <a:pt x="1583" y="2740"/>
                      <a:pt x="1583" y="2740"/>
                      <a:pt x="1583" y="2739"/>
                    </a:cubicBezTo>
                    <a:cubicBezTo>
                      <a:pt x="1583" y="2737"/>
                      <a:pt x="1583" y="2735"/>
                      <a:pt x="1584" y="2733"/>
                    </a:cubicBezTo>
                    <a:cubicBezTo>
                      <a:pt x="1584" y="2733"/>
                      <a:pt x="1584" y="2732"/>
                      <a:pt x="1584" y="2731"/>
                    </a:cubicBezTo>
                    <a:cubicBezTo>
                      <a:pt x="1579" y="2731"/>
                      <a:pt x="1576" y="2730"/>
                      <a:pt x="1573" y="2727"/>
                    </a:cubicBezTo>
                    <a:cubicBezTo>
                      <a:pt x="1573" y="2727"/>
                      <a:pt x="1573" y="2727"/>
                      <a:pt x="1573" y="2726"/>
                    </a:cubicBezTo>
                    <a:cubicBezTo>
                      <a:pt x="1573" y="2727"/>
                      <a:pt x="1572" y="2727"/>
                      <a:pt x="1572" y="2727"/>
                    </a:cubicBezTo>
                    <a:cubicBezTo>
                      <a:pt x="1567" y="2729"/>
                      <a:pt x="1564" y="2728"/>
                      <a:pt x="1561" y="2726"/>
                    </a:cubicBezTo>
                    <a:cubicBezTo>
                      <a:pt x="1561" y="2726"/>
                      <a:pt x="1561" y="2726"/>
                      <a:pt x="1560" y="2726"/>
                    </a:cubicBezTo>
                    <a:cubicBezTo>
                      <a:pt x="1559" y="2726"/>
                      <a:pt x="1557" y="2726"/>
                      <a:pt x="1554" y="2726"/>
                    </a:cubicBezTo>
                    <a:cubicBezTo>
                      <a:pt x="1549" y="2726"/>
                      <a:pt x="1546" y="2725"/>
                      <a:pt x="1545" y="2720"/>
                    </a:cubicBezTo>
                    <a:cubicBezTo>
                      <a:pt x="1545" y="2720"/>
                      <a:pt x="1544" y="2719"/>
                      <a:pt x="1544" y="2719"/>
                    </a:cubicBezTo>
                    <a:cubicBezTo>
                      <a:pt x="1544" y="2719"/>
                      <a:pt x="1544" y="2719"/>
                      <a:pt x="1544" y="2719"/>
                    </a:cubicBezTo>
                    <a:cubicBezTo>
                      <a:pt x="1544" y="2719"/>
                      <a:pt x="1543" y="2719"/>
                      <a:pt x="1543" y="2719"/>
                    </a:cubicBezTo>
                    <a:cubicBezTo>
                      <a:pt x="1542" y="2719"/>
                      <a:pt x="1541" y="2719"/>
                      <a:pt x="1540" y="2719"/>
                    </a:cubicBezTo>
                    <a:cubicBezTo>
                      <a:pt x="1539" y="2719"/>
                      <a:pt x="1536" y="2718"/>
                      <a:pt x="1535" y="2716"/>
                    </a:cubicBezTo>
                    <a:cubicBezTo>
                      <a:pt x="1533" y="2714"/>
                      <a:pt x="1534" y="2711"/>
                      <a:pt x="1535" y="2711"/>
                    </a:cubicBezTo>
                    <a:cubicBezTo>
                      <a:pt x="1535" y="2710"/>
                      <a:pt x="1535" y="2709"/>
                      <a:pt x="1535" y="2709"/>
                    </a:cubicBezTo>
                    <a:cubicBezTo>
                      <a:pt x="1535" y="2708"/>
                      <a:pt x="1536" y="2708"/>
                      <a:pt x="1536" y="2707"/>
                    </a:cubicBezTo>
                    <a:cubicBezTo>
                      <a:pt x="1536" y="2706"/>
                      <a:pt x="1535" y="2704"/>
                      <a:pt x="1535" y="2703"/>
                    </a:cubicBezTo>
                    <a:cubicBezTo>
                      <a:pt x="1533" y="2699"/>
                      <a:pt x="1532" y="2695"/>
                      <a:pt x="1533" y="2692"/>
                    </a:cubicBezTo>
                    <a:cubicBezTo>
                      <a:pt x="1533" y="2691"/>
                      <a:pt x="1533" y="2690"/>
                      <a:pt x="1533" y="2689"/>
                    </a:cubicBezTo>
                    <a:cubicBezTo>
                      <a:pt x="1532" y="2688"/>
                      <a:pt x="1531" y="2686"/>
                      <a:pt x="1531" y="2684"/>
                    </a:cubicBezTo>
                    <a:cubicBezTo>
                      <a:pt x="1531" y="2682"/>
                      <a:pt x="1532" y="2680"/>
                      <a:pt x="1534" y="2679"/>
                    </a:cubicBezTo>
                    <a:cubicBezTo>
                      <a:pt x="1534" y="2678"/>
                      <a:pt x="1533" y="2675"/>
                      <a:pt x="1533" y="2674"/>
                    </a:cubicBezTo>
                    <a:cubicBezTo>
                      <a:pt x="1533" y="2674"/>
                      <a:pt x="1532" y="2673"/>
                      <a:pt x="1532" y="2673"/>
                    </a:cubicBezTo>
                    <a:cubicBezTo>
                      <a:pt x="1531" y="2671"/>
                      <a:pt x="1530" y="2669"/>
                      <a:pt x="1530" y="2664"/>
                    </a:cubicBezTo>
                    <a:cubicBezTo>
                      <a:pt x="1529" y="2663"/>
                      <a:pt x="1529" y="2662"/>
                      <a:pt x="1529" y="2662"/>
                    </a:cubicBezTo>
                    <a:cubicBezTo>
                      <a:pt x="1529" y="2663"/>
                      <a:pt x="1529" y="2663"/>
                      <a:pt x="1528" y="2663"/>
                    </a:cubicBezTo>
                    <a:cubicBezTo>
                      <a:pt x="1528" y="2663"/>
                      <a:pt x="1527" y="2663"/>
                      <a:pt x="1526" y="2662"/>
                    </a:cubicBezTo>
                    <a:cubicBezTo>
                      <a:pt x="1521" y="2662"/>
                      <a:pt x="1521" y="2657"/>
                      <a:pt x="1521" y="2654"/>
                    </a:cubicBezTo>
                    <a:cubicBezTo>
                      <a:pt x="1521" y="2653"/>
                      <a:pt x="1521" y="2653"/>
                      <a:pt x="1521" y="2653"/>
                    </a:cubicBezTo>
                    <a:cubicBezTo>
                      <a:pt x="1521" y="2651"/>
                      <a:pt x="1521" y="2650"/>
                      <a:pt x="1521" y="2649"/>
                    </a:cubicBezTo>
                    <a:cubicBezTo>
                      <a:pt x="1521" y="2648"/>
                      <a:pt x="1521" y="2647"/>
                      <a:pt x="1521" y="2646"/>
                    </a:cubicBezTo>
                    <a:cubicBezTo>
                      <a:pt x="1521" y="2642"/>
                      <a:pt x="1525" y="2640"/>
                      <a:pt x="1531" y="2637"/>
                    </a:cubicBezTo>
                    <a:cubicBezTo>
                      <a:pt x="1533" y="2636"/>
                      <a:pt x="1534" y="2635"/>
                      <a:pt x="1535" y="2634"/>
                    </a:cubicBezTo>
                    <a:cubicBezTo>
                      <a:pt x="1534" y="2634"/>
                      <a:pt x="1533" y="2634"/>
                      <a:pt x="1533" y="2634"/>
                    </a:cubicBezTo>
                    <a:cubicBezTo>
                      <a:pt x="1529" y="2638"/>
                      <a:pt x="1522" y="2636"/>
                      <a:pt x="1520" y="2635"/>
                    </a:cubicBezTo>
                    <a:cubicBezTo>
                      <a:pt x="1519" y="2634"/>
                      <a:pt x="1519" y="2634"/>
                      <a:pt x="1518" y="2633"/>
                    </a:cubicBezTo>
                    <a:cubicBezTo>
                      <a:pt x="1517" y="2633"/>
                      <a:pt x="1515" y="2633"/>
                      <a:pt x="1514" y="2632"/>
                    </a:cubicBezTo>
                    <a:cubicBezTo>
                      <a:pt x="1512" y="2632"/>
                      <a:pt x="1509" y="2632"/>
                      <a:pt x="1508" y="2632"/>
                    </a:cubicBezTo>
                    <a:cubicBezTo>
                      <a:pt x="1506" y="2632"/>
                      <a:pt x="1503" y="2632"/>
                      <a:pt x="1500" y="2632"/>
                    </a:cubicBezTo>
                    <a:cubicBezTo>
                      <a:pt x="1497" y="2632"/>
                      <a:pt x="1491" y="2632"/>
                      <a:pt x="1489" y="2632"/>
                    </a:cubicBezTo>
                    <a:cubicBezTo>
                      <a:pt x="1485" y="2635"/>
                      <a:pt x="1480" y="2635"/>
                      <a:pt x="1474" y="2635"/>
                    </a:cubicBezTo>
                    <a:cubicBezTo>
                      <a:pt x="1473" y="2635"/>
                      <a:pt x="1471" y="2635"/>
                      <a:pt x="1470" y="2635"/>
                    </a:cubicBezTo>
                    <a:cubicBezTo>
                      <a:pt x="1466" y="2635"/>
                      <a:pt x="1461" y="2638"/>
                      <a:pt x="1455" y="2642"/>
                    </a:cubicBezTo>
                    <a:cubicBezTo>
                      <a:pt x="1452" y="2644"/>
                      <a:pt x="1450" y="2646"/>
                      <a:pt x="1447" y="2648"/>
                    </a:cubicBezTo>
                    <a:cubicBezTo>
                      <a:pt x="1443" y="2650"/>
                      <a:pt x="1439" y="2651"/>
                      <a:pt x="1436" y="2650"/>
                    </a:cubicBezTo>
                    <a:cubicBezTo>
                      <a:pt x="1433" y="2649"/>
                      <a:pt x="1431" y="2645"/>
                      <a:pt x="1431" y="2643"/>
                    </a:cubicBezTo>
                    <a:cubicBezTo>
                      <a:pt x="1431" y="2643"/>
                      <a:pt x="1431" y="2643"/>
                      <a:pt x="1431" y="2643"/>
                    </a:cubicBezTo>
                    <a:cubicBezTo>
                      <a:pt x="1429" y="2642"/>
                      <a:pt x="1427" y="2639"/>
                      <a:pt x="1427" y="2636"/>
                    </a:cubicBezTo>
                    <a:cubicBezTo>
                      <a:pt x="1427" y="2635"/>
                      <a:pt x="1428" y="2633"/>
                      <a:pt x="1429" y="2632"/>
                    </a:cubicBezTo>
                    <a:cubicBezTo>
                      <a:pt x="1430" y="2631"/>
                      <a:pt x="1431" y="2630"/>
                      <a:pt x="1432" y="2629"/>
                    </a:cubicBezTo>
                    <a:cubicBezTo>
                      <a:pt x="1434" y="2626"/>
                      <a:pt x="1437" y="2624"/>
                      <a:pt x="1440" y="2621"/>
                    </a:cubicBezTo>
                    <a:cubicBezTo>
                      <a:pt x="1443" y="2619"/>
                      <a:pt x="1444" y="2617"/>
                      <a:pt x="1446" y="2615"/>
                    </a:cubicBezTo>
                    <a:cubicBezTo>
                      <a:pt x="1446" y="2614"/>
                      <a:pt x="1447" y="2613"/>
                      <a:pt x="1448" y="2612"/>
                    </a:cubicBezTo>
                    <a:cubicBezTo>
                      <a:pt x="1444" y="2610"/>
                      <a:pt x="1443" y="2607"/>
                      <a:pt x="1443" y="2606"/>
                    </a:cubicBezTo>
                    <a:cubicBezTo>
                      <a:pt x="1443" y="2604"/>
                      <a:pt x="1444" y="2602"/>
                      <a:pt x="1446" y="2601"/>
                    </a:cubicBezTo>
                    <a:cubicBezTo>
                      <a:pt x="1446" y="2600"/>
                      <a:pt x="1446" y="2600"/>
                      <a:pt x="1446" y="2599"/>
                    </a:cubicBezTo>
                    <a:cubicBezTo>
                      <a:pt x="1446" y="2598"/>
                      <a:pt x="1446" y="2597"/>
                      <a:pt x="1446" y="2597"/>
                    </a:cubicBezTo>
                    <a:cubicBezTo>
                      <a:pt x="1446" y="2597"/>
                      <a:pt x="1446" y="2597"/>
                      <a:pt x="1445" y="2597"/>
                    </a:cubicBezTo>
                    <a:cubicBezTo>
                      <a:pt x="1443" y="2598"/>
                      <a:pt x="1439" y="2598"/>
                      <a:pt x="1436" y="2592"/>
                    </a:cubicBezTo>
                    <a:cubicBezTo>
                      <a:pt x="1436" y="2592"/>
                      <a:pt x="1436" y="2592"/>
                      <a:pt x="1436" y="2591"/>
                    </a:cubicBezTo>
                    <a:cubicBezTo>
                      <a:pt x="1435" y="2589"/>
                      <a:pt x="1435" y="2586"/>
                      <a:pt x="1436" y="2582"/>
                    </a:cubicBezTo>
                    <a:cubicBezTo>
                      <a:pt x="1437" y="2579"/>
                      <a:pt x="1437" y="2579"/>
                      <a:pt x="1439" y="2574"/>
                    </a:cubicBezTo>
                    <a:cubicBezTo>
                      <a:pt x="1439" y="2570"/>
                      <a:pt x="1439" y="2570"/>
                      <a:pt x="1439" y="2570"/>
                    </a:cubicBezTo>
                    <a:cubicBezTo>
                      <a:pt x="1440" y="2566"/>
                      <a:pt x="1441" y="2563"/>
                      <a:pt x="1441" y="2562"/>
                    </a:cubicBezTo>
                    <a:cubicBezTo>
                      <a:pt x="1441" y="2562"/>
                      <a:pt x="1441" y="2562"/>
                      <a:pt x="1441" y="2561"/>
                    </a:cubicBezTo>
                    <a:cubicBezTo>
                      <a:pt x="1441" y="2561"/>
                      <a:pt x="1441" y="2561"/>
                      <a:pt x="1441" y="2561"/>
                    </a:cubicBezTo>
                    <a:cubicBezTo>
                      <a:pt x="1442" y="2560"/>
                      <a:pt x="1442" y="2558"/>
                      <a:pt x="1444" y="2558"/>
                    </a:cubicBezTo>
                    <a:cubicBezTo>
                      <a:pt x="1447" y="2556"/>
                      <a:pt x="1452" y="2554"/>
                      <a:pt x="1454" y="2553"/>
                    </a:cubicBezTo>
                    <a:cubicBezTo>
                      <a:pt x="1455" y="2553"/>
                      <a:pt x="1457" y="2553"/>
                      <a:pt x="1457" y="2553"/>
                    </a:cubicBezTo>
                    <a:cubicBezTo>
                      <a:pt x="1457" y="2552"/>
                      <a:pt x="1457" y="2550"/>
                      <a:pt x="1456" y="2549"/>
                    </a:cubicBezTo>
                    <a:cubicBezTo>
                      <a:pt x="1454" y="2544"/>
                      <a:pt x="1456" y="2540"/>
                      <a:pt x="1457" y="2538"/>
                    </a:cubicBezTo>
                    <a:cubicBezTo>
                      <a:pt x="1457" y="2537"/>
                      <a:pt x="1458" y="2536"/>
                      <a:pt x="1458" y="2535"/>
                    </a:cubicBezTo>
                    <a:cubicBezTo>
                      <a:pt x="1458" y="2532"/>
                      <a:pt x="1460" y="2529"/>
                      <a:pt x="1461" y="2526"/>
                    </a:cubicBezTo>
                    <a:cubicBezTo>
                      <a:pt x="1462" y="2524"/>
                      <a:pt x="1463" y="2523"/>
                      <a:pt x="1463" y="2522"/>
                    </a:cubicBezTo>
                    <a:cubicBezTo>
                      <a:pt x="1464" y="2519"/>
                      <a:pt x="1466" y="2517"/>
                      <a:pt x="1469" y="2516"/>
                    </a:cubicBezTo>
                    <a:cubicBezTo>
                      <a:pt x="1471" y="2515"/>
                      <a:pt x="1473" y="2515"/>
                      <a:pt x="1475" y="2516"/>
                    </a:cubicBezTo>
                    <a:cubicBezTo>
                      <a:pt x="1476" y="2516"/>
                      <a:pt x="1476" y="2517"/>
                      <a:pt x="1477" y="2517"/>
                    </a:cubicBezTo>
                    <a:cubicBezTo>
                      <a:pt x="1478" y="2518"/>
                      <a:pt x="1479" y="2518"/>
                      <a:pt x="1480" y="2518"/>
                    </a:cubicBezTo>
                    <a:cubicBezTo>
                      <a:pt x="1482" y="2516"/>
                      <a:pt x="1490" y="2509"/>
                      <a:pt x="1493" y="2507"/>
                    </a:cubicBezTo>
                    <a:cubicBezTo>
                      <a:pt x="1494" y="2506"/>
                      <a:pt x="1494" y="2505"/>
                      <a:pt x="1493" y="2505"/>
                    </a:cubicBezTo>
                    <a:cubicBezTo>
                      <a:pt x="1491" y="2501"/>
                      <a:pt x="1491" y="2499"/>
                      <a:pt x="1494" y="2496"/>
                    </a:cubicBezTo>
                    <a:cubicBezTo>
                      <a:pt x="1494" y="2496"/>
                      <a:pt x="1494" y="2496"/>
                      <a:pt x="1494" y="2496"/>
                    </a:cubicBezTo>
                    <a:cubicBezTo>
                      <a:pt x="1494" y="2495"/>
                      <a:pt x="1494" y="2494"/>
                      <a:pt x="1495" y="2493"/>
                    </a:cubicBezTo>
                    <a:cubicBezTo>
                      <a:pt x="1495" y="2492"/>
                      <a:pt x="1495" y="2492"/>
                      <a:pt x="1495" y="2492"/>
                    </a:cubicBezTo>
                    <a:cubicBezTo>
                      <a:pt x="1495" y="2490"/>
                      <a:pt x="1495" y="2487"/>
                      <a:pt x="1497" y="2485"/>
                    </a:cubicBezTo>
                    <a:cubicBezTo>
                      <a:pt x="1500" y="2484"/>
                      <a:pt x="1502" y="2485"/>
                      <a:pt x="1504" y="2486"/>
                    </a:cubicBezTo>
                    <a:cubicBezTo>
                      <a:pt x="1504" y="2486"/>
                      <a:pt x="1505" y="2486"/>
                      <a:pt x="1505" y="2486"/>
                    </a:cubicBezTo>
                    <a:cubicBezTo>
                      <a:pt x="1509" y="2488"/>
                      <a:pt x="1510" y="2490"/>
                      <a:pt x="1511" y="2493"/>
                    </a:cubicBezTo>
                    <a:cubicBezTo>
                      <a:pt x="1511" y="2494"/>
                      <a:pt x="1511" y="2494"/>
                      <a:pt x="1511" y="2494"/>
                    </a:cubicBezTo>
                    <a:cubicBezTo>
                      <a:pt x="1511" y="2494"/>
                      <a:pt x="1513" y="2494"/>
                      <a:pt x="1513" y="2494"/>
                    </a:cubicBezTo>
                    <a:cubicBezTo>
                      <a:pt x="1514" y="2493"/>
                      <a:pt x="1518" y="2487"/>
                      <a:pt x="1520" y="2484"/>
                    </a:cubicBezTo>
                    <a:cubicBezTo>
                      <a:pt x="1522" y="2481"/>
                      <a:pt x="1524" y="2478"/>
                      <a:pt x="1525" y="2476"/>
                    </a:cubicBezTo>
                    <a:cubicBezTo>
                      <a:pt x="1530" y="2471"/>
                      <a:pt x="1536" y="2470"/>
                      <a:pt x="1540" y="2472"/>
                    </a:cubicBezTo>
                    <a:cubicBezTo>
                      <a:pt x="1540" y="2472"/>
                      <a:pt x="1540" y="2471"/>
                      <a:pt x="1540" y="2471"/>
                    </a:cubicBezTo>
                    <a:cubicBezTo>
                      <a:pt x="1540" y="2469"/>
                      <a:pt x="1537" y="2465"/>
                      <a:pt x="1534" y="2462"/>
                    </a:cubicBezTo>
                    <a:cubicBezTo>
                      <a:pt x="1534" y="2462"/>
                      <a:pt x="1534" y="2462"/>
                      <a:pt x="1534" y="2462"/>
                    </a:cubicBezTo>
                    <a:cubicBezTo>
                      <a:pt x="1530" y="2458"/>
                      <a:pt x="1530" y="2456"/>
                      <a:pt x="1532" y="2450"/>
                    </a:cubicBezTo>
                    <a:cubicBezTo>
                      <a:pt x="1532" y="2449"/>
                      <a:pt x="1532" y="2449"/>
                      <a:pt x="1532" y="2449"/>
                    </a:cubicBezTo>
                    <a:cubicBezTo>
                      <a:pt x="1533" y="2447"/>
                      <a:pt x="1534" y="2445"/>
                      <a:pt x="1536" y="2444"/>
                    </a:cubicBezTo>
                    <a:cubicBezTo>
                      <a:pt x="1539" y="2442"/>
                      <a:pt x="1542" y="2443"/>
                      <a:pt x="1544" y="2444"/>
                    </a:cubicBezTo>
                    <a:cubicBezTo>
                      <a:pt x="1545" y="2445"/>
                      <a:pt x="1545" y="2445"/>
                      <a:pt x="1546" y="2445"/>
                    </a:cubicBezTo>
                    <a:cubicBezTo>
                      <a:pt x="1546" y="2445"/>
                      <a:pt x="1546" y="2444"/>
                      <a:pt x="1546" y="2444"/>
                    </a:cubicBezTo>
                    <a:cubicBezTo>
                      <a:pt x="1546" y="2443"/>
                      <a:pt x="1545" y="2441"/>
                      <a:pt x="1544" y="2439"/>
                    </a:cubicBezTo>
                    <a:cubicBezTo>
                      <a:pt x="1540" y="2434"/>
                      <a:pt x="1546" y="2429"/>
                      <a:pt x="1549" y="2427"/>
                    </a:cubicBezTo>
                    <a:cubicBezTo>
                      <a:pt x="1550" y="2426"/>
                      <a:pt x="1550" y="2426"/>
                      <a:pt x="1551" y="2425"/>
                    </a:cubicBezTo>
                    <a:cubicBezTo>
                      <a:pt x="1552" y="2424"/>
                      <a:pt x="1552" y="2420"/>
                      <a:pt x="1552" y="2416"/>
                    </a:cubicBezTo>
                    <a:cubicBezTo>
                      <a:pt x="1552" y="2412"/>
                      <a:pt x="1554" y="2410"/>
                      <a:pt x="1555" y="2409"/>
                    </a:cubicBezTo>
                    <a:cubicBezTo>
                      <a:pt x="1555" y="2409"/>
                      <a:pt x="1556" y="2409"/>
                      <a:pt x="1556" y="2409"/>
                    </a:cubicBezTo>
                    <a:cubicBezTo>
                      <a:pt x="1556" y="2405"/>
                      <a:pt x="1555" y="2385"/>
                      <a:pt x="1555" y="2381"/>
                    </a:cubicBezTo>
                    <a:cubicBezTo>
                      <a:pt x="1555" y="2377"/>
                      <a:pt x="1556" y="2374"/>
                      <a:pt x="1557" y="2372"/>
                    </a:cubicBezTo>
                    <a:cubicBezTo>
                      <a:pt x="1558" y="2371"/>
                      <a:pt x="1558" y="2371"/>
                      <a:pt x="1558" y="2371"/>
                    </a:cubicBezTo>
                    <a:cubicBezTo>
                      <a:pt x="1559" y="2369"/>
                      <a:pt x="1559" y="2369"/>
                      <a:pt x="1555" y="2366"/>
                    </a:cubicBezTo>
                    <a:cubicBezTo>
                      <a:pt x="1550" y="2361"/>
                      <a:pt x="1553" y="2355"/>
                      <a:pt x="1556" y="2351"/>
                    </a:cubicBezTo>
                    <a:cubicBezTo>
                      <a:pt x="1557" y="2349"/>
                      <a:pt x="1558" y="2348"/>
                      <a:pt x="1558" y="2346"/>
                    </a:cubicBezTo>
                    <a:cubicBezTo>
                      <a:pt x="1559" y="2344"/>
                      <a:pt x="1559" y="2343"/>
                      <a:pt x="1559" y="2343"/>
                    </a:cubicBezTo>
                    <a:cubicBezTo>
                      <a:pt x="1559" y="2343"/>
                      <a:pt x="1559" y="2343"/>
                      <a:pt x="1559" y="2343"/>
                    </a:cubicBezTo>
                    <a:cubicBezTo>
                      <a:pt x="1558" y="2342"/>
                      <a:pt x="1558" y="2341"/>
                      <a:pt x="1557" y="2338"/>
                    </a:cubicBezTo>
                    <a:cubicBezTo>
                      <a:pt x="1556" y="2332"/>
                      <a:pt x="1557" y="2330"/>
                      <a:pt x="1558" y="2326"/>
                    </a:cubicBezTo>
                    <a:cubicBezTo>
                      <a:pt x="1558" y="2326"/>
                      <a:pt x="1558" y="2325"/>
                      <a:pt x="1558" y="2324"/>
                    </a:cubicBezTo>
                    <a:cubicBezTo>
                      <a:pt x="1558" y="2324"/>
                      <a:pt x="1558" y="2324"/>
                      <a:pt x="1558" y="2324"/>
                    </a:cubicBezTo>
                    <a:cubicBezTo>
                      <a:pt x="1557" y="2325"/>
                      <a:pt x="1555" y="2326"/>
                      <a:pt x="1553" y="2325"/>
                    </a:cubicBezTo>
                    <a:cubicBezTo>
                      <a:pt x="1552" y="2324"/>
                      <a:pt x="1551" y="2323"/>
                      <a:pt x="1551" y="2321"/>
                    </a:cubicBezTo>
                    <a:cubicBezTo>
                      <a:pt x="1550" y="2320"/>
                      <a:pt x="1549" y="2319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21"/>
                      <a:pt x="1544" y="2324"/>
                      <a:pt x="1542" y="2326"/>
                    </a:cubicBezTo>
                    <a:cubicBezTo>
                      <a:pt x="1542" y="2326"/>
                      <a:pt x="1542" y="2326"/>
                      <a:pt x="1542" y="2326"/>
                    </a:cubicBezTo>
                    <a:cubicBezTo>
                      <a:pt x="1541" y="2327"/>
                      <a:pt x="1539" y="2329"/>
                      <a:pt x="1537" y="2329"/>
                    </a:cubicBezTo>
                    <a:cubicBezTo>
                      <a:pt x="1537" y="2329"/>
                      <a:pt x="1537" y="2329"/>
                      <a:pt x="1537" y="2329"/>
                    </a:cubicBezTo>
                    <a:cubicBezTo>
                      <a:pt x="1534" y="2329"/>
                      <a:pt x="1532" y="2327"/>
                      <a:pt x="1530" y="2325"/>
                    </a:cubicBezTo>
                    <a:cubicBezTo>
                      <a:pt x="1527" y="2321"/>
                      <a:pt x="1527" y="2320"/>
                      <a:pt x="1528" y="2316"/>
                    </a:cubicBezTo>
                    <a:cubicBezTo>
                      <a:pt x="1528" y="2316"/>
                      <a:pt x="1528" y="2315"/>
                      <a:pt x="1528" y="2314"/>
                    </a:cubicBezTo>
                    <a:cubicBezTo>
                      <a:pt x="1528" y="2313"/>
                      <a:pt x="1528" y="2311"/>
                      <a:pt x="1528" y="2311"/>
                    </a:cubicBezTo>
                    <a:cubicBezTo>
                      <a:pt x="1527" y="2311"/>
                      <a:pt x="1527" y="2311"/>
                      <a:pt x="1527" y="2310"/>
                    </a:cubicBezTo>
                    <a:cubicBezTo>
                      <a:pt x="1522" y="2307"/>
                      <a:pt x="1523" y="2292"/>
                      <a:pt x="1524" y="2290"/>
                    </a:cubicBezTo>
                    <a:cubicBezTo>
                      <a:pt x="1524" y="2289"/>
                      <a:pt x="1522" y="2286"/>
                      <a:pt x="1521" y="2284"/>
                    </a:cubicBezTo>
                    <a:cubicBezTo>
                      <a:pt x="1518" y="2280"/>
                      <a:pt x="1519" y="2274"/>
                      <a:pt x="1522" y="2267"/>
                    </a:cubicBezTo>
                    <a:cubicBezTo>
                      <a:pt x="1522" y="2266"/>
                      <a:pt x="1522" y="2265"/>
                      <a:pt x="1522" y="2265"/>
                    </a:cubicBezTo>
                    <a:cubicBezTo>
                      <a:pt x="1518" y="2265"/>
                      <a:pt x="1513" y="2264"/>
                      <a:pt x="1511" y="2260"/>
                    </a:cubicBezTo>
                    <a:cubicBezTo>
                      <a:pt x="1510" y="2257"/>
                      <a:pt x="1509" y="2253"/>
                      <a:pt x="1508" y="2250"/>
                    </a:cubicBezTo>
                    <a:cubicBezTo>
                      <a:pt x="1503" y="2253"/>
                      <a:pt x="1498" y="2248"/>
                      <a:pt x="1496" y="2247"/>
                    </a:cubicBezTo>
                    <a:cubicBezTo>
                      <a:pt x="1496" y="2246"/>
                      <a:pt x="1496" y="2246"/>
                      <a:pt x="1496" y="2246"/>
                    </a:cubicBezTo>
                    <a:cubicBezTo>
                      <a:pt x="1492" y="2244"/>
                      <a:pt x="1492" y="2239"/>
                      <a:pt x="1492" y="2235"/>
                    </a:cubicBezTo>
                    <a:cubicBezTo>
                      <a:pt x="1492" y="2234"/>
                      <a:pt x="1492" y="2234"/>
                      <a:pt x="1492" y="2234"/>
                    </a:cubicBezTo>
                    <a:cubicBezTo>
                      <a:pt x="1491" y="2233"/>
                      <a:pt x="1487" y="2231"/>
                      <a:pt x="1484" y="2232"/>
                    </a:cubicBezTo>
                    <a:cubicBezTo>
                      <a:pt x="1484" y="2232"/>
                      <a:pt x="1483" y="2232"/>
                      <a:pt x="1483" y="2232"/>
                    </a:cubicBezTo>
                    <a:cubicBezTo>
                      <a:pt x="1483" y="2232"/>
                      <a:pt x="1483" y="2232"/>
                      <a:pt x="1483" y="2232"/>
                    </a:cubicBezTo>
                    <a:cubicBezTo>
                      <a:pt x="1483" y="2233"/>
                      <a:pt x="1483" y="2233"/>
                      <a:pt x="1483" y="2234"/>
                    </a:cubicBezTo>
                    <a:cubicBezTo>
                      <a:pt x="1482" y="2235"/>
                      <a:pt x="1482" y="2236"/>
                      <a:pt x="1482" y="2237"/>
                    </a:cubicBezTo>
                    <a:cubicBezTo>
                      <a:pt x="1482" y="2239"/>
                      <a:pt x="1481" y="2242"/>
                      <a:pt x="1481" y="2244"/>
                    </a:cubicBezTo>
                    <a:cubicBezTo>
                      <a:pt x="1480" y="2247"/>
                      <a:pt x="1478" y="2250"/>
                      <a:pt x="1472" y="2249"/>
                    </a:cubicBezTo>
                    <a:cubicBezTo>
                      <a:pt x="1470" y="2251"/>
                      <a:pt x="1467" y="2256"/>
                      <a:pt x="1466" y="2257"/>
                    </a:cubicBezTo>
                    <a:cubicBezTo>
                      <a:pt x="1465" y="2259"/>
                      <a:pt x="1465" y="2259"/>
                      <a:pt x="1466" y="2261"/>
                    </a:cubicBezTo>
                    <a:cubicBezTo>
                      <a:pt x="1468" y="2264"/>
                      <a:pt x="1468" y="2268"/>
                      <a:pt x="1467" y="2272"/>
                    </a:cubicBezTo>
                    <a:cubicBezTo>
                      <a:pt x="1467" y="2273"/>
                      <a:pt x="1467" y="2274"/>
                      <a:pt x="1467" y="2275"/>
                    </a:cubicBezTo>
                    <a:cubicBezTo>
                      <a:pt x="1467" y="2279"/>
                      <a:pt x="1466" y="2281"/>
                      <a:pt x="1464" y="2283"/>
                    </a:cubicBezTo>
                    <a:cubicBezTo>
                      <a:pt x="1462" y="2284"/>
                      <a:pt x="1460" y="2284"/>
                      <a:pt x="1458" y="2283"/>
                    </a:cubicBezTo>
                    <a:cubicBezTo>
                      <a:pt x="1458" y="2283"/>
                      <a:pt x="1458" y="2283"/>
                      <a:pt x="1458" y="2283"/>
                    </a:cubicBezTo>
                    <a:cubicBezTo>
                      <a:pt x="1458" y="2283"/>
                      <a:pt x="1458" y="2283"/>
                      <a:pt x="1457" y="2283"/>
                    </a:cubicBezTo>
                    <a:cubicBezTo>
                      <a:pt x="1456" y="2285"/>
                      <a:pt x="1454" y="2286"/>
                      <a:pt x="1451" y="2288"/>
                    </a:cubicBezTo>
                    <a:cubicBezTo>
                      <a:pt x="1450" y="2288"/>
                      <a:pt x="1449" y="2289"/>
                      <a:pt x="1449" y="2289"/>
                    </a:cubicBezTo>
                    <a:cubicBezTo>
                      <a:pt x="1447" y="2290"/>
                      <a:pt x="1445" y="2292"/>
                      <a:pt x="1441" y="2293"/>
                    </a:cubicBezTo>
                    <a:cubicBezTo>
                      <a:pt x="1438" y="2295"/>
                      <a:pt x="1435" y="2294"/>
                      <a:pt x="1434" y="2293"/>
                    </a:cubicBezTo>
                    <a:cubicBezTo>
                      <a:pt x="1430" y="2291"/>
                      <a:pt x="1429" y="2286"/>
                      <a:pt x="1429" y="2283"/>
                    </a:cubicBezTo>
                    <a:cubicBezTo>
                      <a:pt x="1427" y="2282"/>
                      <a:pt x="1424" y="2280"/>
                      <a:pt x="1423" y="2280"/>
                    </a:cubicBezTo>
                    <a:cubicBezTo>
                      <a:pt x="1421" y="2280"/>
                      <a:pt x="1419" y="2280"/>
                      <a:pt x="1417" y="2278"/>
                    </a:cubicBezTo>
                    <a:cubicBezTo>
                      <a:pt x="1415" y="2277"/>
                      <a:pt x="1414" y="2275"/>
                      <a:pt x="1414" y="2272"/>
                    </a:cubicBezTo>
                    <a:cubicBezTo>
                      <a:pt x="1414" y="2271"/>
                      <a:pt x="1412" y="2271"/>
                      <a:pt x="1411" y="2270"/>
                    </a:cubicBezTo>
                    <a:cubicBezTo>
                      <a:pt x="1409" y="2269"/>
                      <a:pt x="1408" y="2268"/>
                      <a:pt x="1405" y="2266"/>
                    </a:cubicBezTo>
                    <a:cubicBezTo>
                      <a:pt x="1404" y="2265"/>
                      <a:pt x="1401" y="2262"/>
                      <a:pt x="1399" y="2261"/>
                    </a:cubicBezTo>
                    <a:cubicBezTo>
                      <a:pt x="1398" y="2261"/>
                      <a:pt x="1398" y="2261"/>
                      <a:pt x="1398" y="2261"/>
                    </a:cubicBezTo>
                    <a:cubicBezTo>
                      <a:pt x="1396" y="2260"/>
                      <a:pt x="1393" y="2259"/>
                      <a:pt x="1394" y="2255"/>
                    </a:cubicBezTo>
                    <a:cubicBezTo>
                      <a:pt x="1394" y="2254"/>
                      <a:pt x="1394" y="2254"/>
                      <a:pt x="1394" y="2254"/>
                    </a:cubicBezTo>
                    <a:cubicBezTo>
                      <a:pt x="1394" y="2253"/>
                      <a:pt x="1394" y="2252"/>
                      <a:pt x="1391" y="2250"/>
                    </a:cubicBezTo>
                    <a:cubicBezTo>
                      <a:pt x="1390" y="2251"/>
                      <a:pt x="1389" y="2251"/>
                      <a:pt x="1388" y="2252"/>
                    </a:cubicBezTo>
                    <a:cubicBezTo>
                      <a:pt x="1386" y="2253"/>
                      <a:pt x="1383" y="2252"/>
                      <a:pt x="1382" y="2251"/>
                    </a:cubicBezTo>
                    <a:cubicBezTo>
                      <a:pt x="1379" y="2249"/>
                      <a:pt x="1378" y="2245"/>
                      <a:pt x="1377" y="2243"/>
                    </a:cubicBezTo>
                    <a:cubicBezTo>
                      <a:pt x="1377" y="2243"/>
                      <a:pt x="1376" y="2242"/>
                      <a:pt x="1375" y="2242"/>
                    </a:cubicBezTo>
                    <a:cubicBezTo>
                      <a:pt x="1375" y="2242"/>
                      <a:pt x="1374" y="2242"/>
                      <a:pt x="1372" y="2242"/>
                    </a:cubicBezTo>
                    <a:cubicBezTo>
                      <a:pt x="1367" y="2243"/>
                      <a:pt x="1365" y="2243"/>
                      <a:pt x="1363" y="2243"/>
                    </a:cubicBezTo>
                    <a:cubicBezTo>
                      <a:pt x="1363" y="2243"/>
                      <a:pt x="1353" y="2242"/>
                      <a:pt x="1348" y="2234"/>
                    </a:cubicBezTo>
                    <a:cubicBezTo>
                      <a:pt x="1345" y="2231"/>
                      <a:pt x="1344" y="2231"/>
                      <a:pt x="1341" y="2233"/>
                    </a:cubicBezTo>
                    <a:cubicBezTo>
                      <a:pt x="1340" y="2233"/>
                      <a:pt x="1340" y="2233"/>
                      <a:pt x="1340" y="2233"/>
                    </a:cubicBezTo>
                    <a:cubicBezTo>
                      <a:pt x="1337" y="2235"/>
                      <a:pt x="1329" y="2236"/>
                      <a:pt x="1321" y="2237"/>
                    </a:cubicBezTo>
                    <a:cubicBezTo>
                      <a:pt x="1319" y="2237"/>
                      <a:pt x="1319" y="2237"/>
                      <a:pt x="1319" y="2237"/>
                    </a:cubicBezTo>
                    <a:cubicBezTo>
                      <a:pt x="1314" y="2238"/>
                      <a:pt x="1313" y="2240"/>
                      <a:pt x="1313" y="2240"/>
                    </a:cubicBezTo>
                    <a:cubicBezTo>
                      <a:pt x="1312" y="2241"/>
                      <a:pt x="1312" y="2242"/>
                      <a:pt x="1311" y="2243"/>
                    </a:cubicBezTo>
                    <a:cubicBezTo>
                      <a:pt x="1309" y="2246"/>
                      <a:pt x="1306" y="2251"/>
                      <a:pt x="1304" y="2253"/>
                    </a:cubicBezTo>
                    <a:cubicBezTo>
                      <a:pt x="1300" y="2258"/>
                      <a:pt x="1297" y="2260"/>
                      <a:pt x="1291" y="2261"/>
                    </a:cubicBezTo>
                    <a:cubicBezTo>
                      <a:pt x="1290" y="2261"/>
                      <a:pt x="1288" y="2262"/>
                      <a:pt x="1286" y="2262"/>
                    </a:cubicBezTo>
                    <a:cubicBezTo>
                      <a:pt x="1281" y="2264"/>
                      <a:pt x="1273" y="2266"/>
                      <a:pt x="1269" y="2268"/>
                    </a:cubicBezTo>
                    <a:cubicBezTo>
                      <a:pt x="1267" y="2268"/>
                      <a:pt x="1267" y="2268"/>
                      <a:pt x="1267" y="2268"/>
                    </a:cubicBezTo>
                    <a:cubicBezTo>
                      <a:pt x="1261" y="2271"/>
                      <a:pt x="1252" y="2275"/>
                      <a:pt x="1244" y="2277"/>
                    </a:cubicBezTo>
                    <a:cubicBezTo>
                      <a:pt x="1237" y="2278"/>
                      <a:pt x="1233" y="2277"/>
                      <a:pt x="1232" y="2277"/>
                    </a:cubicBezTo>
                    <a:cubicBezTo>
                      <a:pt x="1229" y="2277"/>
                      <a:pt x="1218" y="2277"/>
                      <a:pt x="1215" y="2277"/>
                    </a:cubicBezTo>
                    <a:cubicBezTo>
                      <a:pt x="1214" y="2277"/>
                      <a:pt x="1213" y="2278"/>
                      <a:pt x="1212" y="2279"/>
                    </a:cubicBezTo>
                    <a:cubicBezTo>
                      <a:pt x="1211" y="2280"/>
                      <a:pt x="1211" y="2281"/>
                      <a:pt x="1210" y="2282"/>
                    </a:cubicBezTo>
                    <a:cubicBezTo>
                      <a:pt x="1210" y="2282"/>
                      <a:pt x="1209" y="2283"/>
                      <a:pt x="1208" y="2284"/>
                    </a:cubicBezTo>
                    <a:cubicBezTo>
                      <a:pt x="1204" y="2287"/>
                      <a:pt x="1199" y="2292"/>
                      <a:pt x="1194" y="2296"/>
                    </a:cubicBezTo>
                    <a:cubicBezTo>
                      <a:pt x="1189" y="2300"/>
                      <a:pt x="1185" y="2307"/>
                      <a:pt x="1182" y="2313"/>
                    </a:cubicBezTo>
                    <a:cubicBezTo>
                      <a:pt x="1182" y="2314"/>
                      <a:pt x="1181" y="2315"/>
                      <a:pt x="1180" y="2316"/>
                    </a:cubicBezTo>
                    <a:cubicBezTo>
                      <a:pt x="1177" y="2323"/>
                      <a:pt x="1169" y="2326"/>
                      <a:pt x="1163" y="2326"/>
                    </a:cubicBezTo>
                    <a:cubicBezTo>
                      <a:pt x="1160" y="2327"/>
                      <a:pt x="1150" y="2327"/>
                      <a:pt x="1145" y="2327"/>
                    </a:cubicBezTo>
                    <a:cubicBezTo>
                      <a:pt x="1143" y="2327"/>
                      <a:pt x="1143" y="2327"/>
                      <a:pt x="1143" y="2327"/>
                    </a:cubicBezTo>
                    <a:cubicBezTo>
                      <a:pt x="1127" y="2326"/>
                      <a:pt x="1122" y="2326"/>
                      <a:pt x="1121" y="2326"/>
                    </a:cubicBezTo>
                    <a:cubicBezTo>
                      <a:pt x="1117" y="2328"/>
                      <a:pt x="1110" y="2327"/>
                      <a:pt x="1107" y="2325"/>
                    </a:cubicBezTo>
                    <a:cubicBezTo>
                      <a:pt x="1105" y="2324"/>
                      <a:pt x="1098" y="2320"/>
                      <a:pt x="1092" y="2320"/>
                    </a:cubicBezTo>
                    <a:cubicBezTo>
                      <a:pt x="1087" y="2319"/>
                      <a:pt x="1084" y="2316"/>
                      <a:pt x="1081" y="2314"/>
                    </a:cubicBezTo>
                    <a:cubicBezTo>
                      <a:pt x="1080" y="2313"/>
                      <a:pt x="1080" y="2313"/>
                      <a:pt x="1079" y="2312"/>
                    </a:cubicBezTo>
                    <a:cubicBezTo>
                      <a:pt x="1078" y="2311"/>
                      <a:pt x="1075" y="2312"/>
                      <a:pt x="1072" y="2313"/>
                    </a:cubicBezTo>
                    <a:cubicBezTo>
                      <a:pt x="1070" y="2313"/>
                      <a:pt x="1068" y="2314"/>
                      <a:pt x="1066" y="2314"/>
                    </a:cubicBezTo>
                    <a:cubicBezTo>
                      <a:pt x="1063" y="2314"/>
                      <a:pt x="1059" y="2314"/>
                      <a:pt x="1056" y="2314"/>
                    </a:cubicBezTo>
                    <a:cubicBezTo>
                      <a:pt x="1052" y="2314"/>
                      <a:pt x="1049" y="2313"/>
                      <a:pt x="1047" y="2314"/>
                    </a:cubicBezTo>
                    <a:cubicBezTo>
                      <a:pt x="1043" y="2314"/>
                      <a:pt x="1039" y="2312"/>
                      <a:pt x="1036" y="2309"/>
                    </a:cubicBezTo>
                    <a:cubicBezTo>
                      <a:pt x="1035" y="2307"/>
                      <a:pt x="1034" y="2305"/>
                      <a:pt x="1034" y="2303"/>
                    </a:cubicBezTo>
                    <a:cubicBezTo>
                      <a:pt x="1034" y="2302"/>
                      <a:pt x="1034" y="2300"/>
                      <a:pt x="1033" y="2298"/>
                    </a:cubicBezTo>
                    <a:cubicBezTo>
                      <a:pt x="1032" y="2295"/>
                      <a:pt x="1031" y="2290"/>
                      <a:pt x="1031" y="2286"/>
                    </a:cubicBezTo>
                    <a:cubicBezTo>
                      <a:pt x="1031" y="2277"/>
                      <a:pt x="1033" y="2275"/>
                      <a:pt x="1038" y="2271"/>
                    </a:cubicBezTo>
                    <a:cubicBezTo>
                      <a:pt x="1038" y="2270"/>
                      <a:pt x="1038" y="2270"/>
                      <a:pt x="1038" y="2270"/>
                    </a:cubicBezTo>
                    <a:cubicBezTo>
                      <a:pt x="1042" y="2267"/>
                      <a:pt x="1039" y="2263"/>
                      <a:pt x="1039" y="2262"/>
                    </a:cubicBezTo>
                    <a:cubicBezTo>
                      <a:pt x="1037" y="2259"/>
                      <a:pt x="1033" y="2256"/>
                      <a:pt x="1033" y="2256"/>
                    </a:cubicBezTo>
                    <a:cubicBezTo>
                      <a:pt x="1031" y="2255"/>
                      <a:pt x="1024" y="2254"/>
                      <a:pt x="1019" y="2253"/>
                    </a:cubicBezTo>
                    <a:cubicBezTo>
                      <a:pt x="1013" y="2253"/>
                      <a:pt x="1010" y="2252"/>
                      <a:pt x="1007" y="2245"/>
                    </a:cubicBezTo>
                    <a:cubicBezTo>
                      <a:pt x="1006" y="2240"/>
                      <a:pt x="1005" y="2232"/>
                      <a:pt x="1009" y="2226"/>
                    </a:cubicBezTo>
                    <a:cubicBezTo>
                      <a:pt x="1010" y="2224"/>
                      <a:pt x="1008" y="2222"/>
                      <a:pt x="1008" y="2222"/>
                    </a:cubicBezTo>
                    <a:cubicBezTo>
                      <a:pt x="1006" y="2221"/>
                      <a:pt x="1005" y="2220"/>
                      <a:pt x="1005" y="2218"/>
                    </a:cubicBezTo>
                    <a:cubicBezTo>
                      <a:pt x="1005" y="2215"/>
                      <a:pt x="1006" y="2213"/>
                      <a:pt x="1007" y="2211"/>
                    </a:cubicBezTo>
                    <a:cubicBezTo>
                      <a:pt x="1007" y="2211"/>
                      <a:pt x="1006" y="2211"/>
                      <a:pt x="1006" y="2210"/>
                    </a:cubicBezTo>
                    <a:cubicBezTo>
                      <a:pt x="1002" y="2208"/>
                      <a:pt x="1001" y="2205"/>
                      <a:pt x="999" y="2201"/>
                    </a:cubicBezTo>
                    <a:cubicBezTo>
                      <a:pt x="999" y="2200"/>
                      <a:pt x="999" y="2199"/>
                      <a:pt x="998" y="2198"/>
                    </a:cubicBezTo>
                    <a:cubicBezTo>
                      <a:pt x="998" y="2197"/>
                      <a:pt x="997" y="2197"/>
                      <a:pt x="997" y="2197"/>
                    </a:cubicBezTo>
                    <a:cubicBezTo>
                      <a:pt x="996" y="2197"/>
                      <a:pt x="996" y="2197"/>
                      <a:pt x="996" y="2197"/>
                    </a:cubicBezTo>
                    <a:cubicBezTo>
                      <a:pt x="994" y="2203"/>
                      <a:pt x="986" y="2202"/>
                      <a:pt x="983" y="2201"/>
                    </a:cubicBezTo>
                    <a:cubicBezTo>
                      <a:pt x="983" y="2201"/>
                      <a:pt x="983" y="2201"/>
                      <a:pt x="983" y="2201"/>
                    </a:cubicBezTo>
                    <a:cubicBezTo>
                      <a:pt x="982" y="2202"/>
                      <a:pt x="982" y="2203"/>
                      <a:pt x="981" y="2204"/>
                    </a:cubicBezTo>
                    <a:cubicBezTo>
                      <a:pt x="981" y="2204"/>
                      <a:pt x="980" y="2207"/>
                      <a:pt x="977" y="2207"/>
                    </a:cubicBezTo>
                    <a:cubicBezTo>
                      <a:pt x="974" y="2208"/>
                      <a:pt x="972" y="2206"/>
                      <a:pt x="971" y="2205"/>
                    </a:cubicBezTo>
                    <a:cubicBezTo>
                      <a:pt x="970" y="2204"/>
                      <a:pt x="970" y="2204"/>
                      <a:pt x="970" y="2204"/>
                    </a:cubicBezTo>
                    <a:cubicBezTo>
                      <a:pt x="969" y="2203"/>
                      <a:pt x="967" y="2203"/>
                      <a:pt x="966" y="2202"/>
                    </a:cubicBezTo>
                    <a:cubicBezTo>
                      <a:pt x="964" y="2201"/>
                      <a:pt x="962" y="2200"/>
                      <a:pt x="960" y="2198"/>
                    </a:cubicBezTo>
                    <a:cubicBezTo>
                      <a:pt x="958" y="2196"/>
                      <a:pt x="951" y="2189"/>
                      <a:pt x="949" y="2187"/>
                    </a:cubicBezTo>
                    <a:cubicBezTo>
                      <a:pt x="947" y="2186"/>
                      <a:pt x="943" y="2186"/>
                      <a:pt x="941" y="2186"/>
                    </a:cubicBezTo>
                    <a:cubicBezTo>
                      <a:pt x="940" y="2186"/>
                      <a:pt x="939" y="2186"/>
                      <a:pt x="939" y="2186"/>
                    </a:cubicBezTo>
                    <a:cubicBezTo>
                      <a:pt x="935" y="2185"/>
                      <a:pt x="927" y="2181"/>
                      <a:pt x="924" y="2178"/>
                    </a:cubicBezTo>
                    <a:cubicBezTo>
                      <a:pt x="924" y="2178"/>
                      <a:pt x="921" y="2176"/>
                      <a:pt x="920" y="2175"/>
                    </a:cubicBezTo>
                    <a:cubicBezTo>
                      <a:pt x="917" y="2173"/>
                      <a:pt x="914" y="2172"/>
                      <a:pt x="912" y="2170"/>
                    </a:cubicBezTo>
                    <a:cubicBezTo>
                      <a:pt x="910" y="2168"/>
                      <a:pt x="909" y="2168"/>
                      <a:pt x="908" y="2168"/>
                    </a:cubicBezTo>
                    <a:cubicBezTo>
                      <a:pt x="904" y="2169"/>
                      <a:pt x="899" y="2169"/>
                      <a:pt x="897" y="2169"/>
                    </a:cubicBezTo>
                    <a:cubicBezTo>
                      <a:pt x="896" y="2168"/>
                      <a:pt x="895" y="2168"/>
                      <a:pt x="893" y="2165"/>
                    </a:cubicBezTo>
                    <a:cubicBezTo>
                      <a:pt x="890" y="2163"/>
                      <a:pt x="886" y="2160"/>
                      <a:pt x="882" y="2158"/>
                    </a:cubicBezTo>
                    <a:cubicBezTo>
                      <a:pt x="882" y="2158"/>
                      <a:pt x="881" y="2158"/>
                      <a:pt x="880" y="2157"/>
                    </a:cubicBezTo>
                    <a:cubicBezTo>
                      <a:pt x="880" y="2158"/>
                      <a:pt x="880" y="2158"/>
                      <a:pt x="880" y="2158"/>
                    </a:cubicBezTo>
                    <a:cubicBezTo>
                      <a:pt x="877" y="2162"/>
                      <a:pt x="873" y="2161"/>
                      <a:pt x="872" y="2160"/>
                    </a:cubicBezTo>
                    <a:cubicBezTo>
                      <a:pt x="871" y="2160"/>
                      <a:pt x="870" y="2160"/>
                      <a:pt x="869" y="2160"/>
                    </a:cubicBezTo>
                    <a:cubicBezTo>
                      <a:pt x="868" y="2160"/>
                      <a:pt x="865" y="2159"/>
                      <a:pt x="864" y="2161"/>
                    </a:cubicBezTo>
                    <a:cubicBezTo>
                      <a:pt x="861" y="2164"/>
                      <a:pt x="859" y="2164"/>
                      <a:pt x="857" y="2165"/>
                    </a:cubicBezTo>
                    <a:cubicBezTo>
                      <a:pt x="856" y="2165"/>
                      <a:pt x="855" y="2166"/>
                      <a:pt x="854" y="2166"/>
                    </a:cubicBezTo>
                    <a:cubicBezTo>
                      <a:pt x="853" y="2167"/>
                      <a:pt x="853" y="2167"/>
                      <a:pt x="853" y="2167"/>
                    </a:cubicBezTo>
                    <a:cubicBezTo>
                      <a:pt x="853" y="2167"/>
                      <a:pt x="853" y="2168"/>
                      <a:pt x="853" y="2168"/>
                    </a:cubicBezTo>
                    <a:cubicBezTo>
                      <a:pt x="852" y="2169"/>
                      <a:pt x="852" y="2171"/>
                      <a:pt x="850" y="2173"/>
                    </a:cubicBezTo>
                    <a:cubicBezTo>
                      <a:pt x="848" y="2176"/>
                      <a:pt x="843" y="2180"/>
                      <a:pt x="836" y="2184"/>
                    </a:cubicBezTo>
                    <a:cubicBezTo>
                      <a:pt x="834" y="2186"/>
                      <a:pt x="831" y="2187"/>
                      <a:pt x="830" y="2188"/>
                    </a:cubicBezTo>
                    <a:cubicBezTo>
                      <a:pt x="828" y="2190"/>
                      <a:pt x="828" y="2190"/>
                      <a:pt x="828" y="2190"/>
                    </a:cubicBezTo>
                    <a:cubicBezTo>
                      <a:pt x="826" y="2192"/>
                      <a:pt x="825" y="2192"/>
                      <a:pt x="825" y="2193"/>
                    </a:cubicBezTo>
                    <a:cubicBezTo>
                      <a:pt x="825" y="2194"/>
                      <a:pt x="825" y="2194"/>
                      <a:pt x="825" y="2195"/>
                    </a:cubicBezTo>
                    <a:cubicBezTo>
                      <a:pt x="824" y="2198"/>
                      <a:pt x="823" y="2204"/>
                      <a:pt x="820" y="2207"/>
                    </a:cubicBezTo>
                    <a:cubicBezTo>
                      <a:pt x="819" y="2208"/>
                      <a:pt x="819" y="2208"/>
                      <a:pt x="820" y="2211"/>
                    </a:cubicBezTo>
                    <a:cubicBezTo>
                      <a:pt x="820" y="2212"/>
                      <a:pt x="821" y="2214"/>
                      <a:pt x="821" y="2215"/>
                    </a:cubicBezTo>
                    <a:cubicBezTo>
                      <a:pt x="821" y="2219"/>
                      <a:pt x="821" y="2223"/>
                      <a:pt x="819" y="2226"/>
                    </a:cubicBezTo>
                    <a:cubicBezTo>
                      <a:pt x="816" y="2229"/>
                      <a:pt x="812" y="2230"/>
                      <a:pt x="807" y="2231"/>
                    </a:cubicBezTo>
                    <a:cubicBezTo>
                      <a:pt x="798" y="2232"/>
                      <a:pt x="795" y="2226"/>
                      <a:pt x="793" y="2222"/>
                    </a:cubicBezTo>
                    <a:cubicBezTo>
                      <a:pt x="793" y="2220"/>
                      <a:pt x="793" y="2220"/>
                      <a:pt x="793" y="2220"/>
                    </a:cubicBezTo>
                    <a:cubicBezTo>
                      <a:pt x="792" y="2219"/>
                      <a:pt x="792" y="2218"/>
                      <a:pt x="791" y="2216"/>
                    </a:cubicBezTo>
                    <a:cubicBezTo>
                      <a:pt x="788" y="2210"/>
                      <a:pt x="785" y="2204"/>
                      <a:pt x="785" y="2201"/>
                    </a:cubicBezTo>
                    <a:cubicBezTo>
                      <a:pt x="785" y="2196"/>
                      <a:pt x="789" y="2191"/>
                      <a:pt x="792" y="2187"/>
                    </a:cubicBezTo>
                    <a:cubicBezTo>
                      <a:pt x="795" y="2183"/>
                      <a:pt x="798" y="2176"/>
                      <a:pt x="798" y="2173"/>
                    </a:cubicBezTo>
                    <a:cubicBezTo>
                      <a:pt x="798" y="2168"/>
                      <a:pt x="798" y="2157"/>
                      <a:pt x="797" y="2154"/>
                    </a:cubicBezTo>
                    <a:cubicBezTo>
                      <a:pt x="796" y="2153"/>
                      <a:pt x="794" y="2152"/>
                      <a:pt x="793" y="2152"/>
                    </a:cubicBezTo>
                    <a:cubicBezTo>
                      <a:pt x="792" y="2152"/>
                      <a:pt x="791" y="2151"/>
                      <a:pt x="790" y="2151"/>
                    </a:cubicBezTo>
                    <a:cubicBezTo>
                      <a:pt x="789" y="2151"/>
                      <a:pt x="786" y="2150"/>
                      <a:pt x="786" y="2150"/>
                    </a:cubicBezTo>
                    <a:cubicBezTo>
                      <a:pt x="783" y="2152"/>
                      <a:pt x="780" y="2153"/>
                      <a:pt x="777" y="2154"/>
                    </a:cubicBezTo>
                    <a:cubicBezTo>
                      <a:pt x="777" y="2154"/>
                      <a:pt x="776" y="2154"/>
                      <a:pt x="776" y="2154"/>
                    </a:cubicBezTo>
                    <a:cubicBezTo>
                      <a:pt x="775" y="2154"/>
                      <a:pt x="774" y="2155"/>
                      <a:pt x="772" y="2156"/>
                    </a:cubicBezTo>
                    <a:cubicBezTo>
                      <a:pt x="769" y="2157"/>
                      <a:pt x="765" y="2159"/>
                      <a:pt x="763" y="2159"/>
                    </a:cubicBezTo>
                    <a:cubicBezTo>
                      <a:pt x="758" y="2161"/>
                      <a:pt x="755" y="2159"/>
                      <a:pt x="753" y="2157"/>
                    </a:cubicBezTo>
                    <a:cubicBezTo>
                      <a:pt x="752" y="2156"/>
                      <a:pt x="752" y="2156"/>
                      <a:pt x="752" y="2156"/>
                    </a:cubicBezTo>
                    <a:cubicBezTo>
                      <a:pt x="752" y="2156"/>
                      <a:pt x="748" y="2157"/>
                      <a:pt x="746" y="2158"/>
                    </a:cubicBezTo>
                    <a:cubicBezTo>
                      <a:pt x="741" y="2161"/>
                      <a:pt x="732" y="2156"/>
                      <a:pt x="726" y="2153"/>
                    </a:cubicBezTo>
                    <a:cubicBezTo>
                      <a:pt x="725" y="2152"/>
                      <a:pt x="724" y="2152"/>
                      <a:pt x="723" y="2151"/>
                    </a:cubicBezTo>
                    <a:cubicBezTo>
                      <a:pt x="723" y="2151"/>
                      <a:pt x="722" y="2151"/>
                      <a:pt x="719" y="2154"/>
                    </a:cubicBezTo>
                    <a:cubicBezTo>
                      <a:pt x="719" y="2155"/>
                      <a:pt x="719" y="2155"/>
                      <a:pt x="718" y="2156"/>
                    </a:cubicBezTo>
                    <a:cubicBezTo>
                      <a:pt x="716" y="2159"/>
                      <a:pt x="713" y="2162"/>
                      <a:pt x="707" y="2158"/>
                    </a:cubicBezTo>
                    <a:cubicBezTo>
                      <a:pt x="705" y="2157"/>
                      <a:pt x="702" y="2155"/>
                      <a:pt x="700" y="2154"/>
                    </a:cubicBezTo>
                    <a:cubicBezTo>
                      <a:pt x="700" y="2153"/>
                      <a:pt x="699" y="2153"/>
                      <a:pt x="699" y="2154"/>
                    </a:cubicBezTo>
                    <a:cubicBezTo>
                      <a:pt x="698" y="2154"/>
                      <a:pt x="696" y="2155"/>
                      <a:pt x="694" y="2155"/>
                    </a:cubicBezTo>
                    <a:cubicBezTo>
                      <a:pt x="692" y="2154"/>
                      <a:pt x="690" y="2153"/>
                      <a:pt x="689" y="2152"/>
                    </a:cubicBezTo>
                    <a:cubicBezTo>
                      <a:pt x="689" y="2152"/>
                      <a:pt x="688" y="2151"/>
                      <a:pt x="688" y="2151"/>
                    </a:cubicBezTo>
                    <a:cubicBezTo>
                      <a:pt x="685" y="2152"/>
                      <a:pt x="682" y="2153"/>
                      <a:pt x="679" y="2152"/>
                    </a:cubicBezTo>
                    <a:cubicBezTo>
                      <a:pt x="679" y="2152"/>
                      <a:pt x="678" y="2152"/>
                      <a:pt x="678" y="2152"/>
                    </a:cubicBezTo>
                    <a:cubicBezTo>
                      <a:pt x="676" y="2151"/>
                      <a:pt x="673" y="2150"/>
                      <a:pt x="671" y="2148"/>
                    </a:cubicBezTo>
                    <a:cubicBezTo>
                      <a:pt x="670" y="2148"/>
                      <a:pt x="670" y="2147"/>
                      <a:pt x="670" y="2147"/>
                    </a:cubicBezTo>
                    <a:cubicBezTo>
                      <a:pt x="667" y="2145"/>
                      <a:pt x="664" y="2143"/>
                      <a:pt x="664" y="2139"/>
                    </a:cubicBezTo>
                    <a:cubicBezTo>
                      <a:pt x="664" y="2138"/>
                      <a:pt x="664" y="2138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59" y="2136"/>
                      <a:pt x="656" y="2136"/>
                      <a:pt x="655" y="2133"/>
                    </a:cubicBezTo>
                    <a:cubicBezTo>
                      <a:pt x="654" y="2132"/>
                      <a:pt x="652" y="2130"/>
                      <a:pt x="651" y="2129"/>
                    </a:cubicBezTo>
                    <a:cubicBezTo>
                      <a:pt x="651" y="2129"/>
                      <a:pt x="651" y="2129"/>
                      <a:pt x="651" y="2129"/>
                    </a:cubicBezTo>
                    <a:cubicBezTo>
                      <a:pt x="649" y="2129"/>
                      <a:pt x="644" y="2127"/>
                      <a:pt x="644" y="2122"/>
                    </a:cubicBezTo>
                    <a:cubicBezTo>
                      <a:pt x="644" y="2120"/>
                      <a:pt x="642" y="2119"/>
                      <a:pt x="641" y="2118"/>
                    </a:cubicBezTo>
                    <a:cubicBezTo>
                      <a:pt x="639" y="2117"/>
                      <a:pt x="636" y="2117"/>
                      <a:pt x="633" y="2115"/>
                    </a:cubicBezTo>
                    <a:cubicBezTo>
                      <a:pt x="632" y="2115"/>
                      <a:pt x="632" y="2115"/>
                      <a:pt x="632" y="2115"/>
                    </a:cubicBezTo>
                    <a:cubicBezTo>
                      <a:pt x="631" y="2115"/>
                      <a:pt x="630" y="2116"/>
                      <a:pt x="630" y="2116"/>
                    </a:cubicBezTo>
                    <a:cubicBezTo>
                      <a:pt x="629" y="2119"/>
                      <a:pt x="628" y="2120"/>
                      <a:pt x="625" y="2124"/>
                    </a:cubicBezTo>
                    <a:cubicBezTo>
                      <a:pt x="624" y="2127"/>
                      <a:pt x="621" y="2128"/>
                      <a:pt x="620" y="2128"/>
                    </a:cubicBezTo>
                    <a:cubicBezTo>
                      <a:pt x="616" y="2129"/>
                      <a:pt x="613" y="2126"/>
                      <a:pt x="611" y="2124"/>
                    </a:cubicBezTo>
                    <a:cubicBezTo>
                      <a:pt x="611" y="2124"/>
                      <a:pt x="609" y="2123"/>
                      <a:pt x="608" y="2122"/>
                    </a:cubicBezTo>
                    <a:cubicBezTo>
                      <a:pt x="607" y="2121"/>
                      <a:pt x="605" y="2120"/>
                      <a:pt x="603" y="2119"/>
                    </a:cubicBezTo>
                    <a:cubicBezTo>
                      <a:pt x="600" y="2117"/>
                      <a:pt x="598" y="2114"/>
                      <a:pt x="599" y="2109"/>
                    </a:cubicBezTo>
                    <a:cubicBezTo>
                      <a:pt x="600" y="2105"/>
                      <a:pt x="601" y="2103"/>
                      <a:pt x="604" y="2101"/>
                    </a:cubicBezTo>
                    <a:cubicBezTo>
                      <a:pt x="599" y="2104"/>
                      <a:pt x="598" y="2106"/>
                      <a:pt x="598" y="2107"/>
                    </a:cubicBezTo>
                    <a:cubicBezTo>
                      <a:pt x="598" y="2107"/>
                      <a:pt x="597" y="2108"/>
                      <a:pt x="597" y="2109"/>
                    </a:cubicBezTo>
                    <a:cubicBezTo>
                      <a:pt x="597" y="2112"/>
                      <a:pt x="596" y="2116"/>
                      <a:pt x="593" y="2118"/>
                    </a:cubicBezTo>
                    <a:cubicBezTo>
                      <a:pt x="593" y="2118"/>
                      <a:pt x="593" y="2118"/>
                      <a:pt x="593" y="2118"/>
                    </a:cubicBezTo>
                    <a:cubicBezTo>
                      <a:pt x="592" y="2122"/>
                      <a:pt x="589" y="2123"/>
                      <a:pt x="588" y="2123"/>
                    </a:cubicBezTo>
                    <a:cubicBezTo>
                      <a:pt x="584" y="2124"/>
                      <a:pt x="580" y="2121"/>
                      <a:pt x="579" y="2119"/>
                    </a:cubicBezTo>
                    <a:cubicBezTo>
                      <a:pt x="575" y="2116"/>
                      <a:pt x="575" y="2112"/>
                      <a:pt x="577" y="2108"/>
                    </a:cubicBezTo>
                    <a:cubicBezTo>
                      <a:pt x="577" y="2108"/>
                      <a:pt x="577" y="2108"/>
                      <a:pt x="577" y="2108"/>
                    </a:cubicBezTo>
                    <a:cubicBezTo>
                      <a:pt x="576" y="2108"/>
                      <a:pt x="576" y="2107"/>
                      <a:pt x="575" y="2106"/>
                    </a:cubicBezTo>
                    <a:cubicBezTo>
                      <a:pt x="574" y="2103"/>
                      <a:pt x="575" y="2099"/>
                      <a:pt x="575" y="2095"/>
                    </a:cubicBezTo>
                    <a:cubicBezTo>
                      <a:pt x="575" y="2094"/>
                      <a:pt x="575" y="2094"/>
                      <a:pt x="576" y="2093"/>
                    </a:cubicBezTo>
                    <a:cubicBezTo>
                      <a:pt x="575" y="2093"/>
                      <a:pt x="573" y="2092"/>
                      <a:pt x="573" y="2091"/>
                    </a:cubicBezTo>
                    <a:cubicBezTo>
                      <a:pt x="571" y="2090"/>
                      <a:pt x="571" y="2090"/>
                      <a:pt x="571" y="2090"/>
                    </a:cubicBezTo>
                    <a:cubicBezTo>
                      <a:pt x="568" y="2088"/>
                      <a:pt x="568" y="2084"/>
                      <a:pt x="568" y="2080"/>
                    </a:cubicBezTo>
                    <a:cubicBezTo>
                      <a:pt x="568" y="2080"/>
                      <a:pt x="567" y="2080"/>
                      <a:pt x="566" y="2081"/>
                    </a:cubicBezTo>
                    <a:cubicBezTo>
                      <a:pt x="566" y="2081"/>
                      <a:pt x="565" y="2081"/>
                      <a:pt x="565" y="2081"/>
                    </a:cubicBezTo>
                    <a:cubicBezTo>
                      <a:pt x="564" y="2082"/>
                      <a:pt x="562" y="2084"/>
                      <a:pt x="559" y="2083"/>
                    </a:cubicBezTo>
                    <a:cubicBezTo>
                      <a:pt x="557" y="2082"/>
                      <a:pt x="556" y="2080"/>
                      <a:pt x="556" y="2078"/>
                    </a:cubicBezTo>
                    <a:cubicBezTo>
                      <a:pt x="555" y="2077"/>
                      <a:pt x="555" y="2075"/>
                      <a:pt x="554" y="2073"/>
                    </a:cubicBezTo>
                    <a:cubicBezTo>
                      <a:pt x="554" y="2071"/>
                      <a:pt x="549" y="2073"/>
                      <a:pt x="545" y="2074"/>
                    </a:cubicBezTo>
                    <a:cubicBezTo>
                      <a:pt x="544" y="2074"/>
                      <a:pt x="544" y="2074"/>
                      <a:pt x="544" y="2074"/>
                    </a:cubicBezTo>
                    <a:cubicBezTo>
                      <a:pt x="542" y="2075"/>
                      <a:pt x="540" y="2074"/>
                      <a:pt x="538" y="2073"/>
                    </a:cubicBezTo>
                    <a:cubicBezTo>
                      <a:pt x="536" y="2072"/>
                      <a:pt x="535" y="2070"/>
                      <a:pt x="535" y="2067"/>
                    </a:cubicBezTo>
                    <a:cubicBezTo>
                      <a:pt x="534" y="2068"/>
                      <a:pt x="533" y="2068"/>
                      <a:pt x="532" y="2068"/>
                    </a:cubicBezTo>
                    <a:cubicBezTo>
                      <a:pt x="529" y="2069"/>
                      <a:pt x="527" y="2069"/>
                      <a:pt x="525" y="2067"/>
                    </a:cubicBezTo>
                    <a:cubicBezTo>
                      <a:pt x="523" y="2065"/>
                      <a:pt x="521" y="2062"/>
                      <a:pt x="522" y="2056"/>
                    </a:cubicBezTo>
                    <a:cubicBezTo>
                      <a:pt x="522" y="2050"/>
                      <a:pt x="524" y="2048"/>
                      <a:pt x="527" y="2046"/>
                    </a:cubicBezTo>
                    <a:cubicBezTo>
                      <a:pt x="527" y="2045"/>
                      <a:pt x="528" y="2044"/>
                      <a:pt x="529" y="2043"/>
                    </a:cubicBezTo>
                    <a:cubicBezTo>
                      <a:pt x="530" y="2042"/>
                      <a:pt x="532" y="2040"/>
                      <a:pt x="534" y="2039"/>
                    </a:cubicBezTo>
                    <a:cubicBezTo>
                      <a:pt x="534" y="2039"/>
                      <a:pt x="534" y="2039"/>
                      <a:pt x="534" y="2039"/>
                    </a:cubicBezTo>
                    <a:cubicBezTo>
                      <a:pt x="534" y="2038"/>
                      <a:pt x="533" y="2037"/>
                      <a:pt x="533" y="2037"/>
                    </a:cubicBezTo>
                    <a:cubicBezTo>
                      <a:pt x="532" y="2036"/>
                      <a:pt x="529" y="2035"/>
                      <a:pt x="528" y="2036"/>
                    </a:cubicBezTo>
                    <a:cubicBezTo>
                      <a:pt x="527" y="2036"/>
                      <a:pt x="526" y="2037"/>
                      <a:pt x="525" y="2037"/>
                    </a:cubicBezTo>
                    <a:cubicBezTo>
                      <a:pt x="524" y="2038"/>
                      <a:pt x="523" y="2039"/>
                      <a:pt x="521" y="2040"/>
                    </a:cubicBezTo>
                    <a:cubicBezTo>
                      <a:pt x="514" y="2044"/>
                      <a:pt x="506" y="2039"/>
                      <a:pt x="502" y="2034"/>
                    </a:cubicBezTo>
                    <a:cubicBezTo>
                      <a:pt x="501" y="2034"/>
                      <a:pt x="501" y="2033"/>
                      <a:pt x="500" y="2032"/>
                    </a:cubicBezTo>
                    <a:cubicBezTo>
                      <a:pt x="498" y="2031"/>
                      <a:pt x="495" y="2028"/>
                      <a:pt x="496" y="2023"/>
                    </a:cubicBezTo>
                    <a:cubicBezTo>
                      <a:pt x="496" y="2022"/>
                      <a:pt x="493" y="2022"/>
                      <a:pt x="493" y="2022"/>
                    </a:cubicBezTo>
                    <a:cubicBezTo>
                      <a:pt x="490" y="2022"/>
                      <a:pt x="487" y="2019"/>
                      <a:pt x="484" y="2017"/>
                    </a:cubicBezTo>
                    <a:cubicBezTo>
                      <a:pt x="481" y="2015"/>
                      <a:pt x="480" y="2013"/>
                      <a:pt x="480" y="2010"/>
                    </a:cubicBezTo>
                    <a:cubicBezTo>
                      <a:pt x="480" y="2009"/>
                      <a:pt x="480" y="2008"/>
                      <a:pt x="480" y="2007"/>
                    </a:cubicBezTo>
                    <a:cubicBezTo>
                      <a:pt x="480" y="2006"/>
                      <a:pt x="480" y="2006"/>
                      <a:pt x="478" y="2005"/>
                    </a:cubicBezTo>
                    <a:cubicBezTo>
                      <a:pt x="477" y="2005"/>
                      <a:pt x="476" y="2005"/>
                      <a:pt x="476" y="2004"/>
                    </a:cubicBezTo>
                    <a:cubicBezTo>
                      <a:pt x="475" y="2004"/>
                      <a:pt x="475" y="2004"/>
                      <a:pt x="474" y="2003"/>
                    </a:cubicBezTo>
                    <a:cubicBezTo>
                      <a:pt x="472" y="2002"/>
                      <a:pt x="470" y="2001"/>
                      <a:pt x="468" y="1999"/>
                    </a:cubicBezTo>
                    <a:cubicBezTo>
                      <a:pt x="467" y="1998"/>
                      <a:pt x="466" y="1997"/>
                      <a:pt x="466" y="1995"/>
                    </a:cubicBezTo>
                    <a:cubicBezTo>
                      <a:pt x="466" y="1992"/>
                      <a:pt x="468" y="1988"/>
                      <a:pt x="470" y="1986"/>
                    </a:cubicBezTo>
                    <a:cubicBezTo>
                      <a:pt x="470" y="1986"/>
                      <a:pt x="470" y="1985"/>
                      <a:pt x="469" y="1985"/>
                    </a:cubicBezTo>
                    <a:cubicBezTo>
                      <a:pt x="467" y="1983"/>
                      <a:pt x="467" y="1980"/>
                      <a:pt x="467" y="1978"/>
                    </a:cubicBezTo>
                    <a:cubicBezTo>
                      <a:pt x="467" y="1976"/>
                      <a:pt x="467" y="1976"/>
                      <a:pt x="467" y="1976"/>
                    </a:cubicBezTo>
                    <a:cubicBezTo>
                      <a:pt x="467" y="1972"/>
                      <a:pt x="467" y="1969"/>
                      <a:pt x="471" y="1967"/>
                    </a:cubicBezTo>
                    <a:cubicBezTo>
                      <a:pt x="471" y="1967"/>
                      <a:pt x="471" y="1967"/>
                      <a:pt x="471" y="1967"/>
                    </a:cubicBezTo>
                    <a:cubicBezTo>
                      <a:pt x="468" y="1965"/>
                      <a:pt x="465" y="1963"/>
                      <a:pt x="464" y="1962"/>
                    </a:cubicBezTo>
                    <a:cubicBezTo>
                      <a:pt x="464" y="1961"/>
                      <a:pt x="464" y="1961"/>
                      <a:pt x="463" y="1961"/>
                    </a:cubicBezTo>
                    <a:cubicBezTo>
                      <a:pt x="462" y="1960"/>
                      <a:pt x="460" y="1959"/>
                      <a:pt x="459" y="1957"/>
                    </a:cubicBezTo>
                    <a:cubicBezTo>
                      <a:pt x="458" y="1957"/>
                      <a:pt x="456" y="1957"/>
                      <a:pt x="456" y="1957"/>
                    </a:cubicBezTo>
                    <a:cubicBezTo>
                      <a:pt x="456" y="1957"/>
                      <a:pt x="456" y="1957"/>
                      <a:pt x="456" y="1957"/>
                    </a:cubicBezTo>
                    <a:cubicBezTo>
                      <a:pt x="455" y="1957"/>
                      <a:pt x="455" y="1957"/>
                      <a:pt x="454" y="1957"/>
                    </a:cubicBezTo>
                    <a:cubicBezTo>
                      <a:pt x="453" y="1957"/>
                      <a:pt x="453" y="1957"/>
                      <a:pt x="452" y="1957"/>
                    </a:cubicBezTo>
                    <a:cubicBezTo>
                      <a:pt x="450" y="1960"/>
                      <a:pt x="447" y="1960"/>
                      <a:pt x="444" y="1959"/>
                    </a:cubicBezTo>
                    <a:cubicBezTo>
                      <a:pt x="444" y="1959"/>
                      <a:pt x="443" y="1959"/>
                      <a:pt x="442" y="1959"/>
                    </a:cubicBezTo>
                    <a:cubicBezTo>
                      <a:pt x="442" y="1959"/>
                      <a:pt x="441" y="1959"/>
                      <a:pt x="441" y="1959"/>
                    </a:cubicBezTo>
                    <a:cubicBezTo>
                      <a:pt x="441" y="1959"/>
                      <a:pt x="441" y="1960"/>
                      <a:pt x="440" y="1961"/>
                    </a:cubicBezTo>
                    <a:cubicBezTo>
                      <a:pt x="440" y="1962"/>
                      <a:pt x="440" y="1962"/>
                      <a:pt x="439" y="1963"/>
                    </a:cubicBezTo>
                    <a:cubicBezTo>
                      <a:pt x="438" y="1965"/>
                      <a:pt x="436" y="1966"/>
                      <a:pt x="434" y="1966"/>
                    </a:cubicBezTo>
                    <a:cubicBezTo>
                      <a:pt x="434" y="1966"/>
                      <a:pt x="434" y="1966"/>
                      <a:pt x="434" y="1966"/>
                    </a:cubicBezTo>
                    <a:cubicBezTo>
                      <a:pt x="433" y="1966"/>
                      <a:pt x="428" y="1966"/>
                      <a:pt x="421" y="1956"/>
                    </a:cubicBezTo>
                    <a:cubicBezTo>
                      <a:pt x="418" y="1952"/>
                      <a:pt x="416" y="1947"/>
                      <a:pt x="416" y="1938"/>
                    </a:cubicBezTo>
                    <a:cubicBezTo>
                      <a:pt x="416" y="1930"/>
                      <a:pt x="416" y="1929"/>
                      <a:pt x="414" y="1927"/>
                    </a:cubicBezTo>
                    <a:cubicBezTo>
                      <a:pt x="410" y="1923"/>
                      <a:pt x="410" y="1922"/>
                      <a:pt x="410" y="1919"/>
                    </a:cubicBezTo>
                    <a:cubicBezTo>
                      <a:pt x="410" y="1918"/>
                      <a:pt x="410" y="1918"/>
                      <a:pt x="409" y="1917"/>
                    </a:cubicBezTo>
                    <a:cubicBezTo>
                      <a:pt x="409" y="1916"/>
                      <a:pt x="409" y="1916"/>
                      <a:pt x="408" y="1915"/>
                    </a:cubicBezTo>
                    <a:cubicBezTo>
                      <a:pt x="408" y="1915"/>
                      <a:pt x="407" y="1914"/>
                      <a:pt x="406" y="1914"/>
                    </a:cubicBezTo>
                    <a:cubicBezTo>
                      <a:pt x="406" y="1914"/>
                      <a:pt x="405" y="1914"/>
                      <a:pt x="405" y="1914"/>
                    </a:cubicBezTo>
                    <a:cubicBezTo>
                      <a:pt x="403" y="1914"/>
                      <a:pt x="399" y="1914"/>
                      <a:pt x="397" y="1911"/>
                    </a:cubicBezTo>
                    <a:cubicBezTo>
                      <a:pt x="397" y="1911"/>
                      <a:pt x="396" y="1910"/>
                      <a:pt x="396" y="1909"/>
                    </a:cubicBezTo>
                    <a:cubicBezTo>
                      <a:pt x="394" y="1908"/>
                      <a:pt x="392" y="1904"/>
                      <a:pt x="390" y="1903"/>
                    </a:cubicBezTo>
                    <a:cubicBezTo>
                      <a:pt x="388" y="1903"/>
                      <a:pt x="387" y="1902"/>
                      <a:pt x="386" y="1902"/>
                    </a:cubicBezTo>
                    <a:cubicBezTo>
                      <a:pt x="383" y="1901"/>
                      <a:pt x="381" y="1899"/>
                      <a:pt x="378" y="1896"/>
                    </a:cubicBezTo>
                    <a:cubicBezTo>
                      <a:pt x="378" y="1895"/>
                      <a:pt x="378" y="1895"/>
                      <a:pt x="378" y="1895"/>
                    </a:cubicBezTo>
                    <a:cubicBezTo>
                      <a:pt x="376" y="1894"/>
                      <a:pt x="374" y="1891"/>
                      <a:pt x="374" y="1886"/>
                    </a:cubicBezTo>
                    <a:cubicBezTo>
                      <a:pt x="374" y="1886"/>
                      <a:pt x="374" y="1886"/>
                      <a:pt x="374" y="1886"/>
                    </a:cubicBezTo>
                    <a:cubicBezTo>
                      <a:pt x="374" y="1886"/>
                      <a:pt x="373" y="1886"/>
                      <a:pt x="373" y="1886"/>
                    </a:cubicBezTo>
                    <a:cubicBezTo>
                      <a:pt x="369" y="1883"/>
                      <a:pt x="369" y="1880"/>
                      <a:pt x="369" y="1877"/>
                    </a:cubicBezTo>
                    <a:cubicBezTo>
                      <a:pt x="369" y="1875"/>
                      <a:pt x="368" y="1874"/>
                      <a:pt x="368" y="1874"/>
                    </a:cubicBezTo>
                    <a:cubicBezTo>
                      <a:pt x="361" y="1868"/>
                      <a:pt x="349" y="1858"/>
                      <a:pt x="348" y="1857"/>
                    </a:cubicBezTo>
                    <a:cubicBezTo>
                      <a:pt x="345" y="1854"/>
                      <a:pt x="343" y="1848"/>
                      <a:pt x="344" y="1843"/>
                    </a:cubicBezTo>
                    <a:cubicBezTo>
                      <a:pt x="345" y="1843"/>
                      <a:pt x="344" y="1843"/>
                      <a:pt x="344" y="1843"/>
                    </a:cubicBezTo>
                    <a:cubicBezTo>
                      <a:pt x="344" y="1843"/>
                      <a:pt x="344" y="1842"/>
                      <a:pt x="344" y="1842"/>
                    </a:cubicBezTo>
                    <a:cubicBezTo>
                      <a:pt x="344" y="1842"/>
                      <a:pt x="343" y="1841"/>
                      <a:pt x="343" y="1841"/>
                    </a:cubicBezTo>
                    <a:cubicBezTo>
                      <a:pt x="340" y="1837"/>
                      <a:pt x="341" y="1834"/>
                      <a:pt x="343" y="1830"/>
                    </a:cubicBezTo>
                    <a:cubicBezTo>
                      <a:pt x="343" y="1830"/>
                      <a:pt x="343" y="1830"/>
                      <a:pt x="343" y="1829"/>
                    </a:cubicBezTo>
                    <a:cubicBezTo>
                      <a:pt x="342" y="1829"/>
                      <a:pt x="341" y="1829"/>
                      <a:pt x="339" y="1829"/>
                    </a:cubicBezTo>
                    <a:cubicBezTo>
                      <a:pt x="337" y="1828"/>
                      <a:pt x="337" y="1828"/>
                      <a:pt x="337" y="1828"/>
                    </a:cubicBezTo>
                    <a:cubicBezTo>
                      <a:pt x="333" y="1827"/>
                      <a:pt x="327" y="1823"/>
                      <a:pt x="321" y="1817"/>
                    </a:cubicBezTo>
                    <a:cubicBezTo>
                      <a:pt x="320" y="1816"/>
                      <a:pt x="320" y="1816"/>
                      <a:pt x="320" y="1816"/>
                    </a:cubicBezTo>
                    <a:cubicBezTo>
                      <a:pt x="318" y="1814"/>
                      <a:pt x="316" y="1813"/>
                      <a:pt x="314" y="1812"/>
                    </a:cubicBezTo>
                    <a:cubicBezTo>
                      <a:pt x="312" y="1814"/>
                      <a:pt x="310" y="1815"/>
                      <a:pt x="307" y="1815"/>
                    </a:cubicBezTo>
                    <a:cubicBezTo>
                      <a:pt x="303" y="1815"/>
                      <a:pt x="302" y="1812"/>
                      <a:pt x="301" y="1810"/>
                    </a:cubicBezTo>
                    <a:cubicBezTo>
                      <a:pt x="301" y="1810"/>
                      <a:pt x="300" y="1811"/>
                      <a:pt x="299" y="1813"/>
                    </a:cubicBezTo>
                    <a:cubicBezTo>
                      <a:pt x="298" y="1815"/>
                      <a:pt x="296" y="1819"/>
                      <a:pt x="296" y="1820"/>
                    </a:cubicBezTo>
                    <a:cubicBezTo>
                      <a:pt x="296" y="1823"/>
                      <a:pt x="295" y="1825"/>
                      <a:pt x="293" y="1826"/>
                    </a:cubicBezTo>
                    <a:cubicBezTo>
                      <a:pt x="291" y="1828"/>
                      <a:pt x="288" y="1829"/>
                      <a:pt x="283" y="1828"/>
                    </a:cubicBezTo>
                    <a:cubicBezTo>
                      <a:pt x="283" y="1828"/>
                      <a:pt x="283" y="1828"/>
                      <a:pt x="282" y="1828"/>
                    </a:cubicBezTo>
                    <a:cubicBezTo>
                      <a:pt x="282" y="1829"/>
                      <a:pt x="282" y="1830"/>
                      <a:pt x="282" y="1830"/>
                    </a:cubicBezTo>
                    <a:cubicBezTo>
                      <a:pt x="281" y="1833"/>
                      <a:pt x="280" y="1835"/>
                      <a:pt x="277" y="1836"/>
                    </a:cubicBezTo>
                    <a:cubicBezTo>
                      <a:pt x="274" y="1837"/>
                      <a:pt x="268" y="1836"/>
                      <a:pt x="265" y="1834"/>
                    </a:cubicBezTo>
                    <a:cubicBezTo>
                      <a:pt x="260" y="1831"/>
                      <a:pt x="261" y="1828"/>
                      <a:pt x="261" y="1823"/>
                    </a:cubicBezTo>
                    <a:cubicBezTo>
                      <a:pt x="261" y="1822"/>
                      <a:pt x="261" y="1821"/>
                      <a:pt x="261" y="1819"/>
                    </a:cubicBezTo>
                    <a:cubicBezTo>
                      <a:pt x="262" y="1815"/>
                      <a:pt x="261" y="1814"/>
                      <a:pt x="259" y="1813"/>
                    </a:cubicBezTo>
                    <a:cubicBezTo>
                      <a:pt x="258" y="1812"/>
                      <a:pt x="257" y="1811"/>
                      <a:pt x="256" y="1810"/>
                    </a:cubicBezTo>
                    <a:cubicBezTo>
                      <a:pt x="254" y="1808"/>
                      <a:pt x="253" y="1807"/>
                      <a:pt x="251" y="1806"/>
                    </a:cubicBezTo>
                    <a:cubicBezTo>
                      <a:pt x="249" y="1803"/>
                      <a:pt x="246" y="1801"/>
                      <a:pt x="246" y="1799"/>
                    </a:cubicBezTo>
                    <a:cubicBezTo>
                      <a:pt x="246" y="1798"/>
                      <a:pt x="245" y="1797"/>
                      <a:pt x="244" y="1796"/>
                    </a:cubicBezTo>
                    <a:cubicBezTo>
                      <a:pt x="243" y="1795"/>
                      <a:pt x="242" y="1794"/>
                      <a:pt x="241" y="1792"/>
                    </a:cubicBezTo>
                    <a:cubicBezTo>
                      <a:pt x="239" y="1790"/>
                      <a:pt x="236" y="1788"/>
                      <a:pt x="233" y="1787"/>
                    </a:cubicBezTo>
                    <a:cubicBezTo>
                      <a:pt x="230" y="1785"/>
                      <a:pt x="228" y="1782"/>
                      <a:pt x="224" y="1778"/>
                    </a:cubicBezTo>
                    <a:cubicBezTo>
                      <a:pt x="222" y="1776"/>
                      <a:pt x="220" y="1774"/>
                      <a:pt x="219" y="1773"/>
                    </a:cubicBezTo>
                    <a:cubicBezTo>
                      <a:pt x="218" y="1772"/>
                      <a:pt x="216" y="1771"/>
                      <a:pt x="213" y="1770"/>
                    </a:cubicBezTo>
                    <a:cubicBezTo>
                      <a:pt x="209" y="1768"/>
                      <a:pt x="204" y="1765"/>
                      <a:pt x="200" y="1761"/>
                    </a:cubicBezTo>
                    <a:cubicBezTo>
                      <a:pt x="194" y="1755"/>
                      <a:pt x="194" y="1753"/>
                      <a:pt x="195" y="1747"/>
                    </a:cubicBezTo>
                    <a:cubicBezTo>
                      <a:pt x="195" y="1746"/>
                      <a:pt x="195" y="1745"/>
                      <a:pt x="195" y="1744"/>
                    </a:cubicBezTo>
                    <a:cubicBezTo>
                      <a:pt x="196" y="1740"/>
                      <a:pt x="194" y="1738"/>
                      <a:pt x="193" y="1736"/>
                    </a:cubicBezTo>
                    <a:cubicBezTo>
                      <a:pt x="192" y="1735"/>
                      <a:pt x="192" y="1734"/>
                      <a:pt x="191" y="1734"/>
                    </a:cubicBezTo>
                    <a:cubicBezTo>
                      <a:pt x="191" y="1733"/>
                      <a:pt x="190" y="1732"/>
                      <a:pt x="190" y="1732"/>
                    </a:cubicBezTo>
                    <a:cubicBezTo>
                      <a:pt x="189" y="1730"/>
                      <a:pt x="187" y="1728"/>
                      <a:pt x="187" y="1724"/>
                    </a:cubicBezTo>
                    <a:cubicBezTo>
                      <a:pt x="187" y="1724"/>
                      <a:pt x="187" y="1724"/>
                      <a:pt x="187" y="1724"/>
                    </a:cubicBezTo>
                    <a:cubicBezTo>
                      <a:pt x="186" y="1724"/>
                      <a:pt x="185" y="1723"/>
                      <a:pt x="184" y="1723"/>
                    </a:cubicBezTo>
                    <a:cubicBezTo>
                      <a:pt x="183" y="1723"/>
                      <a:pt x="182" y="1723"/>
                      <a:pt x="181" y="1723"/>
                    </a:cubicBezTo>
                    <a:cubicBezTo>
                      <a:pt x="180" y="1723"/>
                      <a:pt x="180" y="1723"/>
                      <a:pt x="180" y="1723"/>
                    </a:cubicBezTo>
                    <a:cubicBezTo>
                      <a:pt x="178" y="1723"/>
                      <a:pt x="173" y="1722"/>
                      <a:pt x="172" y="1718"/>
                    </a:cubicBezTo>
                    <a:cubicBezTo>
                      <a:pt x="172" y="1718"/>
                      <a:pt x="172" y="1718"/>
                      <a:pt x="172" y="1718"/>
                    </a:cubicBezTo>
                    <a:cubicBezTo>
                      <a:pt x="172" y="1716"/>
                      <a:pt x="171" y="1715"/>
                      <a:pt x="171" y="1714"/>
                    </a:cubicBezTo>
                    <a:cubicBezTo>
                      <a:pt x="168" y="1713"/>
                      <a:pt x="167" y="1712"/>
                      <a:pt x="166" y="1709"/>
                    </a:cubicBezTo>
                    <a:cubicBezTo>
                      <a:pt x="166" y="1709"/>
                      <a:pt x="166" y="1709"/>
                      <a:pt x="166" y="1710"/>
                    </a:cubicBezTo>
                    <a:cubicBezTo>
                      <a:pt x="164" y="1712"/>
                      <a:pt x="161" y="1713"/>
                      <a:pt x="157" y="1713"/>
                    </a:cubicBezTo>
                    <a:cubicBezTo>
                      <a:pt x="150" y="1713"/>
                      <a:pt x="149" y="1709"/>
                      <a:pt x="148" y="1707"/>
                    </a:cubicBezTo>
                    <a:cubicBezTo>
                      <a:pt x="148" y="1707"/>
                      <a:pt x="148" y="1707"/>
                      <a:pt x="147" y="1707"/>
                    </a:cubicBezTo>
                    <a:cubicBezTo>
                      <a:pt x="143" y="1707"/>
                      <a:pt x="137" y="1700"/>
                      <a:pt x="136" y="1696"/>
                    </a:cubicBezTo>
                    <a:cubicBezTo>
                      <a:pt x="134" y="1690"/>
                      <a:pt x="135" y="1679"/>
                      <a:pt x="135" y="1678"/>
                    </a:cubicBezTo>
                    <a:cubicBezTo>
                      <a:pt x="135" y="1676"/>
                      <a:pt x="135" y="1674"/>
                      <a:pt x="135" y="1674"/>
                    </a:cubicBezTo>
                    <a:cubicBezTo>
                      <a:pt x="133" y="1673"/>
                      <a:pt x="130" y="1670"/>
                      <a:pt x="128" y="1668"/>
                    </a:cubicBezTo>
                    <a:cubicBezTo>
                      <a:pt x="126" y="1666"/>
                      <a:pt x="126" y="1664"/>
                      <a:pt x="126" y="1663"/>
                    </a:cubicBezTo>
                    <a:cubicBezTo>
                      <a:pt x="126" y="1660"/>
                      <a:pt x="128" y="1659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29" y="1656"/>
                      <a:pt x="129" y="1654"/>
                      <a:pt x="129" y="1652"/>
                    </a:cubicBezTo>
                    <a:cubicBezTo>
                      <a:pt x="130" y="1647"/>
                      <a:pt x="134" y="1643"/>
                      <a:pt x="138" y="1642"/>
                    </a:cubicBezTo>
                    <a:cubicBezTo>
                      <a:pt x="138" y="1641"/>
                      <a:pt x="138" y="1640"/>
                      <a:pt x="137" y="1639"/>
                    </a:cubicBezTo>
                    <a:cubicBezTo>
                      <a:pt x="137" y="1638"/>
                      <a:pt x="137" y="1638"/>
                      <a:pt x="137" y="1638"/>
                    </a:cubicBezTo>
                    <a:cubicBezTo>
                      <a:pt x="136" y="1636"/>
                      <a:pt x="135" y="1632"/>
                      <a:pt x="134" y="1626"/>
                    </a:cubicBezTo>
                    <a:cubicBezTo>
                      <a:pt x="133" y="1619"/>
                      <a:pt x="138" y="1616"/>
                      <a:pt x="142" y="1614"/>
                    </a:cubicBezTo>
                    <a:cubicBezTo>
                      <a:pt x="140" y="1613"/>
                      <a:pt x="135" y="1610"/>
                      <a:pt x="134" y="1606"/>
                    </a:cubicBezTo>
                    <a:cubicBezTo>
                      <a:pt x="130" y="1598"/>
                      <a:pt x="133" y="1593"/>
                      <a:pt x="136" y="1591"/>
                    </a:cubicBezTo>
                    <a:cubicBezTo>
                      <a:pt x="139" y="1590"/>
                      <a:pt x="139" y="1587"/>
                      <a:pt x="139" y="1586"/>
                    </a:cubicBezTo>
                    <a:cubicBezTo>
                      <a:pt x="139" y="1585"/>
                      <a:pt x="139" y="1585"/>
                      <a:pt x="138" y="1584"/>
                    </a:cubicBezTo>
                    <a:cubicBezTo>
                      <a:pt x="138" y="1583"/>
                      <a:pt x="137" y="1581"/>
                      <a:pt x="137" y="1577"/>
                    </a:cubicBezTo>
                    <a:cubicBezTo>
                      <a:pt x="137" y="1573"/>
                      <a:pt x="137" y="1569"/>
                      <a:pt x="142" y="1566"/>
                    </a:cubicBezTo>
                    <a:cubicBezTo>
                      <a:pt x="146" y="1563"/>
                      <a:pt x="160" y="1559"/>
                      <a:pt x="166" y="1558"/>
                    </a:cubicBezTo>
                    <a:cubicBezTo>
                      <a:pt x="170" y="1558"/>
                      <a:pt x="172" y="1559"/>
                      <a:pt x="174" y="1561"/>
                    </a:cubicBezTo>
                    <a:cubicBezTo>
                      <a:pt x="176" y="1563"/>
                      <a:pt x="176" y="1566"/>
                      <a:pt x="175" y="1568"/>
                    </a:cubicBezTo>
                    <a:cubicBezTo>
                      <a:pt x="175" y="1572"/>
                      <a:pt x="174" y="1579"/>
                      <a:pt x="173" y="1584"/>
                    </a:cubicBezTo>
                    <a:cubicBezTo>
                      <a:pt x="172" y="1588"/>
                      <a:pt x="176" y="1594"/>
                      <a:pt x="180" y="1599"/>
                    </a:cubicBezTo>
                    <a:cubicBezTo>
                      <a:pt x="181" y="1600"/>
                      <a:pt x="181" y="1600"/>
                      <a:pt x="182" y="1601"/>
                    </a:cubicBezTo>
                    <a:cubicBezTo>
                      <a:pt x="182" y="1601"/>
                      <a:pt x="182" y="1600"/>
                      <a:pt x="182" y="1600"/>
                    </a:cubicBezTo>
                    <a:cubicBezTo>
                      <a:pt x="184" y="1597"/>
                      <a:pt x="186" y="1595"/>
                      <a:pt x="187" y="1594"/>
                    </a:cubicBezTo>
                    <a:cubicBezTo>
                      <a:pt x="188" y="1593"/>
                      <a:pt x="188" y="1592"/>
                      <a:pt x="189" y="1591"/>
                    </a:cubicBezTo>
                    <a:cubicBezTo>
                      <a:pt x="191" y="1587"/>
                      <a:pt x="193" y="1586"/>
                      <a:pt x="198" y="1586"/>
                    </a:cubicBezTo>
                    <a:cubicBezTo>
                      <a:pt x="198" y="1585"/>
                      <a:pt x="200" y="1582"/>
                      <a:pt x="201" y="1581"/>
                    </a:cubicBezTo>
                    <a:cubicBezTo>
                      <a:pt x="202" y="1578"/>
                      <a:pt x="203" y="1576"/>
                      <a:pt x="204" y="1574"/>
                    </a:cubicBezTo>
                    <a:cubicBezTo>
                      <a:pt x="206" y="1573"/>
                      <a:pt x="205" y="1572"/>
                      <a:pt x="205" y="1570"/>
                    </a:cubicBezTo>
                    <a:cubicBezTo>
                      <a:pt x="204" y="1569"/>
                      <a:pt x="204" y="1567"/>
                      <a:pt x="203" y="1565"/>
                    </a:cubicBezTo>
                    <a:cubicBezTo>
                      <a:pt x="203" y="1561"/>
                      <a:pt x="204" y="1557"/>
                      <a:pt x="208" y="1553"/>
                    </a:cubicBezTo>
                    <a:cubicBezTo>
                      <a:pt x="208" y="1553"/>
                      <a:pt x="208" y="1553"/>
                      <a:pt x="207" y="1553"/>
                    </a:cubicBezTo>
                    <a:cubicBezTo>
                      <a:pt x="207" y="1553"/>
                      <a:pt x="202" y="1549"/>
                      <a:pt x="200" y="1545"/>
                    </a:cubicBezTo>
                    <a:cubicBezTo>
                      <a:pt x="198" y="1541"/>
                      <a:pt x="200" y="1535"/>
                      <a:pt x="205" y="1532"/>
                    </a:cubicBezTo>
                    <a:cubicBezTo>
                      <a:pt x="205" y="1532"/>
                      <a:pt x="205" y="1530"/>
                      <a:pt x="205" y="1530"/>
                    </a:cubicBezTo>
                    <a:cubicBezTo>
                      <a:pt x="204" y="1529"/>
                      <a:pt x="204" y="1527"/>
                      <a:pt x="203" y="1524"/>
                    </a:cubicBezTo>
                    <a:cubicBezTo>
                      <a:pt x="203" y="1522"/>
                      <a:pt x="203" y="1519"/>
                      <a:pt x="202" y="1517"/>
                    </a:cubicBezTo>
                    <a:cubicBezTo>
                      <a:pt x="201" y="1514"/>
                      <a:pt x="200" y="1513"/>
                      <a:pt x="199" y="1511"/>
                    </a:cubicBezTo>
                    <a:cubicBezTo>
                      <a:pt x="198" y="1511"/>
                      <a:pt x="198" y="1511"/>
                      <a:pt x="198" y="1511"/>
                    </a:cubicBezTo>
                    <a:cubicBezTo>
                      <a:pt x="197" y="1509"/>
                      <a:pt x="196" y="1507"/>
                      <a:pt x="195" y="1505"/>
                    </a:cubicBezTo>
                    <a:cubicBezTo>
                      <a:pt x="195" y="1504"/>
                      <a:pt x="194" y="1503"/>
                      <a:pt x="194" y="1503"/>
                    </a:cubicBezTo>
                    <a:cubicBezTo>
                      <a:pt x="194" y="1502"/>
                      <a:pt x="194" y="1502"/>
                      <a:pt x="194" y="1502"/>
                    </a:cubicBezTo>
                    <a:cubicBezTo>
                      <a:pt x="193" y="1501"/>
                      <a:pt x="191" y="1498"/>
                      <a:pt x="189" y="1486"/>
                    </a:cubicBezTo>
                    <a:cubicBezTo>
                      <a:pt x="188" y="1481"/>
                      <a:pt x="188" y="1478"/>
                      <a:pt x="190" y="1475"/>
                    </a:cubicBezTo>
                    <a:cubicBezTo>
                      <a:pt x="192" y="1473"/>
                      <a:pt x="194" y="1472"/>
                      <a:pt x="196" y="1472"/>
                    </a:cubicBezTo>
                    <a:cubicBezTo>
                      <a:pt x="196" y="1472"/>
                      <a:pt x="196" y="1472"/>
                      <a:pt x="196" y="1472"/>
                    </a:cubicBezTo>
                    <a:cubicBezTo>
                      <a:pt x="197" y="1471"/>
                      <a:pt x="199" y="1466"/>
                      <a:pt x="199" y="1464"/>
                    </a:cubicBezTo>
                    <a:cubicBezTo>
                      <a:pt x="200" y="1462"/>
                      <a:pt x="200" y="1460"/>
                      <a:pt x="201" y="1459"/>
                    </a:cubicBezTo>
                    <a:cubicBezTo>
                      <a:pt x="202" y="1455"/>
                      <a:pt x="202" y="1454"/>
                      <a:pt x="201" y="1453"/>
                    </a:cubicBezTo>
                    <a:cubicBezTo>
                      <a:pt x="201" y="1452"/>
                      <a:pt x="200" y="1450"/>
                      <a:pt x="199" y="1449"/>
                    </a:cubicBezTo>
                    <a:cubicBezTo>
                      <a:pt x="199" y="1448"/>
                      <a:pt x="199" y="1447"/>
                      <a:pt x="198" y="1446"/>
                    </a:cubicBezTo>
                    <a:cubicBezTo>
                      <a:pt x="197" y="1445"/>
                      <a:pt x="197" y="1443"/>
                      <a:pt x="199" y="1441"/>
                    </a:cubicBezTo>
                    <a:cubicBezTo>
                      <a:pt x="201" y="1438"/>
                      <a:pt x="206" y="1437"/>
                      <a:pt x="210" y="1438"/>
                    </a:cubicBezTo>
                    <a:cubicBezTo>
                      <a:pt x="210" y="1438"/>
                      <a:pt x="211" y="1438"/>
                      <a:pt x="212" y="1438"/>
                    </a:cubicBezTo>
                    <a:cubicBezTo>
                      <a:pt x="214" y="1437"/>
                      <a:pt x="216" y="1436"/>
                      <a:pt x="218" y="1437"/>
                    </a:cubicBezTo>
                    <a:cubicBezTo>
                      <a:pt x="219" y="1437"/>
                      <a:pt x="222" y="1436"/>
                      <a:pt x="223" y="1435"/>
                    </a:cubicBezTo>
                    <a:cubicBezTo>
                      <a:pt x="223" y="1434"/>
                      <a:pt x="224" y="1434"/>
                      <a:pt x="224" y="1433"/>
                    </a:cubicBezTo>
                    <a:cubicBezTo>
                      <a:pt x="225" y="1432"/>
                      <a:pt x="225" y="1432"/>
                      <a:pt x="225" y="1431"/>
                    </a:cubicBezTo>
                    <a:cubicBezTo>
                      <a:pt x="225" y="1428"/>
                      <a:pt x="228" y="1427"/>
                      <a:pt x="229" y="1426"/>
                    </a:cubicBezTo>
                    <a:cubicBezTo>
                      <a:pt x="229" y="1426"/>
                      <a:pt x="229" y="1426"/>
                      <a:pt x="229" y="1426"/>
                    </a:cubicBezTo>
                    <a:cubicBezTo>
                      <a:pt x="227" y="1426"/>
                      <a:pt x="225" y="1425"/>
                      <a:pt x="223" y="1423"/>
                    </a:cubicBezTo>
                    <a:cubicBezTo>
                      <a:pt x="223" y="1423"/>
                      <a:pt x="223" y="1423"/>
                      <a:pt x="223" y="1423"/>
                    </a:cubicBezTo>
                    <a:cubicBezTo>
                      <a:pt x="221" y="1421"/>
                      <a:pt x="219" y="1419"/>
                      <a:pt x="218" y="1416"/>
                    </a:cubicBezTo>
                    <a:cubicBezTo>
                      <a:pt x="218" y="1415"/>
                      <a:pt x="217" y="1414"/>
                      <a:pt x="217" y="1413"/>
                    </a:cubicBezTo>
                    <a:cubicBezTo>
                      <a:pt x="216" y="1412"/>
                      <a:pt x="215" y="1410"/>
                      <a:pt x="215" y="1409"/>
                    </a:cubicBezTo>
                    <a:cubicBezTo>
                      <a:pt x="214" y="1408"/>
                      <a:pt x="214" y="1408"/>
                      <a:pt x="213" y="1407"/>
                    </a:cubicBezTo>
                    <a:cubicBezTo>
                      <a:pt x="210" y="1407"/>
                      <a:pt x="204" y="1403"/>
                      <a:pt x="203" y="1399"/>
                    </a:cubicBezTo>
                    <a:cubicBezTo>
                      <a:pt x="202" y="1399"/>
                      <a:pt x="202" y="1399"/>
                      <a:pt x="202" y="1399"/>
                    </a:cubicBezTo>
                    <a:cubicBezTo>
                      <a:pt x="201" y="1399"/>
                      <a:pt x="199" y="1399"/>
                      <a:pt x="198" y="1399"/>
                    </a:cubicBezTo>
                    <a:cubicBezTo>
                      <a:pt x="195" y="1398"/>
                      <a:pt x="193" y="1396"/>
                      <a:pt x="192" y="1394"/>
                    </a:cubicBezTo>
                    <a:cubicBezTo>
                      <a:pt x="191" y="1393"/>
                      <a:pt x="191" y="1393"/>
                      <a:pt x="190" y="1392"/>
                    </a:cubicBezTo>
                    <a:cubicBezTo>
                      <a:pt x="188" y="1390"/>
                      <a:pt x="186" y="1386"/>
                      <a:pt x="185" y="1378"/>
                    </a:cubicBezTo>
                    <a:cubicBezTo>
                      <a:pt x="185" y="1377"/>
                      <a:pt x="185" y="1377"/>
                      <a:pt x="185" y="1377"/>
                    </a:cubicBezTo>
                    <a:cubicBezTo>
                      <a:pt x="185" y="1373"/>
                      <a:pt x="185" y="1372"/>
                      <a:pt x="187" y="1369"/>
                    </a:cubicBezTo>
                    <a:cubicBezTo>
                      <a:pt x="188" y="1367"/>
                      <a:pt x="189" y="1367"/>
                      <a:pt x="189" y="1366"/>
                    </a:cubicBezTo>
                    <a:cubicBezTo>
                      <a:pt x="189" y="1365"/>
                      <a:pt x="189" y="1364"/>
                      <a:pt x="189" y="1364"/>
                    </a:cubicBezTo>
                    <a:cubicBezTo>
                      <a:pt x="188" y="1363"/>
                      <a:pt x="188" y="1362"/>
                      <a:pt x="188" y="1360"/>
                    </a:cubicBezTo>
                    <a:cubicBezTo>
                      <a:pt x="188" y="1358"/>
                      <a:pt x="188" y="1356"/>
                      <a:pt x="188" y="1353"/>
                    </a:cubicBezTo>
                    <a:cubicBezTo>
                      <a:pt x="188" y="1352"/>
                      <a:pt x="189" y="1350"/>
                      <a:pt x="189" y="1349"/>
                    </a:cubicBezTo>
                    <a:cubicBezTo>
                      <a:pt x="189" y="1345"/>
                      <a:pt x="189" y="1345"/>
                      <a:pt x="188" y="1343"/>
                    </a:cubicBezTo>
                    <a:cubicBezTo>
                      <a:pt x="186" y="1341"/>
                      <a:pt x="186" y="1338"/>
                      <a:pt x="186" y="1335"/>
                    </a:cubicBezTo>
                    <a:cubicBezTo>
                      <a:pt x="186" y="1333"/>
                      <a:pt x="186" y="1331"/>
                      <a:pt x="186" y="1330"/>
                    </a:cubicBezTo>
                    <a:cubicBezTo>
                      <a:pt x="185" y="1324"/>
                      <a:pt x="187" y="1321"/>
                      <a:pt x="189" y="1319"/>
                    </a:cubicBezTo>
                    <a:cubicBezTo>
                      <a:pt x="189" y="1318"/>
                      <a:pt x="190" y="1317"/>
                      <a:pt x="190" y="1317"/>
                    </a:cubicBezTo>
                    <a:cubicBezTo>
                      <a:pt x="192" y="1314"/>
                      <a:pt x="194" y="1313"/>
                      <a:pt x="196" y="1312"/>
                    </a:cubicBezTo>
                    <a:cubicBezTo>
                      <a:pt x="195" y="1312"/>
                      <a:pt x="194" y="1311"/>
                      <a:pt x="194" y="1311"/>
                    </a:cubicBezTo>
                    <a:cubicBezTo>
                      <a:pt x="193" y="1311"/>
                      <a:pt x="192" y="1310"/>
                      <a:pt x="192" y="1310"/>
                    </a:cubicBezTo>
                    <a:cubicBezTo>
                      <a:pt x="188" y="1311"/>
                      <a:pt x="183" y="1310"/>
                      <a:pt x="180" y="1308"/>
                    </a:cubicBezTo>
                    <a:cubicBezTo>
                      <a:pt x="178" y="1306"/>
                      <a:pt x="177" y="1306"/>
                      <a:pt x="177" y="1306"/>
                    </a:cubicBezTo>
                    <a:cubicBezTo>
                      <a:pt x="173" y="1308"/>
                      <a:pt x="169" y="1306"/>
                      <a:pt x="167" y="1304"/>
                    </a:cubicBezTo>
                    <a:cubicBezTo>
                      <a:pt x="166" y="1304"/>
                      <a:pt x="165" y="1304"/>
                      <a:pt x="164" y="1304"/>
                    </a:cubicBezTo>
                    <a:cubicBezTo>
                      <a:pt x="164" y="1304"/>
                      <a:pt x="163" y="1304"/>
                      <a:pt x="163" y="1304"/>
                    </a:cubicBezTo>
                    <a:cubicBezTo>
                      <a:pt x="159" y="1304"/>
                      <a:pt x="156" y="1301"/>
                      <a:pt x="152" y="1298"/>
                    </a:cubicBezTo>
                    <a:cubicBezTo>
                      <a:pt x="151" y="1296"/>
                      <a:pt x="151" y="1296"/>
                      <a:pt x="151" y="1296"/>
                    </a:cubicBezTo>
                    <a:cubicBezTo>
                      <a:pt x="147" y="1293"/>
                      <a:pt x="145" y="1291"/>
                      <a:pt x="144" y="1291"/>
                    </a:cubicBezTo>
                    <a:cubicBezTo>
                      <a:pt x="140" y="1291"/>
                      <a:pt x="136" y="1291"/>
                      <a:pt x="134" y="1284"/>
                    </a:cubicBezTo>
                    <a:cubicBezTo>
                      <a:pt x="134" y="1283"/>
                      <a:pt x="134" y="1282"/>
                      <a:pt x="130" y="1282"/>
                    </a:cubicBezTo>
                    <a:cubicBezTo>
                      <a:pt x="126" y="1281"/>
                      <a:pt x="122" y="1279"/>
                      <a:pt x="118" y="1274"/>
                    </a:cubicBezTo>
                    <a:cubicBezTo>
                      <a:pt x="117" y="1273"/>
                      <a:pt x="116" y="1273"/>
                      <a:pt x="116" y="1273"/>
                    </a:cubicBezTo>
                    <a:cubicBezTo>
                      <a:pt x="114" y="1271"/>
                      <a:pt x="113" y="1270"/>
                      <a:pt x="112" y="1266"/>
                    </a:cubicBezTo>
                    <a:cubicBezTo>
                      <a:pt x="111" y="1262"/>
                      <a:pt x="108" y="1259"/>
                      <a:pt x="106" y="1258"/>
                    </a:cubicBezTo>
                    <a:cubicBezTo>
                      <a:pt x="105" y="1257"/>
                      <a:pt x="103" y="1255"/>
                      <a:pt x="103" y="1253"/>
                    </a:cubicBezTo>
                    <a:cubicBezTo>
                      <a:pt x="103" y="1251"/>
                      <a:pt x="104" y="1249"/>
                      <a:pt x="106" y="1246"/>
                    </a:cubicBezTo>
                    <a:cubicBezTo>
                      <a:pt x="106" y="1246"/>
                      <a:pt x="107" y="1245"/>
                      <a:pt x="107" y="1245"/>
                    </a:cubicBezTo>
                    <a:cubicBezTo>
                      <a:pt x="105" y="1245"/>
                      <a:pt x="104" y="1246"/>
                      <a:pt x="102" y="1248"/>
                    </a:cubicBezTo>
                    <a:cubicBezTo>
                      <a:pt x="96" y="1253"/>
                      <a:pt x="83" y="1248"/>
                      <a:pt x="81" y="1246"/>
                    </a:cubicBezTo>
                    <a:cubicBezTo>
                      <a:pt x="81" y="1246"/>
                      <a:pt x="81" y="1246"/>
                      <a:pt x="81" y="1246"/>
                    </a:cubicBezTo>
                    <a:cubicBezTo>
                      <a:pt x="79" y="1245"/>
                      <a:pt x="77" y="1243"/>
                      <a:pt x="76" y="1241"/>
                    </a:cubicBezTo>
                    <a:cubicBezTo>
                      <a:pt x="76" y="1240"/>
                      <a:pt x="76" y="1238"/>
                      <a:pt x="77" y="1236"/>
                    </a:cubicBezTo>
                    <a:cubicBezTo>
                      <a:pt x="78" y="1235"/>
                      <a:pt x="78" y="1233"/>
                      <a:pt x="79" y="1231"/>
                    </a:cubicBezTo>
                    <a:cubicBezTo>
                      <a:pt x="80" y="1230"/>
                      <a:pt x="80" y="1229"/>
                      <a:pt x="80" y="1229"/>
                    </a:cubicBezTo>
                    <a:cubicBezTo>
                      <a:pt x="78" y="1228"/>
                      <a:pt x="75" y="1226"/>
                      <a:pt x="73" y="1223"/>
                    </a:cubicBezTo>
                    <a:cubicBezTo>
                      <a:pt x="70" y="1220"/>
                      <a:pt x="69" y="1218"/>
                      <a:pt x="70" y="1215"/>
                    </a:cubicBezTo>
                    <a:cubicBezTo>
                      <a:pt x="70" y="1211"/>
                      <a:pt x="74" y="1208"/>
                      <a:pt x="77" y="1206"/>
                    </a:cubicBezTo>
                    <a:cubicBezTo>
                      <a:pt x="78" y="1205"/>
                      <a:pt x="78" y="1205"/>
                      <a:pt x="78" y="1205"/>
                    </a:cubicBezTo>
                    <a:cubicBezTo>
                      <a:pt x="81" y="1203"/>
                      <a:pt x="82" y="1200"/>
                      <a:pt x="82" y="1196"/>
                    </a:cubicBezTo>
                    <a:cubicBezTo>
                      <a:pt x="82" y="1191"/>
                      <a:pt x="86" y="1186"/>
                      <a:pt x="87" y="1184"/>
                    </a:cubicBezTo>
                    <a:cubicBezTo>
                      <a:pt x="87" y="1183"/>
                      <a:pt x="87" y="1183"/>
                      <a:pt x="87" y="1181"/>
                    </a:cubicBezTo>
                    <a:cubicBezTo>
                      <a:pt x="85" y="1178"/>
                      <a:pt x="83" y="1175"/>
                      <a:pt x="86" y="1171"/>
                    </a:cubicBezTo>
                    <a:cubicBezTo>
                      <a:pt x="86" y="1171"/>
                      <a:pt x="85" y="1169"/>
                      <a:pt x="85" y="1169"/>
                    </a:cubicBezTo>
                    <a:cubicBezTo>
                      <a:pt x="84" y="1167"/>
                      <a:pt x="79" y="1162"/>
                      <a:pt x="78" y="1161"/>
                    </a:cubicBezTo>
                    <a:cubicBezTo>
                      <a:pt x="76" y="1159"/>
                      <a:pt x="75" y="1157"/>
                      <a:pt x="75" y="1154"/>
                    </a:cubicBezTo>
                    <a:cubicBezTo>
                      <a:pt x="74" y="1154"/>
                      <a:pt x="73" y="1153"/>
                      <a:pt x="72" y="1153"/>
                    </a:cubicBezTo>
                    <a:cubicBezTo>
                      <a:pt x="72" y="1153"/>
                      <a:pt x="71" y="1153"/>
                      <a:pt x="71" y="1153"/>
                    </a:cubicBezTo>
                    <a:cubicBezTo>
                      <a:pt x="68" y="1154"/>
                      <a:pt x="63" y="1155"/>
                      <a:pt x="61" y="1151"/>
                    </a:cubicBezTo>
                    <a:cubicBezTo>
                      <a:pt x="59" y="1147"/>
                      <a:pt x="62" y="1130"/>
                      <a:pt x="62" y="1129"/>
                    </a:cubicBezTo>
                    <a:cubicBezTo>
                      <a:pt x="62" y="1129"/>
                      <a:pt x="62" y="1129"/>
                      <a:pt x="62" y="1129"/>
                    </a:cubicBezTo>
                    <a:cubicBezTo>
                      <a:pt x="62" y="1129"/>
                      <a:pt x="61" y="1128"/>
                      <a:pt x="61" y="1129"/>
                    </a:cubicBezTo>
                    <a:cubicBezTo>
                      <a:pt x="58" y="1129"/>
                      <a:pt x="52" y="1127"/>
                      <a:pt x="49" y="1121"/>
                    </a:cubicBezTo>
                    <a:cubicBezTo>
                      <a:pt x="49" y="1119"/>
                      <a:pt x="42" y="1117"/>
                      <a:pt x="40" y="1118"/>
                    </a:cubicBezTo>
                    <a:cubicBezTo>
                      <a:pt x="36" y="1119"/>
                      <a:pt x="32" y="1117"/>
                      <a:pt x="30" y="1114"/>
                    </a:cubicBezTo>
                    <a:cubicBezTo>
                      <a:pt x="29" y="1113"/>
                      <a:pt x="28" y="1111"/>
                      <a:pt x="28" y="1110"/>
                    </a:cubicBezTo>
                    <a:cubicBezTo>
                      <a:pt x="27" y="1109"/>
                      <a:pt x="26" y="1108"/>
                      <a:pt x="24" y="1107"/>
                    </a:cubicBezTo>
                    <a:cubicBezTo>
                      <a:pt x="24" y="1106"/>
                      <a:pt x="24" y="1106"/>
                      <a:pt x="24" y="1106"/>
                    </a:cubicBezTo>
                    <a:cubicBezTo>
                      <a:pt x="22" y="1105"/>
                      <a:pt x="21" y="1104"/>
                      <a:pt x="20" y="1103"/>
                    </a:cubicBezTo>
                    <a:cubicBezTo>
                      <a:pt x="18" y="1106"/>
                      <a:pt x="16" y="1106"/>
                      <a:pt x="14" y="1105"/>
                    </a:cubicBezTo>
                    <a:cubicBezTo>
                      <a:pt x="13" y="1105"/>
                      <a:pt x="11" y="1104"/>
                      <a:pt x="10" y="1100"/>
                    </a:cubicBezTo>
                    <a:cubicBezTo>
                      <a:pt x="10" y="1100"/>
                      <a:pt x="10" y="1100"/>
                      <a:pt x="10" y="1100"/>
                    </a:cubicBezTo>
                    <a:cubicBezTo>
                      <a:pt x="9" y="1098"/>
                      <a:pt x="8" y="1096"/>
                      <a:pt x="8" y="1092"/>
                    </a:cubicBezTo>
                    <a:cubicBezTo>
                      <a:pt x="9" y="1090"/>
                      <a:pt x="9" y="1089"/>
                      <a:pt x="9" y="1089"/>
                    </a:cubicBezTo>
                    <a:cubicBezTo>
                      <a:pt x="9" y="1086"/>
                      <a:pt x="10" y="1083"/>
                      <a:pt x="14" y="1080"/>
                    </a:cubicBezTo>
                    <a:cubicBezTo>
                      <a:pt x="18" y="1076"/>
                      <a:pt x="22" y="1078"/>
                      <a:pt x="25" y="1079"/>
                    </a:cubicBezTo>
                    <a:cubicBezTo>
                      <a:pt x="26" y="1079"/>
                      <a:pt x="26" y="1079"/>
                      <a:pt x="26" y="1079"/>
                    </a:cubicBezTo>
                    <a:cubicBezTo>
                      <a:pt x="26" y="1079"/>
                      <a:pt x="27" y="1079"/>
                      <a:pt x="28" y="1079"/>
                    </a:cubicBezTo>
                    <a:cubicBezTo>
                      <a:pt x="29" y="1079"/>
                      <a:pt x="31" y="1079"/>
                      <a:pt x="32" y="1079"/>
                    </a:cubicBezTo>
                    <a:cubicBezTo>
                      <a:pt x="32" y="1087"/>
                      <a:pt x="32" y="1087"/>
                      <a:pt x="32" y="1087"/>
                    </a:cubicBezTo>
                    <a:cubicBezTo>
                      <a:pt x="31" y="1086"/>
                      <a:pt x="29" y="1086"/>
                      <a:pt x="28" y="1087"/>
                    </a:cubicBezTo>
                    <a:cubicBezTo>
                      <a:pt x="27" y="1087"/>
                      <a:pt x="25" y="1087"/>
                      <a:pt x="24" y="1086"/>
                    </a:cubicBezTo>
                    <a:cubicBezTo>
                      <a:pt x="23" y="1086"/>
                      <a:pt x="23" y="1086"/>
                      <a:pt x="23" y="1086"/>
                    </a:cubicBezTo>
                    <a:cubicBezTo>
                      <a:pt x="20" y="1085"/>
                      <a:pt x="20" y="1085"/>
                      <a:pt x="18" y="1086"/>
                    </a:cubicBezTo>
                    <a:cubicBezTo>
                      <a:pt x="17" y="1087"/>
                      <a:pt x="17" y="1087"/>
                      <a:pt x="17" y="1090"/>
                    </a:cubicBezTo>
                    <a:cubicBezTo>
                      <a:pt x="16" y="1091"/>
                      <a:pt x="16" y="1092"/>
                      <a:pt x="16" y="1093"/>
                    </a:cubicBezTo>
                    <a:cubicBezTo>
                      <a:pt x="16" y="1095"/>
                      <a:pt x="16" y="1095"/>
                      <a:pt x="16" y="1095"/>
                    </a:cubicBezTo>
                    <a:cubicBezTo>
                      <a:pt x="16" y="1096"/>
                      <a:pt x="17" y="1096"/>
                      <a:pt x="17" y="1096"/>
                    </a:cubicBezTo>
                    <a:cubicBezTo>
                      <a:pt x="17" y="1096"/>
                      <a:pt x="18" y="1095"/>
                      <a:pt x="18" y="1095"/>
                    </a:cubicBezTo>
                    <a:cubicBezTo>
                      <a:pt x="19" y="1095"/>
                      <a:pt x="23" y="1095"/>
                      <a:pt x="29" y="1101"/>
                    </a:cubicBezTo>
                    <a:cubicBezTo>
                      <a:pt x="30" y="1101"/>
                      <a:pt x="30" y="1101"/>
                      <a:pt x="30" y="1101"/>
                    </a:cubicBezTo>
                    <a:cubicBezTo>
                      <a:pt x="30" y="1102"/>
                      <a:pt x="31" y="1103"/>
                      <a:pt x="32" y="1103"/>
                    </a:cubicBezTo>
                    <a:cubicBezTo>
                      <a:pt x="34" y="1103"/>
                      <a:pt x="35" y="1106"/>
                      <a:pt x="35" y="1108"/>
                    </a:cubicBezTo>
                    <a:cubicBezTo>
                      <a:pt x="36" y="1108"/>
                      <a:pt x="36" y="1109"/>
                      <a:pt x="36" y="1109"/>
                    </a:cubicBezTo>
                    <a:cubicBezTo>
                      <a:pt x="36" y="1110"/>
                      <a:pt x="37" y="1110"/>
                      <a:pt x="38" y="1110"/>
                    </a:cubicBezTo>
                    <a:cubicBezTo>
                      <a:pt x="41" y="1109"/>
                      <a:pt x="54" y="1110"/>
                      <a:pt x="56" y="1118"/>
                    </a:cubicBezTo>
                    <a:cubicBezTo>
                      <a:pt x="57" y="1121"/>
                      <a:pt x="59" y="1121"/>
                      <a:pt x="60" y="1121"/>
                    </a:cubicBezTo>
                    <a:cubicBezTo>
                      <a:pt x="60" y="1121"/>
                      <a:pt x="60" y="1121"/>
                      <a:pt x="60" y="1121"/>
                    </a:cubicBezTo>
                    <a:cubicBezTo>
                      <a:pt x="61" y="1120"/>
                      <a:pt x="65" y="1121"/>
                      <a:pt x="68" y="1123"/>
                    </a:cubicBezTo>
                    <a:cubicBezTo>
                      <a:pt x="69" y="1124"/>
                      <a:pt x="70" y="1127"/>
                      <a:pt x="70" y="1131"/>
                    </a:cubicBezTo>
                    <a:cubicBezTo>
                      <a:pt x="69" y="1135"/>
                      <a:pt x="68" y="1142"/>
                      <a:pt x="68" y="1146"/>
                    </a:cubicBezTo>
                    <a:cubicBezTo>
                      <a:pt x="68" y="1146"/>
                      <a:pt x="69" y="1146"/>
                      <a:pt x="69" y="1146"/>
                    </a:cubicBezTo>
                    <a:cubicBezTo>
                      <a:pt x="69" y="1145"/>
                      <a:pt x="70" y="1145"/>
                      <a:pt x="70" y="1145"/>
                    </a:cubicBezTo>
                    <a:cubicBezTo>
                      <a:pt x="75" y="1144"/>
                      <a:pt x="80" y="1148"/>
                      <a:pt x="82" y="1151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7" y="1159"/>
                      <a:pt x="91" y="1163"/>
                      <a:pt x="91" y="1164"/>
                    </a:cubicBezTo>
                    <a:cubicBezTo>
                      <a:pt x="93" y="1167"/>
                      <a:pt x="95" y="1172"/>
                      <a:pt x="92" y="1175"/>
                    </a:cubicBezTo>
                    <a:cubicBezTo>
                      <a:pt x="92" y="1175"/>
                      <a:pt x="92" y="1175"/>
                      <a:pt x="92" y="1175"/>
                    </a:cubicBezTo>
                    <a:cubicBezTo>
                      <a:pt x="92" y="1176"/>
                      <a:pt x="93" y="1177"/>
                      <a:pt x="93" y="1178"/>
                    </a:cubicBezTo>
                    <a:cubicBezTo>
                      <a:pt x="96" y="1183"/>
                      <a:pt x="95" y="1186"/>
                      <a:pt x="94" y="1187"/>
                    </a:cubicBezTo>
                    <a:cubicBezTo>
                      <a:pt x="94" y="1188"/>
                      <a:pt x="94" y="1188"/>
                      <a:pt x="94" y="1188"/>
                    </a:cubicBezTo>
                    <a:cubicBezTo>
                      <a:pt x="92" y="1190"/>
                      <a:pt x="90" y="1194"/>
                      <a:pt x="90" y="1196"/>
                    </a:cubicBezTo>
                    <a:cubicBezTo>
                      <a:pt x="90" y="1203"/>
                      <a:pt x="87" y="1208"/>
                      <a:pt x="83" y="1212"/>
                    </a:cubicBezTo>
                    <a:cubicBezTo>
                      <a:pt x="81" y="1212"/>
                      <a:pt x="81" y="1212"/>
                      <a:pt x="81" y="1212"/>
                    </a:cubicBezTo>
                    <a:cubicBezTo>
                      <a:pt x="80" y="1213"/>
                      <a:pt x="78" y="1215"/>
                      <a:pt x="78" y="1216"/>
                    </a:cubicBezTo>
                    <a:cubicBezTo>
                      <a:pt x="77" y="1216"/>
                      <a:pt x="78" y="1217"/>
                      <a:pt x="79" y="1218"/>
                    </a:cubicBezTo>
                    <a:cubicBezTo>
                      <a:pt x="80" y="1220"/>
                      <a:pt x="82" y="1221"/>
                      <a:pt x="84" y="1222"/>
                    </a:cubicBezTo>
                    <a:cubicBezTo>
                      <a:pt x="86" y="1222"/>
                      <a:pt x="91" y="1225"/>
                      <a:pt x="88" y="1231"/>
                    </a:cubicBezTo>
                    <a:cubicBezTo>
                      <a:pt x="87" y="1232"/>
                      <a:pt x="87" y="1233"/>
                      <a:pt x="87" y="1234"/>
                    </a:cubicBezTo>
                    <a:cubicBezTo>
                      <a:pt x="86" y="1236"/>
                      <a:pt x="85" y="1238"/>
                      <a:pt x="84" y="1239"/>
                    </a:cubicBezTo>
                    <a:cubicBezTo>
                      <a:pt x="84" y="1239"/>
                      <a:pt x="85" y="1239"/>
                      <a:pt x="85" y="1239"/>
                    </a:cubicBezTo>
                    <a:cubicBezTo>
                      <a:pt x="85" y="1240"/>
                      <a:pt x="85" y="1240"/>
                      <a:pt x="85" y="1240"/>
                    </a:cubicBezTo>
                    <a:cubicBezTo>
                      <a:pt x="87" y="1241"/>
                      <a:pt x="95" y="1243"/>
                      <a:pt x="97" y="1242"/>
                    </a:cubicBezTo>
                    <a:cubicBezTo>
                      <a:pt x="100" y="1239"/>
                      <a:pt x="107" y="1235"/>
                      <a:pt x="111" y="1237"/>
                    </a:cubicBezTo>
                    <a:cubicBezTo>
                      <a:pt x="113" y="1238"/>
                      <a:pt x="114" y="1239"/>
                      <a:pt x="115" y="1241"/>
                    </a:cubicBezTo>
                    <a:cubicBezTo>
                      <a:pt x="115" y="1244"/>
                      <a:pt x="115" y="1248"/>
                      <a:pt x="112" y="1251"/>
                    </a:cubicBezTo>
                    <a:cubicBezTo>
                      <a:pt x="112" y="1252"/>
                      <a:pt x="111" y="1252"/>
                      <a:pt x="111" y="1252"/>
                    </a:cubicBezTo>
                    <a:cubicBezTo>
                      <a:pt x="113" y="1253"/>
                      <a:pt x="118" y="1258"/>
                      <a:pt x="120" y="1264"/>
                    </a:cubicBezTo>
                    <a:cubicBezTo>
                      <a:pt x="120" y="1266"/>
                      <a:pt x="120" y="1266"/>
                      <a:pt x="121" y="1267"/>
                    </a:cubicBezTo>
                    <a:cubicBezTo>
                      <a:pt x="122" y="1267"/>
                      <a:pt x="123" y="1268"/>
                      <a:pt x="124" y="1269"/>
                    </a:cubicBezTo>
                    <a:cubicBezTo>
                      <a:pt x="126" y="1272"/>
                      <a:pt x="130" y="1274"/>
                      <a:pt x="131" y="1274"/>
                    </a:cubicBezTo>
                    <a:cubicBezTo>
                      <a:pt x="134" y="1275"/>
                      <a:pt x="140" y="1275"/>
                      <a:pt x="142" y="1282"/>
                    </a:cubicBezTo>
                    <a:cubicBezTo>
                      <a:pt x="142" y="1283"/>
                      <a:pt x="142" y="1284"/>
                      <a:pt x="142" y="1284"/>
                    </a:cubicBezTo>
                    <a:cubicBezTo>
                      <a:pt x="142" y="1283"/>
                      <a:pt x="143" y="1284"/>
                      <a:pt x="144" y="1284"/>
                    </a:cubicBezTo>
                    <a:cubicBezTo>
                      <a:pt x="148" y="1284"/>
                      <a:pt x="152" y="1287"/>
                      <a:pt x="156" y="1291"/>
                    </a:cubicBezTo>
                    <a:cubicBezTo>
                      <a:pt x="158" y="1292"/>
                      <a:pt x="158" y="1292"/>
                      <a:pt x="158" y="1292"/>
                    </a:cubicBezTo>
                    <a:cubicBezTo>
                      <a:pt x="159" y="1293"/>
                      <a:pt x="162" y="1296"/>
                      <a:pt x="163" y="1296"/>
                    </a:cubicBezTo>
                    <a:cubicBezTo>
                      <a:pt x="163" y="1296"/>
                      <a:pt x="164" y="1296"/>
                      <a:pt x="164" y="1296"/>
                    </a:cubicBezTo>
                    <a:cubicBezTo>
                      <a:pt x="166" y="1296"/>
                      <a:pt x="168" y="1296"/>
                      <a:pt x="171" y="1298"/>
                    </a:cubicBezTo>
                    <a:cubicBezTo>
                      <a:pt x="173" y="1299"/>
                      <a:pt x="174" y="1299"/>
                      <a:pt x="174" y="1299"/>
                    </a:cubicBezTo>
                    <a:cubicBezTo>
                      <a:pt x="178" y="1297"/>
                      <a:pt x="182" y="1299"/>
                      <a:pt x="185" y="1302"/>
                    </a:cubicBezTo>
                    <a:cubicBezTo>
                      <a:pt x="187" y="1303"/>
                      <a:pt x="189" y="1303"/>
                      <a:pt x="190" y="1303"/>
                    </a:cubicBezTo>
                    <a:cubicBezTo>
                      <a:pt x="193" y="1302"/>
                      <a:pt x="195" y="1303"/>
                      <a:pt x="196" y="1304"/>
                    </a:cubicBezTo>
                    <a:cubicBezTo>
                      <a:pt x="197" y="1304"/>
                      <a:pt x="197" y="1304"/>
                      <a:pt x="198" y="1304"/>
                    </a:cubicBezTo>
                    <a:cubicBezTo>
                      <a:pt x="198" y="1304"/>
                      <a:pt x="205" y="1304"/>
                      <a:pt x="207" y="1309"/>
                    </a:cubicBezTo>
                    <a:cubicBezTo>
                      <a:pt x="208" y="1310"/>
                      <a:pt x="208" y="1312"/>
                      <a:pt x="206" y="1315"/>
                    </a:cubicBezTo>
                    <a:cubicBezTo>
                      <a:pt x="204" y="1317"/>
                      <a:pt x="202" y="1318"/>
                      <a:pt x="200" y="1318"/>
                    </a:cubicBezTo>
                    <a:cubicBezTo>
                      <a:pt x="198" y="1319"/>
                      <a:pt x="197" y="1320"/>
                      <a:pt x="197" y="1321"/>
                    </a:cubicBezTo>
                    <a:cubicBezTo>
                      <a:pt x="196" y="1322"/>
                      <a:pt x="196" y="1322"/>
                      <a:pt x="195" y="1323"/>
                    </a:cubicBezTo>
                    <a:cubicBezTo>
                      <a:pt x="193" y="1325"/>
                      <a:pt x="193" y="1326"/>
                      <a:pt x="193" y="1329"/>
                    </a:cubicBezTo>
                    <a:cubicBezTo>
                      <a:pt x="194" y="1331"/>
                      <a:pt x="194" y="1333"/>
                      <a:pt x="194" y="1335"/>
                    </a:cubicBezTo>
                    <a:cubicBezTo>
                      <a:pt x="194" y="1336"/>
                      <a:pt x="194" y="1338"/>
                      <a:pt x="194" y="1339"/>
                    </a:cubicBezTo>
                    <a:cubicBezTo>
                      <a:pt x="197" y="1342"/>
                      <a:pt x="197" y="1343"/>
                      <a:pt x="196" y="1349"/>
                    </a:cubicBezTo>
                    <a:cubicBezTo>
                      <a:pt x="196" y="1351"/>
                      <a:pt x="196" y="1353"/>
                      <a:pt x="196" y="1354"/>
                    </a:cubicBezTo>
                    <a:cubicBezTo>
                      <a:pt x="196" y="1356"/>
                      <a:pt x="196" y="1358"/>
                      <a:pt x="196" y="1359"/>
                    </a:cubicBezTo>
                    <a:cubicBezTo>
                      <a:pt x="196" y="1361"/>
                      <a:pt x="196" y="1362"/>
                      <a:pt x="196" y="1362"/>
                    </a:cubicBezTo>
                    <a:cubicBezTo>
                      <a:pt x="197" y="1365"/>
                      <a:pt x="197" y="1366"/>
                      <a:pt x="196" y="1368"/>
                    </a:cubicBezTo>
                    <a:cubicBezTo>
                      <a:pt x="196" y="1369"/>
                      <a:pt x="195" y="1371"/>
                      <a:pt x="193" y="1374"/>
                    </a:cubicBezTo>
                    <a:cubicBezTo>
                      <a:pt x="193" y="1374"/>
                      <a:pt x="193" y="1374"/>
                      <a:pt x="193" y="1374"/>
                    </a:cubicBezTo>
                    <a:cubicBezTo>
                      <a:pt x="193" y="1375"/>
                      <a:pt x="193" y="1375"/>
                      <a:pt x="193" y="1376"/>
                    </a:cubicBezTo>
                    <a:cubicBezTo>
                      <a:pt x="193" y="1377"/>
                      <a:pt x="193" y="1377"/>
                      <a:pt x="193" y="1377"/>
                    </a:cubicBezTo>
                    <a:cubicBezTo>
                      <a:pt x="194" y="1385"/>
                      <a:pt x="195" y="1386"/>
                      <a:pt x="195" y="1387"/>
                    </a:cubicBezTo>
                    <a:cubicBezTo>
                      <a:pt x="196" y="1387"/>
                      <a:pt x="197" y="1388"/>
                      <a:pt x="198" y="1389"/>
                    </a:cubicBezTo>
                    <a:cubicBezTo>
                      <a:pt x="198" y="1390"/>
                      <a:pt x="199" y="1391"/>
                      <a:pt x="200" y="1391"/>
                    </a:cubicBezTo>
                    <a:cubicBezTo>
                      <a:pt x="200" y="1391"/>
                      <a:pt x="201" y="1391"/>
                      <a:pt x="202" y="1391"/>
                    </a:cubicBezTo>
                    <a:cubicBezTo>
                      <a:pt x="204" y="1391"/>
                      <a:pt x="209" y="1391"/>
                      <a:pt x="210" y="1397"/>
                    </a:cubicBezTo>
                    <a:cubicBezTo>
                      <a:pt x="210" y="1397"/>
                      <a:pt x="213" y="1399"/>
                      <a:pt x="214" y="1400"/>
                    </a:cubicBezTo>
                    <a:cubicBezTo>
                      <a:pt x="214" y="1400"/>
                      <a:pt x="214" y="1400"/>
                      <a:pt x="214" y="1400"/>
                    </a:cubicBezTo>
                    <a:cubicBezTo>
                      <a:pt x="217" y="1400"/>
                      <a:pt x="221" y="1403"/>
                      <a:pt x="222" y="1407"/>
                    </a:cubicBezTo>
                    <a:cubicBezTo>
                      <a:pt x="222" y="1407"/>
                      <a:pt x="223" y="1409"/>
                      <a:pt x="223" y="1410"/>
                    </a:cubicBezTo>
                    <a:cubicBezTo>
                      <a:pt x="224" y="1411"/>
                      <a:pt x="225" y="1412"/>
                      <a:pt x="225" y="1414"/>
                    </a:cubicBezTo>
                    <a:cubicBezTo>
                      <a:pt x="226" y="1415"/>
                      <a:pt x="227" y="1416"/>
                      <a:pt x="228" y="1417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30" y="1418"/>
                      <a:pt x="230" y="1418"/>
                      <a:pt x="230" y="1418"/>
                    </a:cubicBezTo>
                    <a:cubicBezTo>
                      <a:pt x="233" y="1418"/>
                      <a:pt x="239" y="1422"/>
                      <a:pt x="240" y="1426"/>
                    </a:cubicBezTo>
                    <a:cubicBezTo>
                      <a:pt x="240" y="1428"/>
                      <a:pt x="239" y="1430"/>
                      <a:pt x="237" y="1431"/>
                    </a:cubicBezTo>
                    <a:cubicBezTo>
                      <a:pt x="236" y="1432"/>
                      <a:pt x="234" y="1433"/>
                      <a:pt x="233" y="1433"/>
                    </a:cubicBezTo>
                    <a:cubicBezTo>
                      <a:pt x="233" y="1433"/>
                      <a:pt x="233" y="1433"/>
                      <a:pt x="233" y="1433"/>
                    </a:cubicBezTo>
                    <a:cubicBezTo>
                      <a:pt x="233" y="1436"/>
                      <a:pt x="231" y="1437"/>
                      <a:pt x="230" y="1439"/>
                    </a:cubicBezTo>
                    <a:cubicBezTo>
                      <a:pt x="230" y="1439"/>
                      <a:pt x="229" y="1440"/>
                      <a:pt x="229" y="1440"/>
                    </a:cubicBezTo>
                    <a:cubicBezTo>
                      <a:pt x="225" y="1444"/>
                      <a:pt x="220" y="1445"/>
                      <a:pt x="217" y="1444"/>
                    </a:cubicBezTo>
                    <a:cubicBezTo>
                      <a:pt x="216" y="1444"/>
                      <a:pt x="215" y="1445"/>
                      <a:pt x="215" y="1445"/>
                    </a:cubicBezTo>
                    <a:cubicBezTo>
                      <a:pt x="213" y="1446"/>
                      <a:pt x="210" y="1446"/>
                      <a:pt x="208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7"/>
                      <a:pt x="208" y="1448"/>
                      <a:pt x="208" y="1449"/>
                    </a:cubicBezTo>
                    <a:cubicBezTo>
                      <a:pt x="210" y="1453"/>
                      <a:pt x="210" y="1456"/>
                      <a:pt x="208" y="1462"/>
                    </a:cubicBezTo>
                    <a:cubicBezTo>
                      <a:pt x="208" y="1463"/>
                      <a:pt x="207" y="1464"/>
                      <a:pt x="207" y="1466"/>
                    </a:cubicBezTo>
                    <a:cubicBezTo>
                      <a:pt x="204" y="1473"/>
                      <a:pt x="203" y="1477"/>
                      <a:pt x="201" y="1479"/>
                    </a:cubicBezTo>
                    <a:cubicBezTo>
                      <a:pt x="199" y="1480"/>
                      <a:pt x="198" y="1480"/>
                      <a:pt x="197" y="1480"/>
                    </a:cubicBezTo>
                    <a:cubicBezTo>
                      <a:pt x="196" y="1480"/>
                      <a:pt x="196" y="1480"/>
                      <a:pt x="196" y="1480"/>
                    </a:cubicBezTo>
                    <a:cubicBezTo>
                      <a:pt x="196" y="1481"/>
                      <a:pt x="196" y="1482"/>
                      <a:pt x="196" y="1485"/>
                    </a:cubicBezTo>
                    <a:cubicBezTo>
                      <a:pt x="199" y="1495"/>
                      <a:pt x="200" y="1497"/>
                      <a:pt x="200" y="1499"/>
                    </a:cubicBezTo>
                    <a:cubicBezTo>
                      <a:pt x="201" y="1499"/>
                      <a:pt x="201" y="1499"/>
                      <a:pt x="201" y="1499"/>
                    </a:cubicBezTo>
                    <a:cubicBezTo>
                      <a:pt x="201" y="1500"/>
                      <a:pt x="201" y="1500"/>
                      <a:pt x="202" y="1501"/>
                    </a:cubicBezTo>
                    <a:cubicBezTo>
                      <a:pt x="203" y="1503"/>
                      <a:pt x="204" y="1505"/>
                      <a:pt x="205" y="1506"/>
                    </a:cubicBezTo>
                    <a:cubicBezTo>
                      <a:pt x="206" y="1509"/>
                      <a:pt x="208" y="1511"/>
                      <a:pt x="209" y="1515"/>
                    </a:cubicBezTo>
                    <a:cubicBezTo>
                      <a:pt x="210" y="1517"/>
                      <a:pt x="211" y="1520"/>
                      <a:pt x="211" y="1523"/>
                    </a:cubicBezTo>
                    <a:cubicBezTo>
                      <a:pt x="211" y="1524"/>
                      <a:pt x="212" y="1526"/>
                      <a:pt x="212" y="1527"/>
                    </a:cubicBezTo>
                    <a:cubicBezTo>
                      <a:pt x="215" y="1534"/>
                      <a:pt x="211" y="1538"/>
                      <a:pt x="209" y="1539"/>
                    </a:cubicBezTo>
                    <a:cubicBezTo>
                      <a:pt x="207" y="1540"/>
                      <a:pt x="207" y="1542"/>
                      <a:pt x="207" y="1542"/>
                    </a:cubicBezTo>
                    <a:cubicBezTo>
                      <a:pt x="208" y="1543"/>
                      <a:pt x="210" y="1546"/>
                      <a:pt x="212" y="1547"/>
                    </a:cubicBezTo>
                    <a:cubicBezTo>
                      <a:pt x="214" y="1549"/>
                      <a:pt x="216" y="1551"/>
                      <a:pt x="216" y="1553"/>
                    </a:cubicBezTo>
                    <a:cubicBezTo>
                      <a:pt x="216" y="1555"/>
                      <a:pt x="216" y="1557"/>
                      <a:pt x="214" y="1559"/>
                    </a:cubicBezTo>
                    <a:cubicBezTo>
                      <a:pt x="212" y="1561"/>
                      <a:pt x="211" y="1562"/>
                      <a:pt x="211" y="1565"/>
                    </a:cubicBezTo>
                    <a:cubicBezTo>
                      <a:pt x="211" y="1565"/>
                      <a:pt x="212" y="1566"/>
                      <a:pt x="212" y="1567"/>
                    </a:cubicBezTo>
                    <a:cubicBezTo>
                      <a:pt x="213" y="1570"/>
                      <a:pt x="214" y="1574"/>
                      <a:pt x="211" y="1579"/>
                    </a:cubicBezTo>
                    <a:cubicBezTo>
                      <a:pt x="210" y="1580"/>
                      <a:pt x="209" y="1582"/>
                      <a:pt x="208" y="1584"/>
                    </a:cubicBezTo>
                    <a:cubicBezTo>
                      <a:pt x="205" y="1589"/>
                      <a:pt x="203" y="1593"/>
                      <a:pt x="198" y="1593"/>
                    </a:cubicBezTo>
                    <a:cubicBezTo>
                      <a:pt x="196" y="1593"/>
                      <a:pt x="196" y="1593"/>
                      <a:pt x="196" y="1595"/>
                    </a:cubicBezTo>
                    <a:cubicBezTo>
                      <a:pt x="195" y="1597"/>
                      <a:pt x="194" y="1598"/>
                      <a:pt x="193" y="1599"/>
                    </a:cubicBezTo>
                    <a:cubicBezTo>
                      <a:pt x="192" y="1600"/>
                      <a:pt x="190" y="1601"/>
                      <a:pt x="189" y="1604"/>
                    </a:cubicBezTo>
                    <a:cubicBezTo>
                      <a:pt x="188" y="1606"/>
                      <a:pt x="186" y="1609"/>
                      <a:pt x="183" y="1610"/>
                    </a:cubicBezTo>
                    <a:cubicBezTo>
                      <a:pt x="179" y="1610"/>
                      <a:pt x="176" y="1607"/>
                      <a:pt x="174" y="1604"/>
                    </a:cubicBezTo>
                    <a:cubicBezTo>
                      <a:pt x="169" y="1597"/>
                      <a:pt x="164" y="1590"/>
                      <a:pt x="165" y="1583"/>
                    </a:cubicBezTo>
                    <a:cubicBezTo>
                      <a:pt x="166" y="1577"/>
                      <a:pt x="167" y="1570"/>
                      <a:pt x="168" y="1567"/>
                    </a:cubicBezTo>
                    <a:cubicBezTo>
                      <a:pt x="168" y="1567"/>
                      <a:pt x="168" y="1566"/>
                      <a:pt x="168" y="1566"/>
                    </a:cubicBezTo>
                    <a:cubicBezTo>
                      <a:pt x="168" y="1566"/>
                      <a:pt x="167" y="1566"/>
                      <a:pt x="167" y="1566"/>
                    </a:cubicBezTo>
                    <a:cubicBezTo>
                      <a:pt x="161" y="1566"/>
                      <a:pt x="148" y="1571"/>
                      <a:pt x="146" y="1572"/>
                    </a:cubicBezTo>
                    <a:cubicBezTo>
                      <a:pt x="145" y="1573"/>
                      <a:pt x="145" y="1574"/>
                      <a:pt x="145" y="1577"/>
                    </a:cubicBezTo>
                    <a:cubicBezTo>
                      <a:pt x="145" y="1579"/>
                      <a:pt x="145" y="1580"/>
                      <a:pt x="146" y="1581"/>
                    </a:cubicBezTo>
                    <a:cubicBezTo>
                      <a:pt x="146" y="1582"/>
                      <a:pt x="146" y="1583"/>
                      <a:pt x="147" y="1585"/>
                    </a:cubicBezTo>
                    <a:cubicBezTo>
                      <a:pt x="147" y="1590"/>
                      <a:pt x="145" y="1595"/>
                      <a:pt x="140" y="1598"/>
                    </a:cubicBezTo>
                    <a:cubicBezTo>
                      <a:pt x="140" y="1598"/>
                      <a:pt x="139" y="1599"/>
                      <a:pt x="141" y="1603"/>
                    </a:cubicBezTo>
                    <a:cubicBezTo>
                      <a:pt x="141" y="1605"/>
                      <a:pt x="143" y="1606"/>
                      <a:pt x="144" y="1606"/>
                    </a:cubicBezTo>
                    <a:cubicBezTo>
                      <a:pt x="146" y="1607"/>
                      <a:pt x="151" y="1610"/>
                      <a:pt x="152" y="1614"/>
                    </a:cubicBezTo>
                    <a:cubicBezTo>
                      <a:pt x="152" y="1615"/>
                      <a:pt x="152" y="1618"/>
                      <a:pt x="148" y="1620"/>
                    </a:cubicBezTo>
                    <a:cubicBezTo>
                      <a:pt x="142" y="1623"/>
                      <a:pt x="142" y="1623"/>
                      <a:pt x="142" y="1625"/>
                    </a:cubicBezTo>
                    <a:cubicBezTo>
                      <a:pt x="142" y="1630"/>
                      <a:pt x="143" y="1633"/>
                      <a:pt x="144" y="1635"/>
                    </a:cubicBezTo>
                    <a:cubicBezTo>
                      <a:pt x="145" y="1636"/>
                      <a:pt x="145" y="1636"/>
                      <a:pt x="145" y="1636"/>
                    </a:cubicBezTo>
                    <a:cubicBezTo>
                      <a:pt x="145" y="1638"/>
                      <a:pt x="146" y="1642"/>
                      <a:pt x="145" y="1645"/>
                    </a:cubicBezTo>
                    <a:cubicBezTo>
                      <a:pt x="144" y="1647"/>
                      <a:pt x="143" y="1648"/>
                      <a:pt x="141" y="1649"/>
                    </a:cubicBezTo>
                    <a:cubicBezTo>
                      <a:pt x="140" y="1650"/>
                      <a:pt x="137" y="1652"/>
                      <a:pt x="137" y="1653"/>
                    </a:cubicBezTo>
                    <a:cubicBezTo>
                      <a:pt x="137" y="1654"/>
                      <a:pt x="137" y="1655"/>
                      <a:pt x="137" y="1656"/>
                    </a:cubicBezTo>
                    <a:cubicBezTo>
                      <a:pt x="138" y="1657"/>
                      <a:pt x="138" y="1659"/>
                      <a:pt x="137" y="1662"/>
                    </a:cubicBezTo>
                    <a:cubicBezTo>
                      <a:pt x="137" y="1663"/>
                      <a:pt x="136" y="1664"/>
                      <a:pt x="135" y="1664"/>
                    </a:cubicBezTo>
                    <a:cubicBezTo>
                      <a:pt x="137" y="1666"/>
                      <a:pt x="139" y="1667"/>
                      <a:pt x="139" y="1667"/>
                    </a:cubicBezTo>
                    <a:cubicBezTo>
                      <a:pt x="144" y="1668"/>
                      <a:pt x="143" y="1674"/>
                      <a:pt x="143" y="1678"/>
                    </a:cubicBezTo>
                    <a:cubicBezTo>
                      <a:pt x="143" y="1684"/>
                      <a:pt x="142" y="1691"/>
                      <a:pt x="143" y="1694"/>
                    </a:cubicBezTo>
                    <a:cubicBezTo>
                      <a:pt x="144" y="1696"/>
                      <a:pt x="147" y="1699"/>
                      <a:pt x="148" y="1699"/>
                    </a:cubicBezTo>
                    <a:cubicBezTo>
                      <a:pt x="154" y="1700"/>
                      <a:pt x="156" y="1703"/>
                      <a:pt x="156" y="1706"/>
                    </a:cubicBezTo>
                    <a:cubicBezTo>
                      <a:pt x="157" y="1706"/>
                      <a:pt x="159" y="1706"/>
                      <a:pt x="159" y="1705"/>
                    </a:cubicBezTo>
                    <a:cubicBezTo>
                      <a:pt x="161" y="1703"/>
                      <a:pt x="164" y="1701"/>
                      <a:pt x="167" y="1702"/>
                    </a:cubicBezTo>
                    <a:cubicBezTo>
                      <a:pt x="170" y="1702"/>
                      <a:pt x="172" y="1703"/>
                      <a:pt x="173" y="1706"/>
                    </a:cubicBezTo>
                    <a:cubicBezTo>
                      <a:pt x="173" y="1706"/>
                      <a:pt x="173" y="1706"/>
                      <a:pt x="174" y="1707"/>
                    </a:cubicBezTo>
                    <a:cubicBezTo>
                      <a:pt x="174" y="1707"/>
                      <a:pt x="174" y="1707"/>
                      <a:pt x="174" y="1707"/>
                    </a:cubicBezTo>
                    <a:cubicBezTo>
                      <a:pt x="177" y="1708"/>
                      <a:pt x="179" y="1712"/>
                      <a:pt x="180" y="1715"/>
                    </a:cubicBezTo>
                    <a:cubicBezTo>
                      <a:pt x="180" y="1715"/>
                      <a:pt x="180" y="1715"/>
                      <a:pt x="181" y="1715"/>
                    </a:cubicBezTo>
                    <a:cubicBezTo>
                      <a:pt x="182" y="1715"/>
                      <a:pt x="182" y="1715"/>
                      <a:pt x="182" y="1715"/>
                    </a:cubicBezTo>
                    <a:cubicBezTo>
                      <a:pt x="183" y="1715"/>
                      <a:pt x="184" y="1715"/>
                      <a:pt x="185" y="1716"/>
                    </a:cubicBezTo>
                    <a:cubicBezTo>
                      <a:pt x="186" y="1716"/>
                      <a:pt x="187" y="1716"/>
                      <a:pt x="188" y="1716"/>
                    </a:cubicBezTo>
                    <a:cubicBezTo>
                      <a:pt x="190" y="1716"/>
                      <a:pt x="194" y="1717"/>
                      <a:pt x="195" y="1724"/>
                    </a:cubicBezTo>
                    <a:cubicBezTo>
                      <a:pt x="195" y="1725"/>
                      <a:pt x="195" y="1726"/>
                      <a:pt x="196" y="1727"/>
                    </a:cubicBezTo>
                    <a:cubicBezTo>
                      <a:pt x="197" y="1728"/>
                      <a:pt x="197" y="1729"/>
                      <a:pt x="198" y="1730"/>
                    </a:cubicBezTo>
                    <a:cubicBezTo>
                      <a:pt x="198" y="1730"/>
                      <a:pt x="199" y="1731"/>
                      <a:pt x="199" y="1731"/>
                    </a:cubicBezTo>
                    <a:cubicBezTo>
                      <a:pt x="201" y="1734"/>
                      <a:pt x="204" y="1738"/>
                      <a:pt x="203" y="1745"/>
                    </a:cubicBezTo>
                    <a:cubicBezTo>
                      <a:pt x="203" y="1746"/>
                      <a:pt x="203" y="1747"/>
                      <a:pt x="202" y="1748"/>
                    </a:cubicBezTo>
                    <a:cubicBezTo>
                      <a:pt x="202" y="1752"/>
                      <a:pt x="202" y="1752"/>
                      <a:pt x="206" y="1756"/>
                    </a:cubicBezTo>
                    <a:cubicBezTo>
                      <a:pt x="209" y="1759"/>
                      <a:pt x="213" y="1761"/>
                      <a:pt x="217" y="1763"/>
                    </a:cubicBezTo>
                    <a:cubicBezTo>
                      <a:pt x="220" y="1764"/>
                      <a:pt x="222" y="1765"/>
                      <a:pt x="224" y="1767"/>
                    </a:cubicBezTo>
                    <a:cubicBezTo>
                      <a:pt x="225" y="1768"/>
                      <a:pt x="227" y="1770"/>
                      <a:pt x="229" y="1772"/>
                    </a:cubicBezTo>
                    <a:cubicBezTo>
                      <a:pt x="232" y="1775"/>
                      <a:pt x="235" y="1779"/>
                      <a:pt x="237" y="1780"/>
                    </a:cubicBezTo>
                    <a:cubicBezTo>
                      <a:pt x="240" y="1782"/>
                      <a:pt x="245" y="1784"/>
                      <a:pt x="247" y="1788"/>
                    </a:cubicBezTo>
                    <a:cubicBezTo>
                      <a:pt x="248" y="1789"/>
                      <a:pt x="249" y="1790"/>
                      <a:pt x="250" y="1791"/>
                    </a:cubicBezTo>
                    <a:cubicBezTo>
                      <a:pt x="251" y="1793"/>
                      <a:pt x="253" y="1795"/>
                      <a:pt x="254" y="1797"/>
                    </a:cubicBezTo>
                    <a:cubicBezTo>
                      <a:pt x="254" y="1798"/>
                      <a:pt x="256" y="1799"/>
                      <a:pt x="256" y="1800"/>
                    </a:cubicBezTo>
                    <a:cubicBezTo>
                      <a:pt x="258" y="1801"/>
                      <a:pt x="260" y="1803"/>
                      <a:pt x="262" y="1805"/>
                    </a:cubicBezTo>
                    <a:cubicBezTo>
                      <a:pt x="262" y="1806"/>
                      <a:pt x="263" y="1806"/>
                      <a:pt x="264" y="1807"/>
                    </a:cubicBezTo>
                    <a:cubicBezTo>
                      <a:pt x="266" y="1809"/>
                      <a:pt x="270" y="1812"/>
                      <a:pt x="269" y="1819"/>
                    </a:cubicBezTo>
                    <a:cubicBezTo>
                      <a:pt x="269" y="1821"/>
                      <a:pt x="269" y="1823"/>
                      <a:pt x="269" y="1824"/>
                    </a:cubicBezTo>
                    <a:cubicBezTo>
                      <a:pt x="269" y="1825"/>
                      <a:pt x="269" y="1826"/>
                      <a:pt x="269" y="1827"/>
                    </a:cubicBezTo>
                    <a:cubicBezTo>
                      <a:pt x="269" y="1827"/>
                      <a:pt x="269" y="1827"/>
                      <a:pt x="269" y="1827"/>
                    </a:cubicBezTo>
                    <a:cubicBezTo>
                      <a:pt x="271" y="1828"/>
                      <a:pt x="274" y="1829"/>
                      <a:pt x="275" y="1828"/>
                    </a:cubicBezTo>
                    <a:cubicBezTo>
                      <a:pt x="275" y="1828"/>
                      <a:pt x="275" y="1827"/>
                      <a:pt x="275" y="1827"/>
                    </a:cubicBezTo>
                    <a:cubicBezTo>
                      <a:pt x="275" y="1825"/>
                      <a:pt x="275" y="1823"/>
                      <a:pt x="277" y="1821"/>
                    </a:cubicBezTo>
                    <a:cubicBezTo>
                      <a:pt x="279" y="1820"/>
                      <a:pt x="282" y="1820"/>
                      <a:pt x="284" y="1820"/>
                    </a:cubicBezTo>
                    <a:cubicBezTo>
                      <a:pt x="287" y="1821"/>
                      <a:pt x="288" y="1820"/>
                      <a:pt x="288" y="1820"/>
                    </a:cubicBezTo>
                    <a:cubicBezTo>
                      <a:pt x="288" y="1817"/>
                      <a:pt x="290" y="1814"/>
                      <a:pt x="293" y="1809"/>
                    </a:cubicBezTo>
                    <a:cubicBezTo>
                      <a:pt x="293" y="1808"/>
                      <a:pt x="294" y="1806"/>
                      <a:pt x="294" y="1806"/>
                    </a:cubicBezTo>
                    <a:cubicBezTo>
                      <a:pt x="295" y="1804"/>
                      <a:pt x="297" y="1802"/>
                      <a:pt x="299" y="1801"/>
                    </a:cubicBezTo>
                    <a:cubicBezTo>
                      <a:pt x="302" y="1801"/>
                      <a:pt x="304" y="1802"/>
                      <a:pt x="306" y="1803"/>
                    </a:cubicBezTo>
                    <a:cubicBezTo>
                      <a:pt x="307" y="1804"/>
                      <a:pt x="307" y="1805"/>
                      <a:pt x="308" y="1806"/>
                    </a:cubicBezTo>
                    <a:cubicBezTo>
                      <a:pt x="308" y="1806"/>
                      <a:pt x="308" y="1807"/>
                      <a:pt x="308" y="1807"/>
                    </a:cubicBezTo>
                    <a:cubicBezTo>
                      <a:pt x="309" y="1807"/>
                      <a:pt x="309" y="1807"/>
                      <a:pt x="310" y="1806"/>
                    </a:cubicBezTo>
                    <a:cubicBezTo>
                      <a:pt x="311" y="1805"/>
                      <a:pt x="312" y="1805"/>
                      <a:pt x="313" y="1805"/>
                    </a:cubicBezTo>
                    <a:cubicBezTo>
                      <a:pt x="317" y="1804"/>
                      <a:pt x="323" y="1808"/>
                      <a:pt x="325" y="1810"/>
                    </a:cubicBezTo>
                    <a:cubicBezTo>
                      <a:pt x="326" y="1811"/>
                      <a:pt x="326" y="1811"/>
                      <a:pt x="326" y="1811"/>
                    </a:cubicBezTo>
                    <a:cubicBezTo>
                      <a:pt x="333" y="1817"/>
                      <a:pt x="337" y="1820"/>
                      <a:pt x="339" y="1821"/>
                    </a:cubicBezTo>
                    <a:cubicBezTo>
                      <a:pt x="341" y="1821"/>
                      <a:pt x="341" y="1821"/>
                      <a:pt x="341" y="1821"/>
                    </a:cubicBezTo>
                    <a:cubicBezTo>
                      <a:pt x="343" y="1822"/>
                      <a:pt x="343" y="1822"/>
                      <a:pt x="344" y="1822"/>
                    </a:cubicBezTo>
                    <a:cubicBezTo>
                      <a:pt x="346" y="1822"/>
                      <a:pt x="348" y="1823"/>
                      <a:pt x="350" y="1825"/>
                    </a:cubicBezTo>
                    <a:cubicBezTo>
                      <a:pt x="351" y="1828"/>
                      <a:pt x="351" y="1831"/>
                      <a:pt x="350" y="1834"/>
                    </a:cubicBezTo>
                    <a:cubicBezTo>
                      <a:pt x="349" y="1835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50" y="1837"/>
                    </a:cubicBezTo>
                    <a:cubicBezTo>
                      <a:pt x="351" y="1838"/>
                      <a:pt x="353" y="1840"/>
                      <a:pt x="352" y="1845"/>
                    </a:cubicBezTo>
                    <a:cubicBezTo>
                      <a:pt x="351" y="1847"/>
                      <a:pt x="352" y="1850"/>
                      <a:pt x="353" y="1851"/>
                    </a:cubicBezTo>
                    <a:cubicBezTo>
                      <a:pt x="354" y="1852"/>
                      <a:pt x="370" y="1865"/>
                      <a:pt x="373" y="1868"/>
                    </a:cubicBezTo>
                    <a:cubicBezTo>
                      <a:pt x="373" y="1868"/>
                      <a:pt x="377" y="1871"/>
                      <a:pt x="377" y="1877"/>
                    </a:cubicBezTo>
                    <a:cubicBezTo>
                      <a:pt x="377" y="1878"/>
                      <a:pt x="377" y="1879"/>
                      <a:pt x="377" y="1879"/>
                    </a:cubicBezTo>
                    <a:cubicBezTo>
                      <a:pt x="377" y="1879"/>
                      <a:pt x="377" y="1879"/>
                      <a:pt x="377" y="1879"/>
                    </a:cubicBezTo>
                    <a:cubicBezTo>
                      <a:pt x="379" y="1880"/>
                      <a:pt x="382" y="1881"/>
                      <a:pt x="382" y="1886"/>
                    </a:cubicBezTo>
                    <a:cubicBezTo>
                      <a:pt x="382" y="1888"/>
                      <a:pt x="383" y="1889"/>
                      <a:pt x="383" y="1889"/>
                    </a:cubicBezTo>
                    <a:cubicBezTo>
                      <a:pt x="383" y="1889"/>
                      <a:pt x="384" y="1890"/>
                      <a:pt x="384" y="1891"/>
                    </a:cubicBezTo>
                    <a:cubicBezTo>
                      <a:pt x="385" y="1891"/>
                      <a:pt x="387" y="1893"/>
                      <a:pt x="387" y="1894"/>
                    </a:cubicBezTo>
                    <a:cubicBezTo>
                      <a:pt x="388" y="1894"/>
                      <a:pt x="389" y="1894"/>
                      <a:pt x="389" y="1895"/>
                    </a:cubicBezTo>
                    <a:cubicBezTo>
                      <a:pt x="393" y="1894"/>
                      <a:pt x="397" y="1898"/>
                      <a:pt x="402" y="1904"/>
                    </a:cubicBezTo>
                    <a:cubicBezTo>
                      <a:pt x="402" y="1905"/>
                      <a:pt x="403" y="1905"/>
                      <a:pt x="403" y="1906"/>
                    </a:cubicBezTo>
                    <a:cubicBezTo>
                      <a:pt x="403" y="1906"/>
                      <a:pt x="404" y="1906"/>
                      <a:pt x="405" y="1906"/>
                    </a:cubicBezTo>
                    <a:cubicBezTo>
                      <a:pt x="408" y="1906"/>
                      <a:pt x="411" y="1906"/>
                      <a:pt x="412" y="1909"/>
                    </a:cubicBezTo>
                    <a:cubicBezTo>
                      <a:pt x="413" y="1909"/>
                      <a:pt x="413" y="1909"/>
                      <a:pt x="413" y="1909"/>
                    </a:cubicBezTo>
                    <a:cubicBezTo>
                      <a:pt x="414" y="1910"/>
                      <a:pt x="416" y="1912"/>
                      <a:pt x="417" y="1916"/>
                    </a:cubicBezTo>
                    <a:cubicBezTo>
                      <a:pt x="417" y="1917"/>
                      <a:pt x="417" y="1917"/>
                      <a:pt x="417" y="1918"/>
                    </a:cubicBezTo>
                    <a:cubicBezTo>
                      <a:pt x="417" y="1919"/>
                      <a:pt x="417" y="1919"/>
                      <a:pt x="419" y="1921"/>
                    </a:cubicBezTo>
                    <a:cubicBezTo>
                      <a:pt x="424" y="1926"/>
                      <a:pt x="424" y="1930"/>
                      <a:pt x="424" y="1938"/>
                    </a:cubicBezTo>
                    <a:cubicBezTo>
                      <a:pt x="424" y="1945"/>
                      <a:pt x="425" y="1948"/>
                      <a:pt x="427" y="1951"/>
                    </a:cubicBezTo>
                    <a:cubicBezTo>
                      <a:pt x="430" y="1955"/>
                      <a:pt x="432" y="1957"/>
                      <a:pt x="433" y="1958"/>
                    </a:cubicBezTo>
                    <a:cubicBezTo>
                      <a:pt x="433" y="1957"/>
                      <a:pt x="434" y="1957"/>
                      <a:pt x="434" y="1957"/>
                    </a:cubicBezTo>
                    <a:cubicBezTo>
                      <a:pt x="435" y="1954"/>
                      <a:pt x="437" y="1951"/>
                      <a:pt x="443" y="1952"/>
                    </a:cubicBezTo>
                    <a:cubicBezTo>
                      <a:pt x="444" y="1952"/>
                      <a:pt x="444" y="1952"/>
                      <a:pt x="445" y="1952"/>
                    </a:cubicBezTo>
                    <a:cubicBezTo>
                      <a:pt x="445" y="1952"/>
                      <a:pt x="446" y="1952"/>
                      <a:pt x="446" y="1952"/>
                    </a:cubicBezTo>
                    <a:cubicBezTo>
                      <a:pt x="449" y="1948"/>
                      <a:pt x="453" y="1949"/>
                      <a:pt x="455" y="1949"/>
                    </a:cubicBezTo>
                    <a:cubicBezTo>
                      <a:pt x="455" y="1949"/>
                      <a:pt x="456" y="1949"/>
                      <a:pt x="456" y="1949"/>
                    </a:cubicBezTo>
                    <a:cubicBezTo>
                      <a:pt x="459" y="1949"/>
                      <a:pt x="464" y="1949"/>
                      <a:pt x="465" y="1953"/>
                    </a:cubicBezTo>
                    <a:cubicBezTo>
                      <a:pt x="466" y="1953"/>
                      <a:pt x="466" y="1954"/>
                      <a:pt x="467" y="1954"/>
                    </a:cubicBezTo>
                    <a:cubicBezTo>
                      <a:pt x="468" y="1955"/>
                      <a:pt x="469" y="1956"/>
                      <a:pt x="470" y="1957"/>
                    </a:cubicBezTo>
                    <a:cubicBezTo>
                      <a:pt x="471" y="1957"/>
                      <a:pt x="475" y="1960"/>
                      <a:pt x="478" y="1961"/>
                    </a:cubicBezTo>
                    <a:cubicBezTo>
                      <a:pt x="480" y="1963"/>
                      <a:pt x="480" y="1963"/>
                      <a:pt x="480" y="1963"/>
                    </a:cubicBezTo>
                    <a:cubicBezTo>
                      <a:pt x="479" y="1965"/>
                      <a:pt x="479" y="1965"/>
                      <a:pt x="479" y="1965"/>
                    </a:cubicBezTo>
                    <a:cubicBezTo>
                      <a:pt x="479" y="1966"/>
                      <a:pt x="479" y="1971"/>
                      <a:pt x="475" y="1973"/>
                    </a:cubicBezTo>
                    <a:cubicBezTo>
                      <a:pt x="475" y="1973"/>
                      <a:pt x="475" y="1973"/>
                      <a:pt x="475" y="1973"/>
                    </a:cubicBezTo>
                    <a:cubicBezTo>
                      <a:pt x="475" y="1974"/>
                      <a:pt x="475" y="1975"/>
                      <a:pt x="475" y="1976"/>
                    </a:cubicBezTo>
                    <a:cubicBezTo>
                      <a:pt x="475" y="1978"/>
                      <a:pt x="475" y="1978"/>
                      <a:pt x="475" y="1978"/>
                    </a:cubicBezTo>
                    <a:cubicBezTo>
                      <a:pt x="475" y="1978"/>
                      <a:pt x="475" y="1978"/>
                      <a:pt x="475" y="1979"/>
                    </a:cubicBezTo>
                    <a:cubicBezTo>
                      <a:pt x="475" y="1979"/>
                      <a:pt x="475" y="1979"/>
                      <a:pt x="475" y="1979"/>
                    </a:cubicBezTo>
                    <a:cubicBezTo>
                      <a:pt x="477" y="1979"/>
                      <a:pt x="479" y="1981"/>
                      <a:pt x="479" y="1983"/>
                    </a:cubicBezTo>
                    <a:cubicBezTo>
                      <a:pt x="480" y="1986"/>
                      <a:pt x="479" y="1989"/>
                      <a:pt x="477" y="1990"/>
                    </a:cubicBezTo>
                    <a:cubicBezTo>
                      <a:pt x="476" y="1991"/>
                      <a:pt x="474" y="1993"/>
                      <a:pt x="474" y="1994"/>
                    </a:cubicBezTo>
                    <a:cubicBezTo>
                      <a:pt x="475" y="1995"/>
                      <a:pt x="476" y="1996"/>
                      <a:pt x="478" y="1996"/>
                    </a:cubicBezTo>
                    <a:cubicBezTo>
                      <a:pt x="478" y="1997"/>
                      <a:pt x="479" y="1997"/>
                      <a:pt x="480" y="1997"/>
                    </a:cubicBezTo>
                    <a:cubicBezTo>
                      <a:pt x="480" y="1998"/>
                      <a:pt x="480" y="1998"/>
                      <a:pt x="481" y="1998"/>
                    </a:cubicBezTo>
                    <a:cubicBezTo>
                      <a:pt x="483" y="1999"/>
                      <a:pt x="488" y="2001"/>
                      <a:pt x="488" y="2007"/>
                    </a:cubicBezTo>
                    <a:cubicBezTo>
                      <a:pt x="488" y="2008"/>
                      <a:pt x="488" y="2009"/>
                      <a:pt x="488" y="2010"/>
                    </a:cubicBezTo>
                    <a:cubicBezTo>
                      <a:pt x="488" y="2010"/>
                      <a:pt x="488" y="2010"/>
                      <a:pt x="488" y="2011"/>
                    </a:cubicBezTo>
                    <a:cubicBezTo>
                      <a:pt x="488" y="2011"/>
                      <a:pt x="488" y="2011"/>
                      <a:pt x="489" y="2011"/>
                    </a:cubicBezTo>
                    <a:cubicBezTo>
                      <a:pt x="491" y="2013"/>
                      <a:pt x="493" y="2014"/>
                      <a:pt x="494" y="2014"/>
                    </a:cubicBezTo>
                    <a:cubicBezTo>
                      <a:pt x="499" y="2015"/>
                      <a:pt x="504" y="2018"/>
                      <a:pt x="503" y="2024"/>
                    </a:cubicBezTo>
                    <a:cubicBezTo>
                      <a:pt x="503" y="2025"/>
                      <a:pt x="504" y="2025"/>
                      <a:pt x="505" y="2027"/>
                    </a:cubicBezTo>
                    <a:cubicBezTo>
                      <a:pt x="506" y="2028"/>
                      <a:pt x="507" y="2028"/>
                      <a:pt x="508" y="2029"/>
                    </a:cubicBezTo>
                    <a:cubicBezTo>
                      <a:pt x="510" y="2032"/>
                      <a:pt x="515" y="2034"/>
                      <a:pt x="517" y="2033"/>
                    </a:cubicBezTo>
                    <a:cubicBezTo>
                      <a:pt x="519" y="2032"/>
                      <a:pt x="520" y="2031"/>
                      <a:pt x="521" y="2031"/>
                    </a:cubicBezTo>
                    <a:cubicBezTo>
                      <a:pt x="522" y="2030"/>
                      <a:pt x="523" y="2030"/>
                      <a:pt x="524" y="2029"/>
                    </a:cubicBezTo>
                    <a:cubicBezTo>
                      <a:pt x="528" y="2027"/>
                      <a:pt x="535" y="2028"/>
                      <a:pt x="538" y="2031"/>
                    </a:cubicBezTo>
                    <a:cubicBezTo>
                      <a:pt x="540" y="2032"/>
                      <a:pt x="542" y="2036"/>
                      <a:pt x="542" y="2038"/>
                    </a:cubicBezTo>
                    <a:cubicBezTo>
                      <a:pt x="542" y="2041"/>
                      <a:pt x="541" y="2043"/>
                      <a:pt x="539" y="2045"/>
                    </a:cubicBezTo>
                    <a:cubicBezTo>
                      <a:pt x="537" y="2046"/>
                      <a:pt x="536" y="2047"/>
                      <a:pt x="535" y="2049"/>
                    </a:cubicBezTo>
                    <a:cubicBezTo>
                      <a:pt x="534" y="2050"/>
                      <a:pt x="533" y="2051"/>
                      <a:pt x="531" y="2052"/>
                    </a:cubicBezTo>
                    <a:cubicBezTo>
                      <a:pt x="530" y="2053"/>
                      <a:pt x="530" y="2053"/>
                      <a:pt x="529" y="2056"/>
                    </a:cubicBezTo>
                    <a:cubicBezTo>
                      <a:pt x="529" y="2059"/>
                      <a:pt x="530" y="2060"/>
                      <a:pt x="530" y="2061"/>
                    </a:cubicBezTo>
                    <a:cubicBezTo>
                      <a:pt x="531" y="2060"/>
                      <a:pt x="531" y="2060"/>
                      <a:pt x="532" y="2060"/>
                    </a:cubicBezTo>
                    <a:cubicBezTo>
                      <a:pt x="534" y="2059"/>
                      <a:pt x="537" y="2058"/>
                      <a:pt x="539" y="2059"/>
                    </a:cubicBezTo>
                    <a:cubicBezTo>
                      <a:pt x="542" y="2061"/>
                      <a:pt x="542" y="2063"/>
                      <a:pt x="542" y="2064"/>
                    </a:cubicBezTo>
                    <a:cubicBezTo>
                      <a:pt x="542" y="2065"/>
                      <a:pt x="542" y="2066"/>
                      <a:pt x="542" y="2066"/>
                    </a:cubicBezTo>
                    <a:cubicBezTo>
                      <a:pt x="547" y="2065"/>
                      <a:pt x="558" y="2061"/>
                      <a:pt x="562" y="2071"/>
                    </a:cubicBezTo>
                    <a:cubicBezTo>
                      <a:pt x="562" y="2072"/>
                      <a:pt x="562" y="2073"/>
                      <a:pt x="563" y="2074"/>
                    </a:cubicBezTo>
                    <a:cubicBezTo>
                      <a:pt x="563" y="2074"/>
                      <a:pt x="563" y="2073"/>
                      <a:pt x="564" y="2073"/>
                    </a:cubicBezTo>
                    <a:cubicBezTo>
                      <a:pt x="564" y="2073"/>
                      <a:pt x="564" y="2073"/>
                      <a:pt x="564" y="2073"/>
                    </a:cubicBezTo>
                    <a:cubicBezTo>
                      <a:pt x="564" y="2071"/>
                      <a:pt x="566" y="2068"/>
                      <a:pt x="569" y="2067"/>
                    </a:cubicBezTo>
                    <a:cubicBezTo>
                      <a:pt x="571" y="2066"/>
                      <a:pt x="573" y="2067"/>
                      <a:pt x="575" y="2068"/>
                    </a:cubicBezTo>
                    <a:cubicBezTo>
                      <a:pt x="576" y="2069"/>
                      <a:pt x="578" y="2071"/>
                      <a:pt x="577" y="2075"/>
                    </a:cubicBezTo>
                    <a:cubicBezTo>
                      <a:pt x="575" y="2082"/>
                      <a:pt x="576" y="2084"/>
                      <a:pt x="576" y="2084"/>
                    </a:cubicBezTo>
                    <a:cubicBezTo>
                      <a:pt x="577" y="2085"/>
                      <a:pt x="577" y="2085"/>
                      <a:pt x="577" y="2085"/>
                    </a:cubicBezTo>
                    <a:cubicBezTo>
                      <a:pt x="580" y="2087"/>
                      <a:pt x="583" y="2089"/>
                      <a:pt x="583" y="2093"/>
                    </a:cubicBezTo>
                    <a:cubicBezTo>
                      <a:pt x="583" y="2094"/>
                      <a:pt x="583" y="2095"/>
                      <a:pt x="583" y="2096"/>
                    </a:cubicBezTo>
                    <a:cubicBezTo>
                      <a:pt x="583" y="2098"/>
                      <a:pt x="582" y="2102"/>
                      <a:pt x="582" y="2103"/>
                    </a:cubicBezTo>
                    <a:cubicBezTo>
                      <a:pt x="583" y="2104"/>
                      <a:pt x="583" y="2104"/>
                      <a:pt x="583" y="2105"/>
                    </a:cubicBezTo>
                    <a:cubicBezTo>
                      <a:pt x="584" y="2106"/>
                      <a:pt x="586" y="2109"/>
                      <a:pt x="583" y="2113"/>
                    </a:cubicBezTo>
                    <a:cubicBezTo>
                      <a:pt x="583" y="2113"/>
                      <a:pt x="584" y="2113"/>
                      <a:pt x="584" y="2114"/>
                    </a:cubicBezTo>
                    <a:cubicBezTo>
                      <a:pt x="585" y="2114"/>
                      <a:pt x="585" y="2115"/>
                      <a:pt x="586" y="2115"/>
                    </a:cubicBezTo>
                    <a:cubicBezTo>
                      <a:pt x="586" y="2114"/>
                      <a:pt x="586" y="2114"/>
                      <a:pt x="586" y="2114"/>
                    </a:cubicBezTo>
                    <a:cubicBezTo>
                      <a:pt x="586" y="2112"/>
                      <a:pt x="588" y="2111"/>
                      <a:pt x="589" y="2111"/>
                    </a:cubicBezTo>
                    <a:cubicBezTo>
                      <a:pt x="589" y="2110"/>
                      <a:pt x="589" y="2109"/>
                      <a:pt x="590" y="2108"/>
                    </a:cubicBezTo>
                    <a:cubicBezTo>
                      <a:pt x="590" y="2107"/>
                      <a:pt x="590" y="2106"/>
                      <a:pt x="590" y="2105"/>
                    </a:cubicBezTo>
                    <a:cubicBezTo>
                      <a:pt x="591" y="2101"/>
                      <a:pt x="595" y="2097"/>
                      <a:pt x="600" y="2094"/>
                    </a:cubicBezTo>
                    <a:cubicBezTo>
                      <a:pt x="600" y="2093"/>
                      <a:pt x="601" y="2093"/>
                      <a:pt x="601" y="2093"/>
                    </a:cubicBezTo>
                    <a:cubicBezTo>
                      <a:pt x="602" y="2092"/>
                      <a:pt x="604" y="2091"/>
                      <a:pt x="606" y="2092"/>
                    </a:cubicBezTo>
                    <a:cubicBezTo>
                      <a:pt x="609" y="2093"/>
                      <a:pt x="611" y="2096"/>
                      <a:pt x="612" y="2100"/>
                    </a:cubicBezTo>
                    <a:cubicBezTo>
                      <a:pt x="612" y="2102"/>
                      <a:pt x="612" y="2104"/>
                      <a:pt x="610" y="2105"/>
                    </a:cubicBezTo>
                    <a:cubicBezTo>
                      <a:pt x="608" y="2107"/>
                      <a:pt x="608" y="2108"/>
                      <a:pt x="607" y="2111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8" y="2113"/>
                    </a:cubicBezTo>
                    <a:cubicBezTo>
                      <a:pt x="609" y="2114"/>
                      <a:pt x="611" y="2115"/>
                      <a:pt x="612" y="2115"/>
                    </a:cubicBezTo>
                    <a:cubicBezTo>
                      <a:pt x="614" y="2117"/>
                      <a:pt x="616" y="2118"/>
                      <a:pt x="617" y="2119"/>
                    </a:cubicBezTo>
                    <a:cubicBezTo>
                      <a:pt x="618" y="2120"/>
                      <a:pt x="618" y="2120"/>
                      <a:pt x="619" y="2120"/>
                    </a:cubicBezTo>
                    <a:cubicBezTo>
                      <a:pt x="619" y="2120"/>
                      <a:pt x="619" y="2120"/>
                      <a:pt x="619" y="2120"/>
                    </a:cubicBezTo>
                    <a:cubicBezTo>
                      <a:pt x="621" y="2116"/>
                      <a:pt x="622" y="2115"/>
                      <a:pt x="622" y="2113"/>
                    </a:cubicBezTo>
                    <a:cubicBezTo>
                      <a:pt x="624" y="2111"/>
                      <a:pt x="626" y="2108"/>
                      <a:pt x="629" y="2107"/>
                    </a:cubicBezTo>
                    <a:cubicBezTo>
                      <a:pt x="632" y="2107"/>
                      <a:pt x="634" y="2107"/>
                      <a:pt x="637" y="2108"/>
                    </a:cubicBezTo>
                    <a:cubicBezTo>
                      <a:pt x="639" y="2109"/>
                      <a:pt x="642" y="2110"/>
                      <a:pt x="643" y="2110"/>
                    </a:cubicBezTo>
                    <a:cubicBezTo>
                      <a:pt x="644" y="2110"/>
                      <a:pt x="644" y="2110"/>
                      <a:pt x="644" y="2110"/>
                    </a:cubicBezTo>
                    <a:cubicBezTo>
                      <a:pt x="645" y="2111"/>
                      <a:pt x="645" y="2111"/>
                      <a:pt x="645" y="2111"/>
                    </a:cubicBezTo>
                    <a:cubicBezTo>
                      <a:pt x="646" y="2111"/>
                      <a:pt x="651" y="2115"/>
                      <a:pt x="652" y="2121"/>
                    </a:cubicBezTo>
                    <a:cubicBezTo>
                      <a:pt x="652" y="2121"/>
                      <a:pt x="653" y="2122"/>
                      <a:pt x="653" y="2122"/>
                    </a:cubicBezTo>
                    <a:cubicBezTo>
                      <a:pt x="654" y="2122"/>
                      <a:pt x="654" y="2122"/>
                      <a:pt x="655" y="2122"/>
                    </a:cubicBezTo>
                    <a:cubicBezTo>
                      <a:pt x="656" y="2123"/>
                      <a:pt x="660" y="2126"/>
                      <a:pt x="661" y="2129"/>
                    </a:cubicBezTo>
                    <a:cubicBezTo>
                      <a:pt x="662" y="2129"/>
                      <a:pt x="664" y="2129"/>
                      <a:pt x="665" y="2129"/>
                    </a:cubicBezTo>
                    <a:cubicBezTo>
                      <a:pt x="672" y="2131"/>
                      <a:pt x="672" y="2135"/>
                      <a:pt x="672" y="2137"/>
                    </a:cubicBezTo>
                    <a:cubicBezTo>
                      <a:pt x="672" y="2138"/>
                      <a:pt x="672" y="2138"/>
                      <a:pt x="672" y="2138"/>
                    </a:cubicBezTo>
                    <a:cubicBezTo>
                      <a:pt x="672" y="2139"/>
                      <a:pt x="674" y="2140"/>
                      <a:pt x="675" y="2141"/>
                    </a:cubicBezTo>
                    <a:cubicBezTo>
                      <a:pt x="675" y="2141"/>
                      <a:pt x="676" y="2142"/>
                      <a:pt x="676" y="2142"/>
                    </a:cubicBezTo>
                    <a:cubicBezTo>
                      <a:pt x="677" y="2143"/>
                      <a:pt x="679" y="2144"/>
                      <a:pt x="680" y="2144"/>
                    </a:cubicBezTo>
                    <a:cubicBezTo>
                      <a:pt x="681" y="2144"/>
                      <a:pt x="681" y="2144"/>
                      <a:pt x="682" y="2145"/>
                    </a:cubicBezTo>
                    <a:cubicBezTo>
                      <a:pt x="682" y="2145"/>
                      <a:pt x="685" y="2144"/>
                      <a:pt x="687" y="2143"/>
                    </a:cubicBezTo>
                    <a:cubicBezTo>
                      <a:pt x="688" y="2143"/>
                      <a:pt x="688" y="2143"/>
                      <a:pt x="688" y="2143"/>
                    </a:cubicBezTo>
                    <a:cubicBezTo>
                      <a:pt x="689" y="2143"/>
                      <a:pt x="689" y="2143"/>
                      <a:pt x="689" y="2143"/>
                    </a:cubicBezTo>
                    <a:cubicBezTo>
                      <a:pt x="689" y="2143"/>
                      <a:pt x="693" y="2144"/>
                      <a:pt x="695" y="2147"/>
                    </a:cubicBezTo>
                    <a:cubicBezTo>
                      <a:pt x="697" y="2145"/>
                      <a:pt x="701" y="2145"/>
                      <a:pt x="705" y="2147"/>
                    </a:cubicBezTo>
                    <a:cubicBezTo>
                      <a:pt x="707" y="2149"/>
                      <a:pt x="709" y="2150"/>
                      <a:pt x="712" y="2152"/>
                    </a:cubicBezTo>
                    <a:cubicBezTo>
                      <a:pt x="712" y="2152"/>
                      <a:pt x="712" y="2152"/>
                      <a:pt x="712" y="2152"/>
                    </a:cubicBezTo>
                    <a:cubicBezTo>
                      <a:pt x="712" y="2152"/>
                      <a:pt x="712" y="2151"/>
                      <a:pt x="712" y="2151"/>
                    </a:cubicBezTo>
                    <a:cubicBezTo>
                      <a:pt x="712" y="2151"/>
                      <a:pt x="713" y="2150"/>
                      <a:pt x="713" y="2150"/>
                    </a:cubicBezTo>
                    <a:cubicBezTo>
                      <a:pt x="715" y="2147"/>
                      <a:pt x="720" y="2141"/>
                      <a:pt x="727" y="2144"/>
                    </a:cubicBezTo>
                    <a:cubicBezTo>
                      <a:pt x="728" y="2145"/>
                      <a:pt x="729" y="2145"/>
                      <a:pt x="730" y="2146"/>
                    </a:cubicBezTo>
                    <a:cubicBezTo>
                      <a:pt x="737" y="2150"/>
                      <a:pt x="741" y="2152"/>
                      <a:pt x="742" y="2151"/>
                    </a:cubicBezTo>
                    <a:cubicBezTo>
                      <a:pt x="745" y="2150"/>
                      <a:pt x="753" y="2146"/>
                      <a:pt x="757" y="2150"/>
                    </a:cubicBezTo>
                    <a:cubicBezTo>
                      <a:pt x="758" y="2151"/>
                      <a:pt x="758" y="2151"/>
                      <a:pt x="758" y="2151"/>
                    </a:cubicBezTo>
                    <a:cubicBezTo>
                      <a:pt x="758" y="2151"/>
                      <a:pt x="759" y="2152"/>
                      <a:pt x="760" y="2152"/>
                    </a:cubicBezTo>
                    <a:cubicBezTo>
                      <a:pt x="760" y="2152"/>
                      <a:pt x="760" y="2152"/>
                      <a:pt x="761" y="2152"/>
                    </a:cubicBezTo>
                    <a:cubicBezTo>
                      <a:pt x="762" y="2151"/>
                      <a:pt x="766" y="2150"/>
                      <a:pt x="769" y="2148"/>
                    </a:cubicBezTo>
                    <a:cubicBezTo>
                      <a:pt x="771" y="2148"/>
                      <a:pt x="773" y="2147"/>
                      <a:pt x="773" y="2147"/>
                    </a:cubicBezTo>
                    <a:cubicBezTo>
                      <a:pt x="774" y="2147"/>
                      <a:pt x="774" y="2146"/>
                      <a:pt x="775" y="2146"/>
                    </a:cubicBezTo>
                    <a:cubicBezTo>
                      <a:pt x="777" y="2146"/>
                      <a:pt x="780" y="2145"/>
                      <a:pt x="781" y="2144"/>
                    </a:cubicBezTo>
                    <a:cubicBezTo>
                      <a:pt x="784" y="2141"/>
                      <a:pt x="789" y="2143"/>
                      <a:pt x="792" y="2144"/>
                    </a:cubicBezTo>
                    <a:cubicBezTo>
                      <a:pt x="793" y="2144"/>
                      <a:pt x="793" y="2144"/>
                      <a:pt x="794" y="2144"/>
                    </a:cubicBezTo>
                    <a:cubicBezTo>
                      <a:pt x="798" y="2145"/>
                      <a:pt x="801" y="2147"/>
                      <a:pt x="803" y="2149"/>
                    </a:cubicBezTo>
                    <a:cubicBezTo>
                      <a:pt x="806" y="2152"/>
                      <a:pt x="806" y="2173"/>
                      <a:pt x="806" y="2173"/>
                    </a:cubicBezTo>
                    <a:cubicBezTo>
                      <a:pt x="806" y="2179"/>
                      <a:pt x="802" y="2187"/>
                      <a:pt x="798" y="2192"/>
                    </a:cubicBezTo>
                    <a:cubicBezTo>
                      <a:pt x="794" y="2196"/>
                      <a:pt x="793" y="2199"/>
                      <a:pt x="793" y="2201"/>
                    </a:cubicBezTo>
                    <a:cubicBezTo>
                      <a:pt x="793" y="2203"/>
                      <a:pt x="796" y="2210"/>
                      <a:pt x="798" y="2213"/>
                    </a:cubicBezTo>
                    <a:cubicBezTo>
                      <a:pt x="799" y="2215"/>
                      <a:pt x="799" y="2216"/>
                      <a:pt x="800" y="2217"/>
                    </a:cubicBezTo>
                    <a:cubicBezTo>
                      <a:pt x="801" y="2218"/>
                      <a:pt x="801" y="2218"/>
                      <a:pt x="801" y="2218"/>
                    </a:cubicBezTo>
                    <a:cubicBezTo>
                      <a:pt x="802" y="2223"/>
                      <a:pt x="803" y="2223"/>
                      <a:pt x="807" y="2223"/>
                    </a:cubicBezTo>
                    <a:cubicBezTo>
                      <a:pt x="809" y="2223"/>
                      <a:pt x="812" y="2222"/>
                      <a:pt x="812" y="2221"/>
                    </a:cubicBezTo>
                    <a:cubicBezTo>
                      <a:pt x="813" y="2220"/>
                      <a:pt x="813" y="2218"/>
                      <a:pt x="813" y="2216"/>
                    </a:cubicBezTo>
                    <a:cubicBezTo>
                      <a:pt x="813" y="2215"/>
                      <a:pt x="813" y="2214"/>
                      <a:pt x="812" y="2213"/>
                    </a:cubicBezTo>
                    <a:cubicBezTo>
                      <a:pt x="812" y="2209"/>
                      <a:pt x="811" y="2206"/>
                      <a:pt x="814" y="2202"/>
                    </a:cubicBezTo>
                    <a:cubicBezTo>
                      <a:pt x="816" y="2200"/>
                      <a:pt x="817" y="2196"/>
                      <a:pt x="817" y="2193"/>
                    </a:cubicBezTo>
                    <a:cubicBezTo>
                      <a:pt x="817" y="2193"/>
                      <a:pt x="817" y="2192"/>
                      <a:pt x="818" y="2191"/>
                    </a:cubicBezTo>
                    <a:cubicBezTo>
                      <a:pt x="818" y="2188"/>
                      <a:pt x="820" y="2186"/>
                      <a:pt x="823" y="2184"/>
                    </a:cubicBezTo>
                    <a:cubicBezTo>
                      <a:pt x="825" y="2183"/>
                      <a:pt x="825" y="2183"/>
                      <a:pt x="825" y="2183"/>
                    </a:cubicBezTo>
                    <a:cubicBezTo>
                      <a:pt x="826" y="2181"/>
                      <a:pt x="829" y="2180"/>
                      <a:pt x="832" y="2178"/>
                    </a:cubicBezTo>
                    <a:cubicBezTo>
                      <a:pt x="836" y="2175"/>
                      <a:pt x="842" y="2171"/>
                      <a:pt x="844" y="2169"/>
                    </a:cubicBezTo>
                    <a:cubicBezTo>
                      <a:pt x="845" y="2167"/>
                      <a:pt x="845" y="2166"/>
                      <a:pt x="845" y="2165"/>
                    </a:cubicBezTo>
                    <a:cubicBezTo>
                      <a:pt x="846" y="2163"/>
                      <a:pt x="847" y="2161"/>
                      <a:pt x="851" y="2160"/>
                    </a:cubicBezTo>
                    <a:cubicBezTo>
                      <a:pt x="852" y="2159"/>
                      <a:pt x="854" y="2158"/>
                      <a:pt x="855" y="2158"/>
                    </a:cubicBezTo>
                    <a:cubicBezTo>
                      <a:pt x="856" y="2157"/>
                      <a:pt x="857" y="2157"/>
                      <a:pt x="858" y="2156"/>
                    </a:cubicBezTo>
                    <a:cubicBezTo>
                      <a:pt x="861" y="2153"/>
                      <a:pt x="865" y="2151"/>
                      <a:pt x="871" y="2152"/>
                    </a:cubicBezTo>
                    <a:cubicBezTo>
                      <a:pt x="872" y="2152"/>
                      <a:pt x="873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7" y="2148"/>
                      <a:pt x="881" y="2149"/>
                      <a:pt x="886" y="2152"/>
                    </a:cubicBezTo>
                    <a:cubicBezTo>
                      <a:pt x="890" y="2154"/>
                      <a:pt x="895" y="2157"/>
                      <a:pt x="897" y="2159"/>
                    </a:cubicBezTo>
                    <a:cubicBezTo>
                      <a:pt x="898" y="2160"/>
                      <a:pt x="899" y="2161"/>
                      <a:pt x="900" y="2161"/>
                    </a:cubicBezTo>
                    <a:cubicBezTo>
                      <a:pt x="901" y="2161"/>
                      <a:pt x="904" y="2161"/>
                      <a:pt x="906" y="2161"/>
                    </a:cubicBezTo>
                    <a:cubicBezTo>
                      <a:pt x="910" y="2160"/>
                      <a:pt x="914" y="2161"/>
                      <a:pt x="918" y="2164"/>
                    </a:cubicBezTo>
                    <a:cubicBezTo>
                      <a:pt x="919" y="2166"/>
                      <a:pt x="921" y="2167"/>
                      <a:pt x="924" y="2168"/>
                    </a:cubicBezTo>
                    <a:cubicBezTo>
                      <a:pt x="926" y="2170"/>
                      <a:pt x="929" y="2172"/>
                      <a:pt x="930" y="2173"/>
                    </a:cubicBezTo>
                    <a:cubicBezTo>
                      <a:pt x="931" y="2174"/>
                      <a:pt x="938" y="2178"/>
                      <a:pt x="939" y="2178"/>
                    </a:cubicBezTo>
                    <a:cubicBezTo>
                      <a:pt x="940" y="2178"/>
                      <a:pt x="940" y="2178"/>
                      <a:pt x="941" y="2178"/>
                    </a:cubicBezTo>
                    <a:cubicBezTo>
                      <a:pt x="948" y="2178"/>
                      <a:pt x="952" y="2179"/>
                      <a:pt x="954" y="2181"/>
                    </a:cubicBezTo>
                    <a:cubicBezTo>
                      <a:pt x="956" y="2183"/>
                      <a:pt x="963" y="2190"/>
                      <a:pt x="965" y="2192"/>
                    </a:cubicBezTo>
                    <a:cubicBezTo>
                      <a:pt x="966" y="2193"/>
                      <a:pt x="968" y="2194"/>
                      <a:pt x="970" y="2195"/>
                    </a:cubicBezTo>
                    <a:cubicBezTo>
                      <a:pt x="971" y="2196"/>
                      <a:pt x="973" y="2197"/>
                      <a:pt x="975" y="2198"/>
                    </a:cubicBezTo>
                    <a:cubicBezTo>
                      <a:pt x="975" y="2199"/>
                      <a:pt x="975" y="2199"/>
                      <a:pt x="975" y="2199"/>
                    </a:cubicBezTo>
                    <a:cubicBezTo>
                      <a:pt x="975" y="2198"/>
                      <a:pt x="975" y="2198"/>
                      <a:pt x="976" y="2198"/>
                    </a:cubicBezTo>
                    <a:cubicBezTo>
                      <a:pt x="976" y="2196"/>
                      <a:pt x="978" y="2192"/>
                      <a:pt x="983" y="2193"/>
                    </a:cubicBezTo>
                    <a:cubicBezTo>
                      <a:pt x="985" y="2194"/>
                      <a:pt x="985" y="2194"/>
                      <a:pt x="985" y="2194"/>
                    </a:cubicBezTo>
                    <a:cubicBezTo>
                      <a:pt x="986" y="2194"/>
                      <a:pt x="988" y="2194"/>
                      <a:pt x="989" y="2194"/>
                    </a:cubicBezTo>
                    <a:cubicBezTo>
                      <a:pt x="990" y="2191"/>
                      <a:pt x="993" y="2189"/>
                      <a:pt x="996" y="2189"/>
                    </a:cubicBezTo>
                    <a:cubicBezTo>
                      <a:pt x="1000" y="2189"/>
                      <a:pt x="1004" y="2191"/>
                      <a:pt x="1005" y="2195"/>
                    </a:cubicBezTo>
                    <a:cubicBezTo>
                      <a:pt x="1006" y="2196"/>
                      <a:pt x="1006" y="2197"/>
                      <a:pt x="1007" y="2198"/>
                    </a:cubicBezTo>
                    <a:cubicBezTo>
                      <a:pt x="1008" y="2201"/>
                      <a:pt x="1009" y="2203"/>
                      <a:pt x="1010" y="2204"/>
                    </a:cubicBezTo>
                    <a:cubicBezTo>
                      <a:pt x="1010" y="2204"/>
                      <a:pt x="1011" y="2204"/>
                      <a:pt x="1012" y="2205"/>
                    </a:cubicBezTo>
                    <a:cubicBezTo>
                      <a:pt x="1014" y="2205"/>
                      <a:pt x="1016" y="2206"/>
                      <a:pt x="1017" y="2209"/>
                    </a:cubicBezTo>
                    <a:cubicBezTo>
                      <a:pt x="1017" y="2210"/>
                      <a:pt x="1017" y="2212"/>
                      <a:pt x="1015" y="2214"/>
                    </a:cubicBezTo>
                    <a:cubicBezTo>
                      <a:pt x="1014" y="2215"/>
                      <a:pt x="1014" y="2216"/>
                      <a:pt x="1013" y="2216"/>
                    </a:cubicBezTo>
                    <a:cubicBezTo>
                      <a:pt x="1017" y="2219"/>
                      <a:pt x="1018" y="2225"/>
                      <a:pt x="1015" y="2230"/>
                    </a:cubicBezTo>
                    <a:cubicBezTo>
                      <a:pt x="1013" y="2233"/>
                      <a:pt x="1014" y="2239"/>
                      <a:pt x="1015" y="2243"/>
                    </a:cubicBezTo>
                    <a:cubicBezTo>
                      <a:pt x="1016" y="2245"/>
                      <a:pt x="1016" y="2245"/>
                      <a:pt x="1020" y="2246"/>
                    </a:cubicBezTo>
                    <a:cubicBezTo>
                      <a:pt x="1025" y="2246"/>
                      <a:pt x="1033" y="2248"/>
                      <a:pt x="1035" y="2249"/>
                    </a:cubicBezTo>
                    <a:cubicBezTo>
                      <a:pt x="1038" y="2250"/>
                      <a:pt x="1043" y="2254"/>
                      <a:pt x="1046" y="2259"/>
                    </a:cubicBezTo>
                    <a:cubicBezTo>
                      <a:pt x="1049" y="2264"/>
                      <a:pt x="1049" y="2271"/>
                      <a:pt x="1043" y="2276"/>
                    </a:cubicBezTo>
                    <a:cubicBezTo>
                      <a:pt x="1043" y="2277"/>
                      <a:pt x="1043" y="2277"/>
                      <a:pt x="1043" y="2277"/>
                    </a:cubicBezTo>
                    <a:cubicBezTo>
                      <a:pt x="1039" y="2280"/>
                      <a:pt x="1039" y="2280"/>
                      <a:pt x="1039" y="2286"/>
                    </a:cubicBezTo>
                    <a:cubicBezTo>
                      <a:pt x="1039" y="2290"/>
                      <a:pt x="1040" y="2293"/>
                      <a:pt x="1041" y="2296"/>
                    </a:cubicBezTo>
                    <a:cubicBezTo>
                      <a:pt x="1041" y="2299"/>
                      <a:pt x="1042" y="2302"/>
                      <a:pt x="1042" y="2304"/>
                    </a:cubicBezTo>
                    <a:cubicBezTo>
                      <a:pt x="1042" y="2304"/>
                      <a:pt x="1044" y="2306"/>
                      <a:pt x="1046" y="2306"/>
                    </a:cubicBezTo>
                    <a:cubicBezTo>
                      <a:pt x="1049" y="2306"/>
                      <a:pt x="1052" y="2306"/>
                      <a:pt x="1056" y="2306"/>
                    </a:cubicBezTo>
                    <a:cubicBezTo>
                      <a:pt x="1059" y="2306"/>
                      <a:pt x="1063" y="2306"/>
                      <a:pt x="1065" y="2306"/>
                    </a:cubicBezTo>
                    <a:cubicBezTo>
                      <a:pt x="1067" y="2306"/>
                      <a:pt x="1068" y="2305"/>
                      <a:pt x="1070" y="2305"/>
                    </a:cubicBezTo>
                    <a:cubicBezTo>
                      <a:pt x="1074" y="2304"/>
                      <a:pt x="1079" y="2303"/>
                      <a:pt x="1083" y="2305"/>
                    </a:cubicBezTo>
                    <a:cubicBezTo>
                      <a:pt x="1085" y="2307"/>
                      <a:pt x="1086" y="2308"/>
                      <a:pt x="1087" y="2309"/>
                    </a:cubicBezTo>
                    <a:cubicBezTo>
                      <a:pt x="1089" y="2310"/>
                      <a:pt x="1090" y="2312"/>
                      <a:pt x="1093" y="2312"/>
                    </a:cubicBezTo>
                    <a:cubicBezTo>
                      <a:pt x="1101" y="2313"/>
                      <a:pt x="1110" y="2317"/>
                      <a:pt x="1111" y="2318"/>
                    </a:cubicBezTo>
                    <a:cubicBezTo>
                      <a:pt x="1112" y="2319"/>
                      <a:pt x="1116" y="2320"/>
                      <a:pt x="1119" y="2319"/>
                    </a:cubicBezTo>
                    <a:cubicBezTo>
                      <a:pt x="1122" y="2318"/>
                      <a:pt x="1129" y="2318"/>
                      <a:pt x="1144" y="2319"/>
                    </a:cubicBezTo>
                    <a:cubicBezTo>
                      <a:pt x="1146" y="2319"/>
                      <a:pt x="1146" y="2319"/>
                      <a:pt x="1146" y="2319"/>
                    </a:cubicBezTo>
                    <a:cubicBezTo>
                      <a:pt x="1149" y="2319"/>
                      <a:pt x="1159" y="2319"/>
                      <a:pt x="1163" y="2319"/>
                    </a:cubicBezTo>
                    <a:cubicBezTo>
                      <a:pt x="1166" y="2318"/>
                      <a:pt x="1171" y="2316"/>
                      <a:pt x="1173" y="2313"/>
                    </a:cubicBezTo>
                    <a:cubicBezTo>
                      <a:pt x="1174" y="2311"/>
                      <a:pt x="1175" y="2310"/>
                      <a:pt x="1175" y="2309"/>
                    </a:cubicBezTo>
                    <a:cubicBezTo>
                      <a:pt x="1178" y="2303"/>
                      <a:pt x="1183" y="2295"/>
                      <a:pt x="1189" y="2290"/>
                    </a:cubicBezTo>
                    <a:cubicBezTo>
                      <a:pt x="1194" y="2286"/>
                      <a:pt x="1199" y="2281"/>
                      <a:pt x="1202" y="2278"/>
                    </a:cubicBezTo>
                    <a:cubicBezTo>
                      <a:pt x="1204" y="2276"/>
                      <a:pt x="1205" y="2276"/>
                      <a:pt x="1205" y="2275"/>
                    </a:cubicBezTo>
                    <a:cubicBezTo>
                      <a:pt x="1206" y="2275"/>
                      <a:pt x="1206" y="2275"/>
                      <a:pt x="1206" y="2275"/>
                    </a:cubicBezTo>
                    <a:cubicBezTo>
                      <a:pt x="1207" y="2273"/>
                      <a:pt x="1210" y="2269"/>
                      <a:pt x="1215" y="2269"/>
                    </a:cubicBezTo>
                    <a:cubicBezTo>
                      <a:pt x="1219" y="2269"/>
                      <a:pt x="1232" y="2269"/>
                      <a:pt x="1232" y="2269"/>
                    </a:cubicBezTo>
                    <a:cubicBezTo>
                      <a:pt x="1233" y="2269"/>
                      <a:pt x="1233" y="2269"/>
                      <a:pt x="1233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6" y="2270"/>
                      <a:pt x="1243" y="2269"/>
                    </a:cubicBezTo>
                    <a:cubicBezTo>
                      <a:pt x="1250" y="2268"/>
                      <a:pt x="1258" y="2264"/>
                      <a:pt x="1264" y="2261"/>
                    </a:cubicBezTo>
                    <a:cubicBezTo>
                      <a:pt x="1265" y="2261"/>
                      <a:pt x="1265" y="2261"/>
                      <a:pt x="1265" y="2261"/>
                    </a:cubicBezTo>
                    <a:cubicBezTo>
                      <a:pt x="1271" y="2258"/>
                      <a:pt x="1279" y="2256"/>
                      <a:pt x="1285" y="2255"/>
                    </a:cubicBezTo>
                    <a:cubicBezTo>
                      <a:pt x="1286" y="2254"/>
                      <a:pt x="1288" y="2254"/>
                      <a:pt x="1289" y="2254"/>
                    </a:cubicBezTo>
                    <a:cubicBezTo>
                      <a:pt x="1294" y="2252"/>
                      <a:pt x="1295" y="2252"/>
                      <a:pt x="1297" y="2249"/>
                    </a:cubicBezTo>
                    <a:cubicBezTo>
                      <a:pt x="1299" y="2246"/>
                      <a:pt x="1302" y="2241"/>
                      <a:pt x="1305" y="2238"/>
                    </a:cubicBezTo>
                    <a:cubicBezTo>
                      <a:pt x="1305" y="2237"/>
                      <a:pt x="1306" y="2236"/>
                      <a:pt x="1306" y="2236"/>
                    </a:cubicBezTo>
                    <a:cubicBezTo>
                      <a:pt x="1309" y="2232"/>
                      <a:pt x="1312" y="2230"/>
                      <a:pt x="1318" y="2230"/>
                    </a:cubicBezTo>
                    <a:cubicBezTo>
                      <a:pt x="1320" y="2230"/>
                      <a:pt x="1320" y="2230"/>
                      <a:pt x="1320" y="2230"/>
                    </a:cubicBezTo>
                    <a:cubicBezTo>
                      <a:pt x="1324" y="2229"/>
                      <a:pt x="1334" y="2228"/>
                      <a:pt x="1337" y="2226"/>
                    </a:cubicBezTo>
                    <a:cubicBezTo>
                      <a:pt x="1338" y="2226"/>
                      <a:pt x="1338" y="2226"/>
                      <a:pt x="1338" y="2226"/>
                    </a:cubicBezTo>
                    <a:cubicBezTo>
                      <a:pt x="1341" y="2224"/>
                      <a:pt x="1348" y="2221"/>
                      <a:pt x="1354" y="2229"/>
                    </a:cubicBezTo>
                    <a:cubicBezTo>
                      <a:pt x="1358" y="2234"/>
                      <a:pt x="1364" y="2235"/>
                      <a:pt x="1364" y="2235"/>
                    </a:cubicBezTo>
                    <a:cubicBezTo>
                      <a:pt x="1365" y="2235"/>
                      <a:pt x="1369" y="2235"/>
                      <a:pt x="1371" y="2234"/>
                    </a:cubicBezTo>
                    <a:cubicBezTo>
                      <a:pt x="1373" y="2234"/>
                      <a:pt x="1375" y="2234"/>
                      <a:pt x="1375" y="2234"/>
                    </a:cubicBezTo>
                    <a:cubicBezTo>
                      <a:pt x="1378" y="2234"/>
                      <a:pt x="1385" y="2237"/>
                      <a:pt x="1385" y="2242"/>
                    </a:cubicBezTo>
                    <a:cubicBezTo>
                      <a:pt x="1385" y="2243"/>
                      <a:pt x="1385" y="2244"/>
                      <a:pt x="1386" y="2244"/>
                    </a:cubicBezTo>
                    <a:cubicBezTo>
                      <a:pt x="1386" y="2244"/>
                      <a:pt x="1386" y="2244"/>
                      <a:pt x="1386" y="2244"/>
                    </a:cubicBezTo>
                    <a:cubicBezTo>
                      <a:pt x="1387" y="2243"/>
                      <a:pt x="1391" y="2240"/>
                      <a:pt x="1395" y="2243"/>
                    </a:cubicBezTo>
                    <a:cubicBezTo>
                      <a:pt x="1397" y="2245"/>
                      <a:pt x="1402" y="2248"/>
                      <a:pt x="1402" y="2254"/>
                    </a:cubicBezTo>
                    <a:cubicBezTo>
                      <a:pt x="1402" y="2254"/>
                      <a:pt x="1402" y="2254"/>
                      <a:pt x="1402" y="2254"/>
                    </a:cubicBezTo>
                    <a:cubicBezTo>
                      <a:pt x="1405" y="2255"/>
                      <a:pt x="1407" y="2257"/>
                      <a:pt x="1411" y="2260"/>
                    </a:cubicBezTo>
                    <a:cubicBezTo>
                      <a:pt x="1412" y="2261"/>
                      <a:pt x="1413" y="2263"/>
                      <a:pt x="1414" y="2263"/>
                    </a:cubicBezTo>
                    <a:cubicBezTo>
                      <a:pt x="1416" y="2264"/>
                      <a:pt x="1421" y="2266"/>
                      <a:pt x="1421" y="2271"/>
                    </a:cubicBezTo>
                    <a:cubicBezTo>
                      <a:pt x="1421" y="2272"/>
                      <a:pt x="1422" y="2272"/>
                      <a:pt x="1422" y="2272"/>
                    </a:cubicBezTo>
                    <a:cubicBezTo>
                      <a:pt x="1422" y="2272"/>
                      <a:pt x="1422" y="2272"/>
                      <a:pt x="1423" y="2272"/>
                    </a:cubicBezTo>
                    <a:cubicBezTo>
                      <a:pt x="1424" y="2272"/>
                      <a:pt x="1427" y="2272"/>
                      <a:pt x="1435" y="2278"/>
                    </a:cubicBezTo>
                    <a:cubicBezTo>
                      <a:pt x="1437" y="2280"/>
                      <a:pt x="1437" y="2280"/>
                      <a:pt x="1437" y="2280"/>
                    </a:cubicBezTo>
                    <a:cubicBezTo>
                      <a:pt x="1437" y="2281"/>
                      <a:pt x="1437" y="2281"/>
                      <a:pt x="1437" y="2281"/>
                    </a:cubicBezTo>
                    <a:cubicBezTo>
                      <a:pt x="1437" y="2283"/>
                      <a:pt x="1437" y="2285"/>
                      <a:pt x="1438" y="2286"/>
                    </a:cubicBezTo>
                    <a:cubicBezTo>
                      <a:pt x="1442" y="2285"/>
                      <a:pt x="1443" y="2284"/>
                      <a:pt x="1445" y="2283"/>
                    </a:cubicBezTo>
                    <a:cubicBezTo>
                      <a:pt x="1446" y="2282"/>
                      <a:pt x="1447" y="2282"/>
                      <a:pt x="1448" y="2281"/>
                    </a:cubicBezTo>
                    <a:cubicBezTo>
                      <a:pt x="1450" y="2280"/>
                      <a:pt x="1451" y="2279"/>
                      <a:pt x="1452" y="2278"/>
                    </a:cubicBezTo>
                    <a:cubicBezTo>
                      <a:pt x="1453" y="2277"/>
                      <a:pt x="1453" y="2277"/>
                      <a:pt x="1454" y="2276"/>
                    </a:cubicBezTo>
                    <a:cubicBezTo>
                      <a:pt x="1456" y="2275"/>
                      <a:pt x="1458" y="2275"/>
                      <a:pt x="1459" y="2275"/>
                    </a:cubicBezTo>
                    <a:cubicBezTo>
                      <a:pt x="1459" y="2274"/>
                      <a:pt x="1459" y="2272"/>
                      <a:pt x="1460" y="2270"/>
                    </a:cubicBezTo>
                    <a:cubicBezTo>
                      <a:pt x="1460" y="2268"/>
                      <a:pt x="1460" y="2266"/>
                      <a:pt x="1460" y="2265"/>
                    </a:cubicBezTo>
                    <a:cubicBezTo>
                      <a:pt x="1457" y="2261"/>
                      <a:pt x="1457" y="2258"/>
                      <a:pt x="1459" y="2254"/>
                    </a:cubicBezTo>
                    <a:cubicBezTo>
                      <a:pt x="1460" y="2251"/>
                      <a:pt x="1466" y="2243"/>
                      <a:pt x="1467" y="2242"/>
                    </a:cubicBezTo>
                    <a:cubicBezTo>
                      <a:pt x="1469" y="2240"/>
                      <a:pt x="1471" y="2241"/>
                      <a:pt x="1473" y="2241"/>
                    </a:cubicBezTo>
                    <a:cubicBezTo>
                      <a:pt x="1473" y="2241"/>
                      <a:pt x="1473" y="2241"/>
                      <a:pt x="1473" y="2241"/>
                    </a:cubicBezTo>
                    <a:cubicBezTo>
                      <a:pt x="1474" y="2239"/>
                      <a:pt x="1474" y="2238"/>
                      <a:pt x="1474" y="2236"/>
                    </a:cubicBezTo>
                    <a:cubicBezTo>
                      <a:pt x="1475" y="2235"/>
                      <a:pt x="1475" y="2233"/>
                      <a:pt x="1475" y="2232"/>
                    </a:cubicBezTo>
                    <a:cubicBezTo>
                      <a:pt x="1475" y="2232"/>
                      <a:pt x="1475" y="2232"/>
                      <a:pt x="1475" y="2231"/>
                    </a:cubicBezTo>
                    <a:cubicBezTo>
                      <a:pt x="1476" y="2228"/>
                      <a:pt x="1477" y="2225"/>
                      <a:pt x="1483" y="2224"/>
                    </a:cubicBezTo>
                    <a:cubicBezTo>
                      <a:pt x="1487" y="2223"/>
                      <a:pt x="1493" y="2225"/>
                      <a:pt x="1496" y="2228"/>
                    </a:cubicBezTo>
                    <a:cubicBezTo>
                      <a:pt x="1499" y="2230"/>
                      <a:pt x="1500" y="2232"/>
                      <a:pt x="1500" y="2233"/>
                    </a:cubicBezTo>
                    <a:cubicBezTo>
                      <a:pt x="1500" y="2235"/>
                      <a:pt x="1500" y="2235"/>
                      <a:pt x="1500" y="2235"/>
                    </a:cubicBezTo>
                    <a:cubicBezTo>
                      <a:pt x="1500" y="2236"/>
                      <a:pt x="1500" y="2239"/>
                      <a:pt x="1501" y="2240"/>
                    </a:cubicBezTo>
                    <a:cubicBezTo>
                      <a:pt x="1501" y="2241"/>
                      <a:pt x="1501" y="2241"/>
                      <a:pt x="1501" y="2241"/>
                    </a:cubicBezTo>
                    <a:cubicBezTo>
                      <a:pt x="1502" y="2241"/>
                      <a:pt x="1503" y="2242"/>
                      <a:pt x="1504" y="2243"/>
                    </a:cubicBezTo>
                    <a:cubicBezTo>
                      <a:pt x="1507" y="2241"/>
                      <a:pt x="1509" y="2241"/>
                      <a:pt x="1510" y="2241"/>
                    </a:cubicBezTo>
                    <a:cubicBezTo>
                      <a:pt x="1512" y="2242"/>
                      <a:pt x="1514" y="2244"/>
                      <a:pt x="1515" y="2247"/>
                    </a:cubicBezTo>
                    <a:cubicBezTo>
                      <a:pt x="1516" y="2251"/>
                      <a:pt x="1518" y="2254"/>
                      <a:pt x="1519" y="2257"/>
                    </a:cubicBezTo>
                    <a:cubicBezTo>
                      <a:pt x="1519" y="2257"/>
                      <a:pt x="1520" y="2257"/>
                      <a:pt x="1521" y="2257"/>
                    </a:cubicBezTo>
                    <a:cubicBezTo>
                      <a:pt x="1523" y="2257"/>
                      <a:pt x="1526" y="2258"/>
                      <a:pt x="1528" y="2260"/>
                    </a:cubicBezTo>
                    <a:cubicBezTo>
                      <a:pt x="1529" y="2262"/>
                      <a:pt x="1531" y="2265"/>
                      <a:pt x="1529" y="2269"/>
                    </a:cubicBezTo>
                    <a:cubicBezTo>
                      <a:pt x="1527" y="2277"/>
                      <a:pt x="1527" y="2279"/>
                      <a:pt x="1527" y="2280"/>
                    </a:cubicBezTo>
                    <a:cubicBezTo>
                      <a:pt x="1529" y="2283"/>
                      <a:pt x="1532" y="2287"/>
                      <a:pt x="1531" y="2291"/>
                    </a:cubicBezTo>
                    <a:cubicBezTo>
                      <a:pt x="1531" y="2295"/>
                      <a:pt x="1531" y="2302"/>
                      <a:pt x="1532" y="2304"/>
                    </a:cubicBezTo>
                    <a:cubicBezTo>
                      <a:pt x="1535" y="2307"/>
                      <a:pt x="1535" y="2309"/>
                      <a:pt x="1535" y="2314"/>
                    </a:cubicBezTo>
                    <a:cubicBezTo>
                      <a:pt x="1535" y="2315"/>
                      <a:pt x="1535" y="2316"/>
                      <a:pt x="1535" y="2317"/>
                    </a:cubicBezTo>
                    <a:cubicBezTo>
                      <a:pt x="1535" y="2318"/>
                      <a:pt x="1535" y="2318"/>
                      <a:pt x="1536" y="2320"/>
                    </a:cubicBezTo>
                    <a:cubicBezTo>
                      <a:pt x="1536" y="2320"/>
                      <a:pt x="1537" y="2320"/>
                      <a:pt x="1537" y="2320"/>
                    </a:cubicBezTo>
                    <a:cubicBezTo>
                      <a:pt x="1538" y="2319"/>
                      <a:pt x="1538" y="2318"/>
                      <a:pt x="1538" y="2318"/>
                    </a:cubicBezTo>
                    <a:cubicBezTo>
                      <a:pt x="1538" y="2315"/>
                      <a:pt x="1539" y="2311"/>
                      <a:pt x="1543" y="2309"/>
                    </a:cubicBezTo>
                    <a:cubicBezTo>
                      <a:pt x="1544" y="2309"/>
                      <a:pt x="1547" y="2308"/>
                      <a:pt x="1551" y="2311"/>
                    </a:cubicBezTo>
                    <a:cubicBezTo>
                      <a:pt x="1554" y="2313"/>
                      <a:pt x="1555" y="2315"/>
                      <a:pt x="1557" y="2316"/>
                    </a:cubicBezTo>
                    <a:cubicBezTo>
                      <a:pt x="1558" y="2316"/>
                      <a:pt x="1560" y="2316"/>
                      <a:pt x="1562" y="2317"/>
                    </a:cubicBezTo>
                    <a:cubicBezTo>
                      <a:pt x="1565" y="2319"/>
                      <a:pt x="1567" y="2323"/>
                      <a:pt x="1566" y="2327"/>
                    </a:cubicBezTo>
                    <a:cubicBezTo>
                      <a:pt x="1566" y="2327"/>
                      <a:pt x="1565" y="2328"/>
                      <a:pt x="1565" y="2329"/>
                    </a:cubicBezTo>
                    <a:cubicBezTo>
                      <a:pt x="1564" y="2331"/>
                      <a:pt x="1564" y="2333"/>
                      <a:pt x="1565" y="2336"/>
                    </a:cubicBezTo>
                    <a:cubicBezTo>
                      <a:pt x="1565" y="2338"/>
                      <a:pt x="1565" y="2338"/>
                      <a:pt x="1566" y="2339"/>
                    </a:cubicBezTo>
                    <a:cubicBezTo>
                      <a:pt x="1567" y="2342"/>
                      <a:pt x="1567" y="2344"/>
                      <a:pt x="1565" y="2349"/>
                    </a:cubicBezTo>
                    <a:cubicBezTo>
                      <a:pt x="1565" y="2351"/>
                      <a:pt x="1563" y="2353"/>
                      <a:pt x="1562" y="2355"/>
                    </a:cubicBezTo>
                    <a:cubicBezTo>
                      <a:pt x="1560" y="2359"/>
                      <a:pt x="1560" y="2359"/>
                      <a:pt x="1561" y="2360"/>
                    </a:cubicBezTo>
                    <a:cubicBezTo>
                      <a:pt x="1566" y="2365"/>
                      <a:pt x="1568" y="2368"/>
                      <a:pt x="1565" y="2374"/>
                    </a:cubicBezTo>
                    <a:cubicBezTo>
                      <a:pt x="1564" y="2375"/>
                      <a:pt x="1564" y="2375"/>
                      <a:pt x="1564" y="2375"/>
                    </a:cubicBezTo>
                    <a:cubicBezTo>
                      <a:pt x="1563" y="2377"/>
                      <a:pt x="1563" y="2378"/>
                      <a:pt x="1563" y="2380"/>
                    </a:cubicBezTo>
                    <a:cubicBezTo>
                      <a:pt x="1563" y="2384"/>
                      <a:pt x="1564" y="2404"/>
                      <a:pt x="1563" y="2409"/>
                    </a:cubicBezTo>
                    <a:cubicBezTo>
                      <a:pt x="1563" y="2412"/>
                      <a:pt x="1562" y="2414"/>
                      <a:pt x="1561" y="2415"/>
                    </a:cubicBezTo>
                    <a:cubicBezTo>
                      <a:pt x="1560" y="2415"/>
                      <a:pt x="1560" y="2415"/>
                      <a:pt x="1560" y="2416"/>
                    </a:cubicBezTo>
                    <a:cubicBezTo>
                      <a:pt x="1560" y="2422"/>
                      <a:pt x="1560" y="2427"/>
                      <a:pt x="1556" y="2431"/>
                    </a:cubicBezTo>
                    <a:cubicBezTo>
                      <a:pt x="1555" y="2431"/>
                      <a:pt x="1555" y="2432"/>
                      <a:pt x="1554" y="2433"/>
                    </a:cubicBezTo>
                    <a:cubicBezTo>
                      <a:pt x="1553" y="2433"/>
                      <a:pt x="1552" y="2435"/>
                      <a:pt x="1551" y="2436"/>
                    </a:cubicBezTo>
                    <a:cubicBezTo>
                      <a:pt x="1553" y="2439"/>
                      <a:pt x="1554" y="2442"/>
                      <a:pt x="1554" y="2443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5"/>
                      <a:pt x="1553" y="2450"/>
                      <a:pt x="1550" y="2452"/>
                    </a:cubicBezTo>
                    <a:cubicBezTo>
                      <a:pt x="1548" y="2453"/>
                      <a:pt x="1546" y="2453"/>
                      <a:pt x="1544" y="2453"/>
                    </a:cubicBezTo>
                    <a:cubicBezTo>
                      <a:pt x="1543" y="2452"/>
                      <a:pt x="1542" y="2452"/>
                      <a:pt x="1541" y="2452"/>
                    </a:cubicBezTo>
                    <a:cubicBezTo>
                      <a:pt x="1541" y="2451"/>
                      <a:pt x="1540" y="2451"/>
                      <a:pt x="1539" y="2451"/>
                    </a:cubicBezTo>
                    <a:cubicBezTo>
                      <a:pt x="1539" y="2451"/>
                      <a:pt x="1539" y="2451"/>
                      <a:pt x="1539" y="2451"/>
                    </a:cubicBezTo>
                    <a:cubicBezTo>
                      <a:pt x="1539" y="2452"/>
                      <a:pt x="1539" y="2452"/>
                      <a:pt x="1539" y="2452"/>
                    </a:cubicBezTo>
                    <a:cubicBezTo>
                      <a:pt x="1539" y="2453"/>
                      <a:pt x="1538" y="2455"/>
                      <a:pt x="1538" y="2455"/>
                    </a:cubicBezTo>
                    <a:cubicBezTo>
                      <a:pt x="1539" y="2456"/>
                      <a:pt x="1539" y="2456"/>
                      <a:pt x="1539" y="2456"/>
                    </a:cubicBezTo>
                    <a:cubicBezTo>
                      <a:pt x="1540" y="2457"/>
                      <a:pt x="1540" y="2457"/>
                      <a:pt x="1540" y="2457"/>
                    </a:cubicBezTo>
                    <a:cubicBezTo>
                      <a:pt x="1543" y="2460"/>
                      <a:pt x="1547" y="2465"/>
                      <a:pt x="1548" y="2470"/>
                    </a:cubicBezTo>
                    <a:cubicBezTo>
                      <a:pt x="1549" y="2473"/>
                      <a:pt x="1547" y="2476"/>
                      <a:pt x="1545" y="2478"/>
                    </a:cubicBezTo>
                    <a:cubicBezTo>
                      <a:pt x="1542" y="2480"/>
                      <a:pt x="1539" y="2480"/>
                      <a:pt x="1537" y="2479"/>
                    </a:cubicBezTo>
                    <a:cubicBezTo>
                      <a:pt x="1536" y="2478"/>
                      <a:pt x="1534" y="2478"/>
                      <a:pt x="1532" y="2481"/>
                    </a:cubicBezTo>
                    <a:cubicBezTo>
                      <a:pt x="1530" y="2482"/>
                      <a:pt x="1528" y="2485"/>
                      <a:pt x="1526" y="2488"/>
                    </a:cubicBezTo>
                    <a:cubicBezTo>
                      <a:pt x="1522" y="2495"/>
                      <a:pt x="1520" y="2499"/>
                      <a:pt x="1518" y="2500"/>
                    </a:cubicBezTo>
                    <a:cubicBezTo>
                      <a:pt x="1515" y="2502"/>
                      <a:pt x="1512" y="2503"/>
                      <a:pt x="1508" y="2501"/>
                    </a:cubicBezTo>
                    <a:cubicBezTo>
                      <a:pt x="1506" y="2500"/>
                      <a:pt x="1504" y="2498"/>
                      <a:pt x="1503" y="2496"/>
                    </a:cubicBezTo>
                    <a:cubicBezTo>
                      <a:pt x="1503" y="2495"/>
                      <a:pt x="1503" y="2495"/>
                      <a:pt x="1503" y="2495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2" y="2494"/>
                      <a:pt x="1502" y="2494"/>
                    </a:cubicBezTo>
                    <a:cubicBezTo>
                      <a:pt x="1502" y="2498"/>
                      <a:pt x="1502" y="2499"/>
                      <a:pt x="1500" y="2501"/>
                    </a:cubicBezTo>
                    <a:cubicBezTo>
                      <a:pt x="1500" y="2501"/>
                      <a:pt x="1500" y="2501"/>
                      <a:pt x="1500" y="2501"/>
                    </a:cubicBezTo>
                    <a:cubicBezTo>
                      <a:pt x="1502" y="2505"/>
                      <a:pt x="1502" y="2510"/>
                      <a:pt x="1498" y="2513"/>
                    </a:cubicBezTo>
                    <a:cubicBezTo>
                      <a:pt x="1495" y="2515"/>
                      <a:pt x="1488" y="2522"/>
                      <a:pt x="1485" y="2524"/>
                    </a:cubicBezTo>
                    <a:cubicBezTo>
                      <a:pt x="1482" y="2528"/>
                      <a:pt x="1476" y="2525"/>
                      <a:pt x="1474" y="2524"/>
                    </a:cubicBezTo>
                    <a:cubicBezTo>
                      <a:pt x="1473" y="2524"/>
                      <a:pt x="1472" y="2523"/>
                      <a:pt x="1472" y="2523"/>
                    </a:cubicBezTo>
                    <a:cubicBezTo>
                      <a:pt x="1471" y="2523"/>
                      <a:pt x="1471" y="2524"/>
                      <a:pt x="1470" y="2525"/>
                    </a:cubicBezTo>
                    <a:cubicBezTo>
                      <a:pt x="1470" y="2526"/>
                      <a:pt x="1469" y="2528"/>
                      <a:pt x="1468" y="2529"/>
                    </a:cubicBezTo>
                    <a:cubicBezTo>
                      <a:pt x="1467" y="2532"/>
                      <a:pt x="1466" y="2535"/>
                      <a:pt x="1465" y="2537"/>
                    </a:cubicBezTo>
                    <a:cubicBezTo>
                      <a:pt x="1465" y="2538"/>
                      <a:pt x="1464" y="2539"/>
                      <a:pt x="1464" y="2541"/>
                    </a:cubicBezTo>
                    <a:cubicBezTo>
                      <a:pt x="1463" y="2543"/>
                      <a:pt x="1462" y="2544"/>
                      <a:pt x="1463" y="2546"/>
                    </a:cubicBezTo>
                    <a:cubicBezTo>
                      <a:pt x="1465" y="2550"/>
                      <a:pt x="1467" y="2556"/>
                      <a:pt x="1465" y="2559"/>
                    </a:cubicBezTo>
                    <a:cubicBezTo>
                      <a:pt x="1465" y="2561"/>
                      <a:pt x="1464" y="2562"/>
                      <a:pt x="1462" y="2562"/>
                    </a:cubicBezTo>
                    <a:cubicBezTo>
                      <a:pt x="1460" y="2563"/>
                      <a:pt x="1458" y="2562"/>
                      <a:pt x="1457" y="2561"/>
                    </a:cubicBezTo>
                    <a:cubicBezTo>
                      <a:pt x="1457" y="2561"/>
                      <a:pt x="1456" y="2561"/>
                      <a:pt x="1456" y="2561"/>
                    </a:cubicBezTo>
                    <a:cubicBezTo>
                      <a:pt x="1455" y="2561"/>
                      <a:pt x="1451" y="2563"/>
                      <a:pt x="1449" y="2564"/>
                    </a:cubicBezTo>
                    <a:cubicBezTo>
                      <a:pt x="1448" y="2566"/>
                      <a:pt x="1448" y="2568"/>
                      <a:pt x="1447" y="2571"/>
                    </a:cubicBezTo>
                    <a:cubicBezTo>
                      <a:pt x="1446" y="2575"/>
                      <a:pt x="1446" y="2575"/>
                      <a:pt x="1446" y="2575"/>
                    </a:cubicBezTo>
                    <a:cubicBezTo>
                      <a:pt x="1445" y="2581"/>
                      <a:pt x="1445" y="2581"/>
                      <a:pt x="1444" y="2585"/>
                    </a:cubicBezTo>
                    <a:cubicBezTo>
                      <a:pt x="1443" y="2586"/>
                      <a:pt x="1443" y="2587"/>
                      <a:pt x="1443" y="2588"/>
                    </a:cubicBezTo>
                    <a:cubicBezTo>
                      <a:pt x="1443" y="2589"/>
                      <a:pt x="1443" y="2589"/>
                      <a:pt x="1443" y="2589"/>
                    </a:cubicBezTo>
                    <a:cubicBezTo>
                      <a:pt x="1443" y="2589"/>
                      <a:pt x="1444" y="2589"/>
                      <a:pt x="1444" y="2589"/>
                    </a:cubicBezTo>
                    <a:cubicBezTo>
                      <a:pt x="1447" y="2588"/>
                      <a:pt x="1449" y="2589"/>
                      <a:pt x="1450" y="2589"/>
                    </a:cubicBezTo>
                    <a:cubicBezTo>
                      <a:pt x="1451" y="2589"/>
                      <a:pt x="1451" y="2589"/>
                      <a:pt x="1451" y="2589"/>
                    </a:cubicBezTo>
                    <a:cubicBezTo>
                      <a:pt x="1452" y="2590"/>
                      <a:pt x="1452" y="2590"/>
                      <a:pt x="1452" y="2590"/>
                    </a:cubicBezTo>
                    <a:cubicBezTo>
                      <a:pt x="1453" y="2591"/>
                      <a:pt x="1454" y="2593"/>
                      <a:pt x="1454" y="2598"/>
                    </a:cubicBezTo>
                    <a:cubicBezTo>
                      <a:pt x="1454" y="2601"/>
                      <a:pt x="1454" y="2604"/>
                      <a:pt x="1453" y="2606"/>
                    </a:cubicBezTo>
                    <a:cubicBezTo>
                      <a:pt x="1455" y="2606"/>
                      <a:pt x="1456" y="2608"/>
                      <a:pt x="1456" y="2610"/>
                    </a:cubicBezTo>
                    <a:cubicBezTo>
                      <a:pt x="1457" y="2612"/>
                      <a:pt x="1456" y="2615"/>
                      <a:pt x="1454" y="2617"/>
                    </a:cubicBezTo>
                    <a:cubicBezTo>
                      <a:pt x="1453" y="2618"/>
                      <a:pt x="1453" y="2619"/>
                      <a:pt x="1452" y="2620"/>
                    </a:cubicBezTo>
                    <a:cubicBezTo>
                      <a:pt x="1450" y="2622"/>
                      <a:pt x="1449" y="2624"/>
                      <a:pt x="1445" y="2627"/>
                    </a:cubicBezTo>
                    <a:cubicBezTo>
                      <a:pt x="1442" y="2629"/>
                      <a:pt x="1440" y="2632"/>
                      <a:pt x="1438" y="2634"/>
                    </a:cubicBezTo>
                    <a:cubicBezTo>
                      <a:pt x="1437" y="2635"/>
                      <a:pt x="1436" y="2636"/>
                      <a:pt x="1435" y="2637"/>
                    </a:cubicBezTo>
                    <a:cubicBezTo>
                      <a:pt x="1436" y="2637"/>
                      <a:pt x="1436" y="2637"/>
                      <a:pt x="1436" y="2638"/>
                    </a:cubicBezTo>
                    <a:cubicBezTo>
                      <a:pt x="1437" y="2639"/>
                      <a:pt x="1438" y="2640"/>
                      <a:pt x="1438" y="2641"/>
                    </a:cubicBezTo>
                    <a:cubicBezTo>
                      <a:pt x="1438" y="2641"/>
                      <a:pt x="1439" y="2642"/>
                      <a:pt x="1439" y="2643"/>
                    </a:cubicBezTo>
                    <a:cubicBezTo>
                      <a:pt x="1439" y="2643"/>
                      <a:pt x="1440" y="2643"/>
                      <a:pt x="1443" y="2641"/>
                    </a:cubicBezTo>
                    <a:cubicBezTo>
                      <a:pt x="1445" y="2639"/>
                      <a:pt x="1448" y="2637"/>
                      <a:pt x="1450" y="2636"/>
                    </a:cubicBezTo>
                    <a:cubicBezTo>
                      <a:pt x="1457" y="2631"/>
                      <a:pt x="1463" y="2627"/>
                      <a:pt x="1470" y="2627"/>
                    </a:cubicBezTo>
                    <a:cubicBezTo>
                      <a:pt x="1471" y="2627"/>
                      <a:pt x="1473" y="2627"/>
                      <a:pt x="1474" y="2627"/>
                    </a:cubicBezTo>
                    <a:cubicBezTo>
                      <a:pt x="1479" y="2627"/>
                      <a:pt x="1483" y="2627"/>
                      <a:pt x="1485" y="2626"/>
                    </a:cubicBezTo>
                    <a:cubicBezTo>
                      <a:pt x="1488" y="2624"/>
                      <a:pt x="1493" y="2624"/>
                      <a:pt x="1500" y="2624"/>
                    </a:cubicBezTo>
                    <a:cubicBezTo>
                      <a:pt x="1503" y="2624"/>
                      <a:pt x="1506" y="2624"/>
                      <a:pt x="1507" y="2624"/>
                    </a:cubicBezTo>
                    <a:cubicBezTo>
                      <a:pt x="1509" y="2624"/>
                      <a:pt x="1512" y="2624"/>
                      <a:pt x="1515" y="2625"/>
                    </a:cubicBezTo>
                    <a:cubicBezTo>
                      <a:pt x="1516" y="2625"/>
                      <a:pt x="1517" y="2625"/>
                      <a:pt x="1519" y="2625"/>
                    </a:cubicBezTo>
                    <a:cubicBezTo>
                      <a:pt x="1519" y="2624"/>
                      <a:pt x="1519" y="2624"/>
                      <a:pt x="1519" y="2624"/>
                    </a:cubicBezTo>
                    <a:cubicBezTo>
                      <a:pt x="1522" y="2625"/>
                      <a:pt x="1522" y="2625"/>
                      <a:pt x="1522" y="2625"/>
                    </a:cubicBezTo>
                    <a:cubicBezTo>
                      <a:pt x="1523" y="2631"/>
                      <a:pt x="1523" y="2631"/>
                      <a:pt x="1523" y="2631"/>
                    </a:cubicBezTo>
                    <a:cubicBezTo>
                      <a:pt x="1524" y="2632"/>
                      <a:pt x="1524" y="2632"/>
                      <a:pt x="1524" y="2632"/>
                    </a:cubicBezTo>
                    <a:cubicBezTo>
                      <a:pt x="1525" y="2631"/>
                      <a:pt x="1525" y="2630"/>
                      <a:pt x="1525" y="2629"/>
                    </a:cubicBezTo>
                    <a:cubicBezTo>
                      <a:pt x="1525" y="2629"/>
                      <a:pt x="1525" y="2629"/>
                      <a:pt x="1524" y="2628"/>
                    </a:cubicBezTo>
                    <a:cubicBezTo>
                      <a:pt x="1525" y="2629"/>
                      <a:pt x="1527" y="2629"/>
                      <a:pt x="1528" y="2628"/>
                    </a:cubicBezTo>
                    <a:cubicBezTo>
                      <a:pt x="1532" y="2625"/>
                      <a:pt x="1540" y="2627"/>
                      <a:pt x="1544" y="2629"/>
                    </a:cubicBezTo>
                    <a:cubicBezTo>
                      <a:pt x="1549" y="2631"/>
                      <a:pt x="1549" y="2631"/>
                      <a:pt x="1549" y="2631"/>
                    </a:cubicBezTo>
                    <a:cubicBezTo>
                      <a:pt x="1546" y="2635"/>
                      <a:pt x="1546" y="2635"/>
                      <a:pt x="1546" y="2635"/>
                    </a:cubicBezTo>
                    <a:cubicBezTo>
                      <a:pt x="1546" y="2635"/>
                      <a:pt x="1541" y="2640"/>
                      <a:pt x="1535" y="2644"/>
                    </a:cubicBezTo>
                    <a:cubicBezTo>
                      <a:pt x="1533" y="2644"/>
                      <a:pt x="1530" y="2646"/>
                      <a:pt x="1528" y="2647"/>
                    </a:cubicBezTo>
                    <a:cubicBezTo>
                      <a:pt x="1529" y="2647"/>
                      <a:pt x="1529" y="2647"/>
                      <a:pt x="1529" y="2648"/>
                    </a:cubicBezTo>
                    <a:cubicBezTo>
                      <a:pt x="1529" y="2649"/>
                      <a:pt x="1529" y="2650"/>
                      <a:pt x="1529" y="2653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31" y="2655"/>
                      <a:pt x="1536" y="2655"/>
                      <a:pt x="1537" y="2663"/>
                    </a:cubicBezTo>
                    <a:cubicBezTo>
                      <a:pt x="1538" y="2667"/>
                      <a:pt x="1539" y="2668"/>
                      <a:pt x="1539" y="2670"/>
                    </a:cubicBezTo>
                    <a:cubicBezTo>
                      <a:pt x="1540" y="2670"/>
                      <a:pt x="1540" y="2671"/>
                      <a:pt x="1540" y="2672"/>
                    </a:cubicBezTo>
                    <a:cubicBezTo>
                      <a:pt x="1541" y="2674"/>
                      <a:pt x="1543" y="2680"/>
                      <a:pt x="1540" y="2684"/>
                    </a:cubicBezTo>
                    <a:cubicBezTo>
                      <a:pt x="1542" y="2686"/>
                      <a:pt x="1541" y="2688"/>
                      <a:pt x="1541" y="2690"/>
                    </a:cubicBezTo>
                    <a:cubicBezTo>
                      <a:pt x="1541" y="2691"/>
                      <a:pt x="1541" y="2692"/>
                      <a:pt x="1540" y="2693"/>
                    </a:cubicBezTo>
                    <a:cubicBezTo>
                      <a:pt x="1540" y="2695"/>
                      <a:pt x="1541" y="2698"/>
                      <a:pt x="1542" y="2701"/>
                    </a:cubicBezTo>
                    <a:cubicBezTo>
                      <a:pt x="1543" y="2704"/>
                      <a:pt x="1544" y="2706"/>
                      <a:pt x="1543" y="2708"/>
                    </a:cubicBezTo>
                    <a:cubicBezTo>
                      <a:pt x="1543" y="2709"/>
                      <a:pt x="1543" y="2710"/>
                      <a:pt x="1543" y="2711"/>
                    </a:cubicBezTo>
                    <a:cubicBezTo>
                      <a:pt x="1545" y="2711"/>
                      <a:pt x="1549" y="2711"/>
                      <a:pt x="1551" y="2716"/>
                    </a:cubicBezTo>
                    <a:cubicBezTo>
                      <a:pt x="1552" y="2717"/>
                      <a:pt x="1552" y="2718"/>
                      <a:pt x="1552" y="2718"/>
                    </a:cubicBezTo>
                    <a:cubicBezTo>
                      <a:pt x="1552" y="2718"/>
                      <a:pt x="1552" y="2718"/>
                      <a:pt x="1552" y="2718"/>
                    </a:cubicBezTo>
                    <a:cubicBezTo>
                      <a:pt x="1553" y="2718"/>
                      <a:pt x="1553" y="2718"/>
                      <a:pt x="1555" y="2718"/>
                    </a:cubicBezTo>
                    <a:cubicBezTo>
                      <a:pt x="1557" y="2718"/>
                      <a:pt x="1558" y="2718"/>
                      <a:pt x="1560" y="2718"/>
                    </a:cubicBezTo>
                    <a:cubicBezTo>
                      <a:pt x="1561" y="2718"/>
                      <a:pt x="1563" y="2718"/>
                      <a:pt x="1565" y="2719"/>
                    </a:cubicBezTo>
                    <a:cubicBezTo>
                      <a:pt x="1567" y="2720"/>
                      <a:pt x="1567" y="2720"/>
                      <a:pt x="1569" y="2720"/>
                    </a:cubicBezTo>
                    <a:cubicBezTo>
                      <a:pt x="1573" y="2718"/>
                      <a:pt x="1575" y="2718"/>
                      <a:pt x="1579" y="2722"/>
                    </a:cubicBezTo>
                    <a:cubicBezTo>
                      <a:pt x="1581" y="2723"/>
                      <a:pt x="1581" y="2724"/>
                      <a:pt x="1585" y="2723"/>
                    </a:cubicBezTo>
                    <a:cubicBezTo>
                      <a:pt x="1588" y="2723"/>
                      <a:pt x="1590" y="2724"/>
                      <a:pt x="1591" y="2725"/>
                    </a:cubicBezTo>
                    <a:cubicBezTo>
                      <a:pt x="1593" y="2728"/>
                      <a:pt x="1592" y="2732"/>
                      <a:pt x="1591" y="2735"/>
                    </a:cubicBezTo>
                    <a:cubicBezTo>
                      <a:pt x="1591" y="2737"/>
                      <a:pt x="1591" y="2738"/>
                      <a:pt x="1591" y="2739"/>
                    </a:cubicBezTo>
                    <a:cubicBezTo>
                      <a:pt x="1591" y="2740"/>
                      <a:pt x="1591" y="2740"/>
                      <a:pt x="1591" y="2741"/>
                    </a:cubicBezTo>
                    <a:cubicBezTo>
                      <a:pt x="1591" y="2742"/>
                      <a:pt x="1591" y="2744"/>
                      <a:pt x="1590" y="2746"/>
                    </a:cubicBezTo>
                    <a:cubicBezTo>
                      <a:pt x="1590" y="2750"/>
                      <a:pt x="1590" y="2750"/>
                      <a:pt x="1590" y="2750"/>
                    </a:cubicBezTo>
                    <a:cubicBezTo>
                      <a:pt x="1586" y="2750"/>
                      <a:pt x="1586" y="2750"/>
                      <a:pt x="1586" y="2750"/>
                    </a:cubicBezTo>
                    <a:cubicBezTo>
                      <a:pt x="1584" y="2750"/>
                      <a:pt x="1582" y="2749"/>
                      <a:pt x="1580" y="2748"/>
                    </a:cubicBezTo>
                    <a:cubicBezTo>
                      <a:pt x="1580" y="2748"/>
                      <a:pt x="1580" y="2748"/>
                      <a:pt x="1580" y="2747"/>
                    </a:cubicBezTo>
                    <a:cubicBezTo>
                      <a:pt x="1579" y="2748"/>
                      <a:pt x="1578" y="2750"/>
                      <a:pt x="1577" y="2750"/>
                    </a:cubicBezTo>
                    <a:cubicBezTo>
                      <a:pt x="1578" y="2752"/>
                      <a:pt x="1578" y="2753"/>
                      <a:pt x="1577" y="2756"/>
                    </a:cubicBezTo>
                    <a:cubicBezTo>
                      <a:pt x="1575" y="2760"/>
                      <a:pt x="1573" y="2761"/>
                      <a:pt x="1572" y="2761"/>
                    </a:cubicBezTo>
                    <a:cubicBezTo>
                      <a:pt x="1571" y="2762"/>
                      <a:pt x="1571" y="2763"/>
                      <a:pt x="1571" y="2764"/>
                    </a:cubicBezTo>
                    <a:cubicBezTo>
                      <a:pt x="1571" y="2764"/>
                      <a:pt x="1571" y="2764"/>
                      <a:pt x="1571" y="2765"/>
                    </a:cubicBezTo>
                    <a:cubicBezTo>
                      <a:pt x="1572" y="2767"/>
                      <a:pt x="1574" y="2771"/>
                      <a:pt x="1573" y="2776"/>
                    </a:cubicBezTo>
                    <a:cubicBezTo>
                      <a:pt x="1572" y="2782"/>
                      <a:pt x="1569" y="2784"/>
                      <a:pt x="1566" y="2786"/>
                    </a:cubicBezTo>
                    <a:cubicBezTo>
                      <a:pt x="1565" y="2787"/>
                      <a:pt x="1565" y="2787"/>
                      <a:pt x="1565" y="2787"/>
                    </a:cubicBezTo>
                    <a:cubicBezTo>
                      <a:pt x="1564" y="2788"/>
                      <a:pt x="1564" y="2788"/>
                      <a:pt x="1563" y="2790"/>
                    </a:cubicBezTo>
                    <a:cubicBezTo>
                      <a:pt x="1563" y="2792"/>
                      <a:pt x="1563" y="2793"/>
                      <a:pt x="1562" y="2795"/>
                    </a:cubicBezTo>
                    <a:cubicBezTo>
                      <a:pt x="1561" y="2799"/>
                      <a:pt x="1557" y="2803"/>
                      <a:pt x="1554" y="2806"/>
                    </a:cubicBezTo>
                    <a:cubicBezTo>
                      <a:pt x="1554" y="2806"/>
                      <a:pt x="1554" y="2807"/>
                      <a:pt x="1553" y="2807"/>
                    </a:cubicBezTo>
                    <a:cubicBezTo>
                      <a:pt x="1558" y="2809"/>
                      <a:pt x="1563" y="2810"/>
                      <a:pt x="1567" y="2810"/>
                    </a:cubicBezTo>
                    <a:cubicBezTo>
                      <a:pt x="1576" y="2808"/>
                      <a:pt x="1582" y="2810"/>
                      <a:pt x="1586" y="2812"/>
                    </a:cubicBezTo>
                    <a:cubicBezTo>
                      <a:pt x="1590" y="2813"/>
                      <a:pt x="1592" y="2814"/>
                      <a:pt x="1594" y="2816"/>
                    </a:cubicBezTo>
                    <a:cubicBezTo>
                      <a:pt x="1595" y="2816"/>
                      <a:pt x="1595" y="2817"/>
                      <a:pt x="1595" y="2817"/>
                    </a:cubicBezTo>
                    <a:cubicBezTo>
                      <a:pt x="1596" y="2817"/>
                      <a:pt x="1596" y="2817"/>
                      <a:pt x="1596" y="2817"/>
                    </a:cubicBezTo>
                    <a:cubicBezTo>
                      <a:pt x="1601" y="2814"/>
                      <a:pt x="1608" y="2815"/>
                      <a:pt x="1612" y="2819"/>
                    </a:cubicBezTo>
                    <a:cubicBezTo>
                      <a:pt x="1613" y="2819"/>
                      <a:pt x="1614" y="2820"/>
                      <a:pt x="1615" y="2821"/>
                    </a:cubicBezTo>
                    <a:cubicBezTo>
                      <a:pt x="1617" y="2823"/>
                      <a:pt x="1620" y="2825"/>
                      <a:pt x="1620" y="2827"/>
                    </a:cubicBezTo>
                    <a:cubicBezTo>
                      <a:pt x="1621" y="2830"/>
                      <a:pt x="1620" y="2835"/>
                      <a:pt x="1617" y="2841"/>
                    </a:cubicBezTo>
                    <a:cubicBezTo>
                      <a:pt x="1614" y="2845"/>
                      <a:pt x="1614" y="2847"/>
                      <a:pt x="1615" y="2848"/>
                    </a:cubicBezTo>
                    <a:cubicBezTo>
                      <a:pt x="1617" y="2849"/>
                      <a:pt x="1620" y="2851"/>
                      <a:pt x="1624" y="2852"/>
                    </a:cubicBezTo>
                    <a:cubicBezTo>
                      <a:pt x="1627" y="2853"/>
                      <a:pt x="1630" y="2853"/>
                      <a:pt x="1632" y="2856"/>
                    </a:cubicBezTo>
                    <a:cubicBezTo>
                      <a:pt x="1633" y="2858"/>
                      <a:pt x="1632" y="2861"/>
                      <a:pt x="1632" y="2862"/>
                    </a:cubicBezTo>
                    <a:cubicBezTo>
                      <a:pt x="1631" y="2864"/>
                      <a:pt x="1631" y="2865"/>
                      <a:pt x="1630" y="2866"/>
                    </a:cubicBezTo>
                    <a:cubicBezTo>
                      <a:pt x="1630" y="2866"/>
                      <a:pt x="1629" y="2867"/>
                      <a:pt x="1629" y="2868"/>
                    </a:cubicBezTo>
                    <a:cubicBezTo>
                      <a:pt x="1628" y="2869"/>
                      <a:pt x="1628" y="2869"/>
                      <a:pt x="1628" y="2869"/>
                    </a:cubicBezTo>
                    <a:cubicBezTo>
                      <a:pt x="1628" y="2869"/>
                      <a:pt x="1629" y="2869"/>
                      <a:pt x="1629" y="2870"/>
                    </a:cubicBezTo>
                    <a:cubicBezTo>
                      <a:pt x="1631" y="2871"/>
                      <a:pt x="1635" y="2872"/>
                      <a:pt x="1638" y="2870"/>
                    </a:cubicBezTo>
                    <a:cubicBezTo>
                      <a:pt x="1641" y="2869"/>
                      <a:pt x="1645" y="2867"/>
                      <a:pt x="1649" y="2868"/>
                    </a:cubicBezTo>
                    <a:cubicBezTo>
                      <a:pt x="1652" y="2869"/>
                      <a:pt x="1654" y="2871"/>
                      <a:pt x="1655" y="2874"/>
                    </a:cubicBezTo>
                    <a:cubicBezTo>
                      <a:pt x="1657" y="2878"/>
                      <a:pt x="1659" y="2878"/>
                      <a:pt x="1663" y="2878"/>
                    </a:cubicBezTo>
                    <a:cubicBezTo>
                      <a:pt x="1666" y="2878"/>
                      <a:pt x="1669" y="2876"/>
                      <a:pt x="1671" y="2873"/>
                    </a:cubicBezTo>
                    <a:cubicBezTo>
                      <a:pt x="1672" y="2872"/>
                      <a:pt x="1674" y="2871"/>
                      <a:pt x="1676" y="2869"/>
                    </a:cubicBezTo>
                    <a:cubicBezTo>
                      <a:pt x="1678" y="2867"/>
                      <a:pt x="1682" y="2864"/>
                      <a:pt x="1683" y="2863"/>
                    </a:cubicBezTo>
                    <a:cubicBezTo>
                      <a:pt x="1685" y="2859"/>
                      <a:pt x="1690" y="2859"/>
                      <a:pt x="1693" y="2859"/>
                    </a:cubicBezTo>
                    <a:cubicBezTo>
                      <a:pt x="1694" y="2859"/>
                      <a:pt x="1696" y="2859"/>
                      <a:pt x="1696" y="2859"/>
                    </a:cubicBezTo>
                    <a:cubicBezTo>
                      <a:pt x="1697" y="2859"/>
                      <a:pt x="1698" y="2858"/>
                      <a:pt x="1699" y="2857"/>
                    </a:cubicBezTo>
                    <a:cubicBezTo>
                      <a:pt x="1701" y="2857"/>
                      <a:pt x="1702" y="2856"/>
                      <a:pt x="1703" y="2855"/>
                    </a:cubicBezTo>
                    <a:cubicBezTo>
                      <a:pt x="1706" y="2852"/>
                      <a:pt x="1715" y="2856"/>
                      <a:pt x="1715" y="2856"/>
                    </a:cubicBezTo>
                    <a:cubicBezTo>
                      <a:pt x="1714" y="2863"/>
                      <a:pt x="1714" y="2863"/>
                      <a:pt x="1714" y="2863"/>
                    </a:cubicBezTo>
                    <a:cubicBezTo>
                      <a:pt x="1716" y="2863"/>
                      <a:pt x="1717" y="2861"/>
                      <a:pt x="1717" y="2861"/>
                    </a:cubicBezTo>
                    <a:cubicBezTo>
                      <a:pt x="1717" y="2862"/>
                      <a:pt x="1716" y="2863"/>
                      <a:pt x="1715" y="2865"/>
                    </a:cubicBezTo>
                    <a:cubicBezTo>
                      <a:pt x="1715" y="2865"/>
                      <a:pt x="1715" y="2865"/>
                      <a:pt x="1715" y="2866"/>
                    </a:cubicBezTo>
                    <a:cubicBezTo>
                      <a:pt x="1716" y="2866"/>
                      <a:pt x="1717" y="2867"/>
                      <a:pt x="1717" y="2869"/>
                    </a:cubicBezTo>
                    <a:cubicBezTo>
                      <a:pt x="1718" y="2870"/>
                      <a:pt x="1718" y="2873"/>
                      <a:pt x="1717" y="2875"/>
                    </a:cubicBezTo>
                    <a:cubicBezTo>
                      <a:pt x="1717" y="2875"/>
                      <a:pt x="1717" y="2875"/>
                      <a:pt x="1717" y="2875"/>
                    </a:cubicBezTo>
                    <a:cubicBezTo>
                      <a:pt x="1718" y="2876"/>
                      <a:pt x="1721" y="2879"/>
                      <a:pt x="1722" y="2883"/>
                    </a:cubicBezTo>
                    <a:cubicBezTo>
                      <a:pt x="1722" y="2885"/>
                      <a:pt x="1721" y="2887"/>
                      <a:pt x="1719" y="2889"/>
                    </a:cubicBezTo>
                    <a:cubicBezTo>
                      <a:pt x="1717" y="2892"/>
                      <a:pt x="1716" y="2893"/>
                      <a:pt x="1716" y="2894"/>
                    </a:cubicBezTo>
                    <a:cubicBezTo>
                      <a:pt x="1716" y="2894"/>
                      <a:pt x="1716" y="2894"/>
                      <a:pt x="1717" y="2895"/>
                    </a:cubicBezTo>
                    <a:cubicBezTo>
                      <a:pt x="1718" y="2896"/>
                      <a:pt x="1722" y="2898"/>
                      <a:pt x="1720" y="2904"/>
                    </a:cubicBezTo>
                    <a:cubicBezTo>
                      <a:pt x="1720" y="2904"/>
                      <a:pt x="1720" y="2904"/>
                      <a:pt x="1721" y="2905"/>
                    </a:cubicBezTo>
                    <a:cubicBezTo>
                      <a:pt x="1721" y="2906"/>
                      <a:pt x="1722" y="2906"/>
                      <a:pt x="1723" y="2906"/>
                    </a:cubicBezTo>
                    <a:cubicBezTo>
                      <a:pt x="1726" y="2905"/>
                      <a:pt x="1729" y="2904"/>
                      <a:pt x="1732" y="2904"/>
                    </a:cubicBezTo>
                    <a:cubicBezTo>
                      <a:pt x="1734" y="2904"/>
                      <a:pt x="1736" y="2903"/>
                      <a:pt x="1738" y="2903"/>
                    </a:cubicBezTo>
                    <a:cubicBezTo>
                      <a:pt x="1743" y="2902"/>
                      <a:pt x="1746" y="2903"/>
                      <a:pt x="1748" y="2904"/>
                    </a:cubicBezTo>
                    <a:cubicBezTo>
                      <a:pt x="1749" y="2906"/>
                      <a:pt x="1750" y="2907"/>
                      <a:pt x="1751" y="2909"/>
                    </a:cubicBezTo>
                    <a:cubicBezTo>
                      <a:pt x="1754" y="2908"/>
                      <a:pt x="1756" y="2909"/>
                      <a:pt x="1757" y="2912"/>
                    </a:cubicBezTo>
                    <a:cubicBezTo>
                      <a:pt x="1758" y="2912"/>
                      <a:pt x="1759" y="2912"/>
                      <a:pt x="1761" y="2911"/>
                    </a:cubicBezTo>
                    <a:cubicBezTo>
                      <a:pt x="1762" y="2910"/>
                      <a:pt x="1763" y="2910"/>
                      <a:pt x="1763" y="2910"/>
                    </a:cubicBezTo>
                    <a:cubicBezTo>
                      <a:pt x="1756" y="2906"/>
                      <a:pt x="1753" y="2901"/>
                      <a:pt x="1754" y="2895"/>
                    </a:cubicBezTo>
                    <a:cubicBezTo>
                      <a:pt x="1756" y="2888"/>
                      <a:pt x="1756" y="2888"/>
                      <a:pt x="1756" y="2885"/>
                    </a:cubicBezTo>
                    <a:cubicBezTo>
                      <a:pt x="1756" y="2882"/>
                      <a:pt x="1756" y="2879"/>
                      <a:pt x="1761" y="2877"/>
                    </a:cubicBezTo>
                    <a:cubicBezTo>
                      <a:pt x="1762" y="2876"/>
                      <a:pt x="1762" y="2876"/>
                      <a:pt x="1762" y="2875"/>
                    </a:cubicBezTo>
                    <a:cubicBezTo>
                      <a:pt x="1761" y="2874"/>
                      <a:pt x="1758" y="2871"/>
                      <a:pt x="1759" y="2865"/>
                    </a:cubicBezTo>
                    <a:cubicBezTo>
                      <a:pt x="1760" y="2860"/>
                      <a:pt x="1760" y="2857"/>
                      <a:pt x="1760" y="2856"/>
                    </a:cubicBezTo>
                    <a:cubicBezTo>
                      <a:pt x="1759" y="2855"/>
                      <a:pt x="1758" y="2853"/>
                      <a:pt x="1757" y="2852"/>
                    </a:cubicBezTo>
                    <a:cubicBezTo>
                      <a:pt x="1756" y="2850"/>
                      <a:pt x="1754" y="2848"/>
                      <a:pt x="1753" y="2847"/>
                    </a:cubicBezTo>
                    <a:cubicBezTo>
                      <a:pt x="1749" y="2844"/>
                      <a:pt x="1750" y="2840"/>
                      <a:pt x="1750" y="2838"/>
                    </a:cubicBezTo>
                    <a:cubicBezTo>
                      <a:pt x="1750" y="2837"/>
                      <a:pt x="1750" y="2837"/>
                      <a:pt x="1750" y="2837"/>
                    </a:cubicBezTo>
                    <a:cubicBezTo>
                      <a:pt x="1749" y="2836"/>
                      <a:pt x="1748" y="2835"/>
                      <a:pt x="1748" y="2832"/>
                    </a:cubicBezTo>
                    <a:cubicBezTo>
                      <a:pt x="1748" y="2831"/>
                      <a:pt x="1748" y="2831"/>
                      <a:pt x="1748" y="2831"/>
                    </a:cubicBezTo>
                    <a:cubicBezTo>
                      <a:pt x="1748" y="2829"/>
                      <a:pt x="1748" y="2827"/>
                      <a:pt x="1749" y="2825"/>
                    </a:cubicBezTo>
                    <a:cubicBezTo>
                      <a:pt x="1749" y="2824"/>
                      <a:pt x="1749" y="2824"/>
                      <a:pt x="1748" y="2822"/>
                    </a:cubicBezTo>
                    <a:cubicBezTo>
                      <a:pt x="1746" y="2821"/>
                      <a:pt x="1746" y="2819"/>
                      <a:pt x="1746" y="2818"/>
                    </a:cubicBezTo>
                    <a:cubicBezTo>
                      <a:pt x="1747" y="2815"/>
                      <a:pt x="1749" y="2814"/>
                      <a:pt x="1752" y="2811"/>
                    </a:cubicBezTo>
                    <a:cubicBezTo>
                      <a:pt x="1754" y="2810"/>
                      <a:pt x="1755" y="2807"/>
                      <a:pt x="1756" y="2803"/>
                    </a:cubicBezTo>
                    <a:cubicBezTo>
                      <a:pt x="1756" y="2798"/>
                      <a:pt x="1761" y="2794"/>
                      <a:pt x="1766" y="2793"/>
                    </a:cubicBezTo>
                    <a:cubicBezTo>
                      <a:pt x="1769" y="2792"/>
                      <a:pt x="1773" y="2794"/>
                      <a:pt x="1774" y="2798"/>
                    </a:cubicBezTo>
                    <a:cubicBezTo>
                      <a:pt x="1775" y="2800"/>
                      <a:pt x="1776" y="2802"/>
                      <a:pt x="1777" y="2802"/>
                    </a:cubicBezTo>
                    <a:cubicBezTo>
                      <a:pt x="1780" y="2800"/>
                      <a:pt x="1782" y="2799"/>
                      <a:pt x="1785" y="2799"/>
                    </a:cubicBezTo>
                    <a:cubicBezTo>
                      <a:pt x="1788" y="2799"/>
                      <a:pt x="1796" y="2801"/>
                      <a:pt x="1798" y="2801"/>
                    </a:cubicBezTo>
                    <a:cubicBezTo>
                      <a:pt x="1799" y="2801"/>
                      <a:pt x="1799" y="2801"/>
                      <a:pt x="1799" y="2801"/>
                    </a:cubicBezTo>
                    <a:cubicBezTo>
                      <a:pt x="1799" y="2802"/>
                      <a:pt x="1799" y="2802"/>
                      <a:pt x="1799" y="2802"/>
                    </a:cubicBezTo>
                    <a:cubicBezTo>
                      <a:pt x="1799" y="2802"/>
                      <a:pt x="1804" y="2805"/>
                      <a:pt x="1806" y="2803"/>
                    </a:cubicBezTo>
                    <a:cubicBezTo>
                      <a:pt x="1808" y="2800"/>
                      <a:pt x="1808" y="2800"/>
                      <a:pt x="1808" y="2800"/>
                    </a:cubicBezTo>
                    <a:cubicBezTo>
                      <a:pt x="1811" y="2796"/>
                      <a:pt x="1813" y="2794"/>
                      <a:pt x="1814" y="2791"/>
                    </a:cubicBezTo>
                    <a:cubicBezTo>
                      <a:pt x="1816" y="2787"/>
                      <a:pt x="1817" y="2786"/>
                      <a:pt x="1819" y="2783"/>
                    </a:cubicBezTo>
                    <a:cubicBezTo>
                      <a:pt x="1820" y="2781"/>
                      <a:pt x="1824" y="2779"/>
                      <a:pt x="1829" y="2776"/>
                    </a:cubicBezTo>
                    <a:cubicBezTo>
                      <a:pt x="1834" y="2773"/>
                      <a:pt x="1837" y="2778"/>
                      <a:pt x="1838" y="2780"/>
                    </a:cubicBezTo>
                    <a:cubicBezTo>
                      <a:pt x="1839" y="2780"/>
                      <a:pt x="1839" y="2781"/>
                      <a:pt x="1839" y="2781"/>
                    </a:cubicBezTo>
                    <a:cubicBezTo>
                      <a:pt x="1840" y="2781"/>
                      <a:pt x="1842" y="2782"/>
                      <a:pt x="1844" y="2782"/>
                    </a:cubicBezTo>
                    <a:cubicBezTo>
                      <a:pt x="1847" y="2782"/>
                      <a:pt x="1853" y="2784"/>
                      <a:pt x="1855" y="2788"/>
                    </a:cubicBezTo>
                    <a:cubicBezTo>
                      <a:pt x="1856" y="2790"/>
                      <a:pt x="1859" y="2791"/>
                      <a:pt x="1861" y="2792"/>
                    </a:cubicBezTo>
                    <a:cubicBezTo>
                      <a:pt x="1862" y="2792"/>
                      <a:pt x="1862" y="2792"/>
                      <a:pt x="1862" y="2792"/>
                    </a:cubicBezTo>
                    <a:cubicBezTo>
                      <a:pt x="1862" y="2793"/>
                      <a:pt x="1865" y="2796"/>
                      <a:pt x="1867" y="2802"/>
                    </a:cubicBezTo>
                    <a:cubicBezTo>
                      <a:pt x="1867" y="2805"/>
                      <a:pt x="1870" y="2807"/>
                      <a:pt x="1870" y="2807"/>
                    </a:cubicBezTo>
                    <a:cubicBezTo>
                      <a:pt x="1870" y="2807"/>
                      <a:pt x="1870" y="2807"/>
                      <a:pt x="1870" y="2807"/>
                    </a:cubicBezTo>
                    <a:cubicBezTo>
                      <a:pt x="1870" y="2807"/>
                      <a:pt x="1872" y="2807"/>
                      <a:pt x="1875" y="2805"/>
                    </a:cubicBezTo>
                    <a:cubicBezTo>
                      <a:pt x="1880" y="2802"/>
                      <a:pt x="1890" y="2788"/>
                      <a:pt x="1892" y="2784"/>
                    </a:cubicBezTo>
                    <a:cubicBezTo>
                      <a:pt x="1894" y="2781"/>
                      <a:pt x="1897" y="2778"/>
                      <a:pt x="1903" y="2778"/>
                    </a:cubicBezTo>
                    <a:cubicBezTo>
                      <a:pt x="1904" y="2778"/>
                      <a:pt x="1904" y="2778"/>
                      <a:pt x="1904" y="2778"/>
                    </a:cubicBezTo>
                    <a:cubicBezTo>
                      <a:pt x="1910" y="2778"/>
                      <a:pt x="1910" y="2783"/>
                      <a:pt x="1911" y="2788"/>
                    </a:cubicBezTo>
                    <a:cubicBezTo>
                      <a:pt x="1911" y="2791"/>
                      <a:pt x="1913" y="2794"/>
                      <a:pt x="1914" y="2795"/>
                    </a:cubicBezTo>
                    <a:cubicBezTo>
                      <a:pt x="1915" y="2791"/>
                      <a:pt x="1915" y="2786"/>
                      <a:pt x="1920" y="2782"/>
                    </a:cubicBezTo>
                    <a:cubicBezTo>
                      <a:pt x="1920" y="2781"/>
                      <a:pt x="1922" y="2780"/>
                      <a:pt x="1922" y="2779"/>
                    </a:cubicBezTo>
                    <a:cubicBezTo>
                      <a:pt x="1927" y="2776"/>
                      <a:pt x="1931" y="2781"/>
                      <a:pt x="1937" y="2789"/>
                    </a:cubicBezTo>
                    <a:cubicBezTo>
                      <a:pt x="1938" y="2790"/>
                      <a:pt x="1940" y="2792"/>
                      <a:pt x="1941" y="2793"/>
                    </a:cubicBezTo>
                    <a:cubicBezTo>
                      <a:pt x="1945" y="2796"/>
                      <a:pt x="1948" y="2799"/>
                      <a:pt x="1950" y="2801"/>
                    </a:cubicBezTo>
                    <a:cubicBezTo>
                      <a:pt x="1953" y="2794"/>
                      <a:pt x="1957" y="2784"/>
                      <a:pt x="1960" y="2781"/>
                    </a:cubicBezTo>
                    <a:cubicBezTo>
                      <a:pt x="1965" y="2778"/>
                      <a:pt x="1967" y="2778"/>
                      <a:pt x="1970" y="2778"/>
                    </a:cubicBezTo>
                    <a:cubicBezTo>
                      <a:pt x="1971" y="2778"/>
                      <a:pt x="1972" y="2778"/>
                      <a:pt x="1973" y="2778"/>
                    </a:cubicBezTo>
                    <a:cubicBezTo>
                      <a:pt x="1976" y="2778"/>
                      <a:pt x="1978" y="2778"/>
                      <a:pt x="1979" y="2779"/>
                    </a:cubicBezTo>
                    <a:cubicBezTo>
                      <a:pt x="1979" y="2779"/>
                      <a:pt x="1979" y="2779"/>
                      <a:pt x="1979" y="2779"/>
                    </a:cubicBezTo>
                    <a:cubicBezTo>
                      <a:pt x="1980" y="2779"/>
                      <a:pt x="1981" y="2780"/>
                      <a:pt x="1981" y="2780"/>
                    </a:cubicBezTo>
                    <a:cubicBezTo>
                      <a:pt x="1982" y="2782"/>
                      <a:pt x="1982" y="2784"/>
                      <a:pt x="1982" y="2785"/>
                    </a:cubicBezTo>
                    <a:cubicBezTo>
                      <a:pt x="1982" y="2786"/>
                      <a:pt x="1982" y="2786"/>
                      <a:pt x="1982" y="2786"/>
                    </a:cubicBezTo>
                    <a:cubicBezTo>
                      <a:pt x="1981" y="2788"/>
                      <a:pt x="1981" y="2790"/>
                      <a:pt x="1981" y="2791"/>
                    </a:cubicBezTo>
                    <a:cubicBezTo>
                      <a:pt x="1985" y="2790"/>
                      <a:pt x="1990" y="2789"/>
                      <a:pt x="1993" y="2786"/>
                    </a:cubicBezTo>
                    <a:cubicBezTo>
                      <a:pt x="1994" y="2785"/>
                      <a:pt x="1995" y="2784"/>
                      <a:pt x="1996" y="2783"/>
                    </a:cubicBezTo>
                    <a:cubicBezTo>
                      <a:pt x="1997" y="2781"/>
                      <a:pt x="2000" y="2777"/>
                      <a:pt x="2006" y="2779"/>
                    </a:cubicBezTo>
                    <a:cubicBezTo>
                      <a:pt x="2008" y="2780"/>
                      <a:pt x="2008" y="2780"/>
                      <a:pt x="2008" y="2780"/>
                    </a:cubicBezTo>
                    <a:cubicBezTo>
                      <a:pt x="2010" y="2780"/>
                      <a:pt x="2011" y="2781"/>
                      <a:pt x="2012" y="2780"/>
                    </a:cubicBezTo>
                    <a:cubicBezTo>
                      <a:pt x="2012" y="2780"/>
                      <a:pt x="2012" y="2780"/>
                      <a:pt x="2013" y="2779"/>
                    </a:cubicBezTo>
                    <a:cubicBezTo>
                      <a:pt x="2014" y="2778"/>
                      <a:pt x="2014" y="2778"/>
                      <a:pt x="2014" y="2778"/>
                    </a:cubicBezTo>
                    <a:cubicBezTo>
                      <a:pt x="2016" y="2775"/>
                      <a:pt x="2018" y="2774"/>
                      <a:pt x="2022" y="2773"/>
                    </a:cubicBezTo>
                    <a:cubicBezTo>
                      <a:pt x="2022" y="2773"/>
                      <a:pt x="2023" y="2773"/>
                      <a:pt x="2023" y="2772"/>
                    </a:cubicBezTo>
                    <a:cubicBezTo>
                      <a:pt x="2023" y="2772"/>
                      <a:pt x="2023" y="2772"/>
                      <a:pt x="2023" y="2772"/>
                    </a:cubicBezTo>
                    <a:cubicBezTo>
                      <a:pt x="2020" y="2769"/>
                      <a:pt x="2019" y="2766"/>
                      <a:pt x="2020" y="2763"/>
                    </a:cubicBezTo>
                    <a:cubicBezTo>
                      <a:pt x="2021" y="2760"/>
                      <a:pt x="2023" y="2757"/>
                      <a:pt x="2026" y="2756"/>
                    </a:cubicBezTo>
                    <a:cubicBezTo>
                      <a:pt x="2030" y="2754"/>
                      <a:pt x="2031" y="2754"/>
                      <a:pt x="2033" y="2753"/>
                    </a:cubicBezTo>
                    <a:cubicBezTo>
                      <a:pt x="2034" y="2753"/>
                      <a:pt x="2035" y="2752"/>
                      <a:pt x="2037" y="2751"/>
                    </a:cubicBezTo>
                    <a:cubicBezTo>
                      <a:pt x="2039" y="2751"/>
                      <a:pt x="2040" y="2750"/>
                      <a:pt x="2041" y="2749"/>
                    </a:cubicBezTo>
                    <a:cubicBezTo>
                      <a:pt x="2043" y="2747"/>
                      <a:pt x="2045" y="2746"/>
                      <a:pt x="2047" y="2745"/>
                    </a:cubicBezTo>
                    <a:cubicBezTo>
                      <a:pt x="2049" y="2744"/>
                      <a:pt x="2051" y="2744"/>
                      <a:pt x="2053" y="2744"/>
                    </a:cubicBezTo>
                    <a:cubicBezTo>
                      <a:pt x="2055" y="2744"/>
                      <a:pt x="2057" y="2744"/>
                      <a:pt x="2058" y="2743"/>
                    </a:cubicBezTo>
                    <a:cubicBezTo>
                      <a:pt x="2062" y="2738"/>
                      <a:pt x="2070" y="2734"/>
                      <a:pt x="2075" y="2738"/>
                    </a:cubicBezTo>
                    <a:cubicBezTo>
                      <a:pt x="2079" y="2741"/>
                      <a:pt x="2082" y="2745"/>
                      <a:pt x="2083" y="2749"/>
                    </a:cubicBezTo>
                    <a:cubicBezTo>
                      <a:pt x="2084" y="2751"/>
                      <a:pt x="2084" y="2751"/>
                      <a:pt x="2086" y="2753"/>
                    </a:cubicBezTo>
                    <a:cubicBezTo>
                      <a:pt x="2086" y="2753"/>
                      <a:pt x="2086" y="2753"/>
                      <a:pt x="2086" y="2754"/>
                    </a:cubicBezTo>
                    <a:cubicBezTo>
                      <a:pt x="2089" y="2755"/>
                      <a:pt x="2091" y="2758"/>
                      <a:pt x="2090" y="2763"/>
                    </a:cubicBezTo>
                    <a:cubicBezTo>
                      <a:pt x="2090" y="2763"/>
                      <a:pt x="2090" y="2764"/>
                      <a:pt x="2090" y="2764"/>
                    </a:cubicBezTo>
                    <a:cubicBezTo>
                      <a:pt x="2090" y="2764"/>
                      <a:pt x="2091" y="2764"/>
                      <a:pt x="2091" y="2764"/>
                    </a:cubicBezTo>
                    <a:cubicBezTo>
                      <a:pt x="2098" y="2765"/>
                      <a:pt x="2107" y="2770"/>
                      <a:pt x="2111" y="2774"/>
                    </a:cubicBezTo>
                    <a:cubicBezTo>
                      <a:pt x="2115" y="2777"/>
                      <a:pt x="2115" y="2777"/>
                      <a:pt x="2116" y="2776"/>
                    </a:cubicBezTo>
                    <a:cubicBezTo>
                      <a:pt x="2117" y="2775"/>
                      <a:pt x="2117" y="2775"/>
                      <a:pt x="2117" y="2775"/>
                    </a:cubicBezTo>
                    <a:cubicBezTo>
                      <a:pt x="2121" y="2773"/>
                      <a:pt x="2124" y="2771"/>
                      <a:pt x="2130" y="2772"/>
                    </a:cubicBezTo>
                    <a:cubicBezTo>
                      <a:pt x="2140" y="2773"/>
                      <a:pt x="2142" y="2779"/>
                      <a:pt x="2143" y="2782"/>
                    </a:cubicBezTo>
                    <a:cubicBezTo>
                      <a:pt x="2143" y="2783"/>
                      <a:pt x="2143" y="2784"/>
                      <a:pt x="2147" y="2784"/>
                    </a:cubicBezTo>
                    <a:cubicBezTo>
                      <a:pt x="2150" y="2784"/>
                      <a:pt x="2150" y="2784"/>
                      <a:pt x="2153" y="2782"/>
                    </a:cubicBezTo>
                    <a:cubicBezTo>
                      <a:pt x="2154" y="2781"/>
                      <a:pt x="2154" y="2780"/>
                      <a:pt x="2155" y="2780"/>
                    </a:cubicBezTo>
                    <a:cubicBezTo>
                      <a:pt x="2158" y="2777"/>
                      <a:pt x="2161" y="2776"/>
                      <a:pt x="2166" y="2779"/>
                    </a:cubicBezTo>
                    <a:cubicBezTo>
                      <a:pt x="2167" y="2779"/>
                      <a:pt x="2169" y="2780"/>
                      <a:pt x="2170" y="2781"/>
                    </a:cubicBezTo>
                    <a:cubicBezTo>
                      <a:pt x="2189" y="2790"/>
                      <a:pt x="2190" y="2790"/>
                      <a:pt x="2190" y="2793"/>
                    </a:cubicBezTo>
                    <a:cubicBezTo>
                      <a:pt x="2190" y="2796"/>
                      <a:pt x="2186" y="2803"/>
                      <a:pt x="2183" y="2807"/>
                    </a:cubicBezTo>
                    <a:cubicBezTo>
                      <a:pt x="2182" y="2809"/>
                      <a:pt x="2182" y="2809"/>
                      <a:pt x="2182" y="2809"/>
                    </a:cubicBezTo>
                    <a:cubicBezTo>
                      <a:pt x="2179" y="2814"/>
                      <a:pt x="2176" y="2817"/>
                      <a:pt x="2172" y="2818"/>
                    </a:cubicBezTo>
                    <a:cubicBezTo>
                      <a:pt x="2172" y="2818"/>
                      <a:pt x="2172" y="2818"/>
                      <a:pt x="2171" y="2818"/>
                    </a:cubicBezTo>
                    <a:cubicBezTo>
                      <a:pt x="2171" y="2818"/>
                      <a:pt x="2171" y="2818"/>
                      <a:pt x="2171" y="2818"/>
                    </a:cubicBezTo>
                    <a:cubicBezTo>
                      <a:pt x="2171" y="2818"/>
                      <a:pt x="2170" y="2818"/>
                      <a:pt x="2169" y="2820"/>
                    </a:cubicBezTo>
                    <a:cubicBezTo>
                      <a:pt x="2166" y="2824"/>
                      <a:pt x="2166" y="2828"/>
                      <a:pt x="2167" y="2829"/>
                    </a:cubicBezTo>
                    <a:cubicBezTo>
                      <a:pt x="2170" y="2832"/>
                      <a:pt x="2175" y="2837"/>
                      <a:pt x="2175" y="2845"/>
                    </a:cubicBezTo>
                    <a:cubicBezTo>
                      <a:pt x="2175" y="2851"/>
                      <a:pt x="2175" y="2856"/>
                      <a:pt x="2174" y="2862"/>
                    </a:cubicBezTo>
                    <a:cubicBezTo>
                      <a:pt x="2174" y="2863"/>
                      <a:pt x="2174" y="2864"/>
                      <a:pt x="2174" y="2864"/>
                    </a:cubicBezTo>
                    <a:cubicBezTo>
                      <a:pt x="2177" y="2861"/>
                      <a:pt x="2182" y="2860"/>
                      <a:pt x="2187" y="2864"/>
                    </a:cubicBezTo>
                    <a:cubicBezTo>
                      <a:pt x="2189" y="2865"/>
                      <a:pt x="2190" y="2865"/>
                      <a:pt x="2192" y="2865"/>
                    </a:cubicBezTo>
                    <a:cubicBezTo>
                      <a:pt x="2193" y="2866"/>
                      <a:pt x="2194" y="2866"/>
                      <a:pt x="2195" y="2866"/>
                    </a:cubicBezTo>
                    <a:cubicBezTo>
                      <a:pt x="2196" y="2866"/>
                      <a:pt x="2197" y="2866"/>
                      <a:pt x="2197" y="2866"/>
                    </a:cubicBezTo>
                    <a:cubicBezTo>
                      <a:pt x="2197" y="2866"/>
                      <a:pt x="2197" y="2866"/>
                      <a:pt x="2197" y="2866"/>
                    </a:cubicBezTo>
                    <a:cubicBezTo>
                      <a:pt x="2199" y="2866"/>
                      <a:pt x="2201" y="2865"/>
                      <a:pt x="2203" y="2866"/>
                    </a:cubicBezTo>
                    <a:cubicBezTo>
                      <a:pt x="2205" y="2868"/>
                      <a:pt x="2205" y="2871"/>
                      <a:pt x="2205" y="2872"/>
                    </a:cubicBezTo>
                    <a:cubicBezTo>
                      <a:pt x="2205" y="2873"/>
                      <a:pt x="2205" y="2874"/>
                      <a:pt x="2205" y="2875"/>
                    </a:cubicBezTo>
                    <a:cubicBezTo>
                      <a:pt x="2205" y="2875"/>
                      <a:pt x="2205" y="2876"/>
                      <a:pt x="2205" y="2877"/>
                    </a:cubicBezTo>
                    <a:cubicBezTo>
                      <a:pt x="2209" y="2879"/>
                      <a:pt x="2213" y="2881"/>
                      <a:pt x="2215" y="2884"/>
                    </a:cubicBezTo>
                    <a:cubicBezTo>
                      <a:pt x="2216" y="2885"/>
                      <a:pt x="2217" y="2887"/>
                      <a:pt x="2218" y="2888"/>
                    </a:cubicBezTo>
                    <a:cubicBezTo>
                      <a:pt x="2223" y="2885"/>
                      <a:pt x="2227" y="2886"/>
                      <a:pt x="2230" y="2890"/>
                    </a:cubicBezTo>
                    <a:cubicBezTo>
                      <a:pt x="2230" y="2890"/>
                      <a:pt x="2230" y="2890"/>
                      <a:pt x="2230" y="2890"/>
                    </a:cubicBezTo>
                    <a:cubicBezTo>
                      <a:pt x="2231" y="2892"/>
                      <a:pt x="2232" y="2893"/>
                      <a:pt x="2232" y="2895"/>
                    </a:cubicBezTo>
                    <a:cubicBezTo>
                      <a:pt x="2235" y="2894"/>
                      <a:pt x="2238" y="2894"/>
                      <a:pt x="2241" y="2896"/>
                    </a:cubicBezTo>
                    <a:cubicBezTo>
                      <a:pt x="2242" y="2897"/>
                      <a:pt x="2244" y="2898"/>
                      <a:pt x="2244" y="2900"/>
                    </a:cubicBezTo>
                    <a:cubicBezTo>
                      <a:pt x="2245" y="2900"/>
                      <a:pt x="2246" y="2900"/>
                      <a:pt x="2247" y="2900"/>
                    </a:cubicBezTo>
                    <a:cubicBezTo>
                      <a:pt x="2248" y="2900"/>
                      <a:pt x="2249" y="2899"/>
                      <a:pt x="2252" y="2899"/>
                    </a:cubicBezTo>
                    <a:cubicBezTo>
                      <a:pt x="2256" y="2898"/>
                      <a:pt x="2261" y="2897"/>
                      <a:pt x="2264" y="2896"/>
                    </a:cubicBezTo>
                    <a:cubicBezTo>
                      <a:pt x="2266" y="2896"/>
                      <a:pt x="2266" y="2896"/>
                      <a:pt x="2267" y="2896"/>
                    </a:cubicBezTo>
                    <a:cubicBezTo>
                      <a:pt x="2267" y="2904"/>
                      <a:pt x="2267" y="2904"/>
                      <a:pt x="2267" y="2904"/>
                    </a:cubicBezTo>
                    <a:cubicBezTo>
                      <a:pt x="2267" y="2904"/>
                      <a:pt x="2266" y="2904"/>
                      <a:pt x="2266" y="2904"/>
                    </a:cubicBezTo>
                    <a:cubicBezTo>
                      <a:pt x="2263" y="2904"/>
                      <a:pt x="2257" y="2905"/>
                      <a:pt x="2253" y="2906"/>
                    </a:cubicBezTo>
                    <a:cubicBezTo>
                      <a:pt x="2251" y="2907"/>
                      <a:pt x="2249" y="2907"/>
                      <a:pt x="2248" y="2908"/>
                    </a:cubicBezTo>
                    <a:cubicBezTo>
                      <a:pt x="2242" y="2909"/>
                      <a:pt x="2240" y="2908"/>
                      <a:pt x="2239" y="2907"/>
                    </a:cubicBezTo>
                    <a:cubicBezTo>
                      <a:pt x="2238" y="2906"/>
                      <a:pt x="2237" y="2904"/>
                      <a:pt x="2237" y="2903"/>
                    </a:cubicBezTo>
                    <a:cubicBezTo>
                      <a:pt x="2237" y="2903"/>
                      <a:pt x="2237" y="2903"/>
                      <a:pt x="2237" y="2902"/>
                    </a:cubicBezTo>
                    <a:cubicBezTo>
                      <a:pt x="2235" y="2901"/>
                      <a:pt x="2234" y="2902"/>
                      <a:pt x="2234" y="2902"/>
                    </a:cubicBezTo>
                    <a:cubicBezTo>
                      <a:pt x="2231" y="2905"/>
                      <a:pt x="2228" y="2905"/>
                      <a:pt x="2227" y="2904"/>
                    </a:cubicBezTo>
                    <a:cubicBezTo>
                      <a:pt x="2225" y="2903"/>
                      <a:pt x="2223" y="2901"/>
                      <a:pt x="2224" y="2897"/>
                    </a:cubicBezTo>
                    <a:cubicBezTo>
                      <a:pt x="2224" y="2896"/>
                      <a:pt x="2224" y="2895"/>
                      <a:pt x="2224" y="2895"/>
                    </a:cubicBezTo>
                    <a:cubicBezTo>
                      <a:pt x="2224" y="2895"/>
                      <a:pt x="2224" y="2895"/>
                      <a:pt x="2224" y="2895"/>
                    </a:cubicBezTo>
                    <a:cubicBezTo>
                      <a:pt x="2223" y="2894"/>
                      <a:pt x="2223" y="2894"/>
                      <a:pt x="2223" y="2894"/>
                    </a:cubicBezTo>
                    <a:cubicBezTo>
                      <a:pt x="2223" y="2894"/>
                      <a:pt x="2223" y="2894"/>
                      <a:pt x="2222" y="2895"/>
                    </a:cubicBezTo>
                    <a:cubicBezTo>
                      <a:pt x="2216" y="2898"/>
                      <a:pt x="2211" y="2892"/>
                      <a:pt x="2209" y="2889"/>
                    </a:cubicBezTo>
                    <a:cubicBezTo>
                      <a:pt x="2207" y="2887"/>
                      <a:pt x="2203" y="2885"/>
                      <a:pt x="2201" y="2884"/>
                    </a:cubicBezTo>
                    <a:cubicBezTo>
                      <a:pt x="2200" y="2884"/>
                      <a:pt x="2200" y="2884"/>
                      <a:pt x="2200" y="2884"/>
                    </a:cubicBezTo>
                    <a:cubicBezTo>
                      <a:pt x="2196" y="2882"/>
                      <a:pt x="2197" y="2877"/>
                      <a:pt x="2197" y="2874"/>
                    </a:cubicBezTo>
                    <a:cubicBezTo>
                      <a:pt x="2196" y="2874"/>
                      <a:pt x="2195" y="2874"/>
                      <a:pt x="2194" y="2874"/>
                    </a:cubicBezTo>
                    <a:cubicBezTo>
                      <a:pt x="2193" y="2873"/>
                      <a:pt x="2192" y="2873"/>
                      <a:pt x="2191" y="2873"/>
                    </a:cubicBezTo>
                    <a:cubicBezTo>
                      <a:pt x="2188" y="2873"/>
                      <a:pt x="2185" y="2872"/>
                      <a:pt x="2182" y="2870"/>
                    </a:cubicBezTo>
                    <a:cubicBezTo>
                      <a:pt x="2181" y="2869"/>
                      <a:pt x="2181" y="2869"/>
                      <a:pt x="2180" y="2869"/>
                    </a:cubicBezTo>
                    <a:cubicBezTo>
                      <a:pt x="2179" y="2871"/>
                      <a:pt x="2177" y="2874"/>
                      <a:pt x="2174" y="2874"/>
                    </a:cubicBezTo>
                    <a:cubicBezTo>
                      <a:pt x="2172" y="2874"/>
                      <a:pt x="2171" y="2873"/>
                      <a:pt x="2169" y="2872"/>
                    </a:cubicBezTo>
                    <a:cubicBezTo>
                      <a:pt x="2167" y="2869"/>
                      <a:pt x="2166" y="2867"/>
                      <a:pt x="2167" y="2860"/>
                    </a:cubicBezTo>
                    <a:cubicBezTo>
                      <a:pt x="2168" y="2855"/>
                      <a:pt x="2168" y="2851"/>
                      <a:pt x="2167" y="2845"/>
                    </a:cubicBezTo>
                    <a:cubicBezTo>
                      <a:pt x="2167" y="2840"/>
                      <a:pt x="2164" y="2837"/>
                      <a:pt x="2162" y="2835"/>
                    </a:cubicBezTo>
                    <a:cubicBezTo>
                      <a:pt x="2157" y="2830"/>
                      <a:pt x="2159" y="2822"/>
                      <a:pt x="2162" y="2816"/>
                    </a:cubicBezTo>
                    <a:cubicBezTo>
                      <a:pt x="2165" y="2811"/>
                      <a:pt x="2167" y="2810"/>
                      <a:pt x="2171" y="2810"/>
                    </a:cubicBezTo>
                    <a:cubicBezTo>
                      <a:pt x="2171" y="2810"/>
                      <a:pt x="2171" y="2810"/>
                      <a:pt x="2171" y="2810"/>
                    </a:cubicBezTo>
                    <a:cubicBezTo>
                      <a:pt x="2172" y="2810"/>
                      <a:pt x="2174" y="2807"/>
                      <a:pt x="2175" y="2805"/>
                    </a:cubicBezTo>
                    <a:cubicBezTo>
                      <a:pt x="2177" y="2803"/>
                      <a:pt x="2177" y="2803"/>
                      <a:pt x="2177" y="2803"/>
                    </a:cubicBezTo>
                    <a:cubicBezTo>
                      <a:pt x="2179" y="2800"/>
                      <a:pt x="2180" y="2797"/>
                      <a:pt x="2181" y="2795"/>
                    </a:cubicBezTo>
                    <a:cubicBezTo>
                      <a:pt x="2178" y="2793"/>
                      <a:pt x="2171" y="2790"/>
                      <a:pt x="2167" y="2788"/>
                    </a:cubicBezTo>
                    <a:cubicBezTo>
                      <a:pt x="2165" y="2787"/>
                      <a:pt x="2163" y="2786"/>
                      <a:pt x="2162" y="2785"/>
                    </a:cubicBezTo>
                    <a:cubicBezTo>
                      <a:pt x="2162" y="2785"/>
                      <a:pt x="2161" y="2785"/>
                      <a:pt x="2161" y="2785"/>
                    </a:cubicBezTo>
                    <a:cubicBezTo>
                      <a:pt x="2161" y="2785"/>
                      <a:pt x="2161" y="2785"/>
                      <a:pt x="2160" y="2785"/>
                    </a:cubicBezTo>
                    <a:cubicBezTo>
                      <a:pt x="2160" y="2786"/>
                      <a:pt x="2159" y="2787"/>
                      <a:pt x="2158" y="2787"/>
                    </a:cubicBezTo>
                    <a:cubicBezTo>
                      <a:pt x="2154" y="2791"/>
                      <a:pt x="2153" y="2792"/>
                      <a:pt x="2146" y="2792"/>
                    </a:cubicBezTo>
                    <a:cubicBezTo>
                      <a:pt x="2143" y="2792"/>
                      <a:pt x="2137" y="2791"/>
                      <a:pt x="2135" y="2784"/>
                    </a:cubicBezTo>
                    <a:cubicBezTo>
                      <a:pt x="2135" y="2781"/>
                      <a:pt x="2132" y="2780"/>
                      <a:pt x="2129" y="2780"/>
                    </a:cubicBezTo>
                    <a:cubicBezTo>
                      <a:pt x="2125" y="2779"/>
                      <a:pt x="2124" y="2780"/>
                      <a:pt x="2121" y="2782"/>
                    </a:cubicBezTo>
                    <a:cubicBezTo>
                      <a:pt x="2120" y="2783"/>
                      <a:pt x="2120" y="2783"/>
                      <a:pt x="2120" y="2783"/>
                    </a:cubicBezTo>
                    <a:cubicBezTo>
                      <a:pt x="2113" y="2787"/>
                      <a:pt x="2109" y="2782"/>
                      <a:pt x="2106" y="2779"/>
                    </a:cubicBezTo>
                    <a:cubicBezTo>
                      <a:pt x="2103" y="2776"/>
                      <a:pt x="2095" y="2772"/>
                      <a:pt x="2090" y="2772"/>
                    </a:cubicBezTo>
                    <a:cubicBezTo>
                      <a:pt x="2087" y="2772"/>
                      <a:pt x="2085" y="2772"/>
                      <a:pt x="2083" y="2770"/>
                    </a:cubicBezTo>
                    <a:cubicBezTo>
                      <a:pt x="2082" y="2768"/>
                      <a:pt x="2082" y="2766"/>
                      <a:pt x="2082" y="2765"/>
                    </a:cubicBezTo>
                    <a:cubicBezTo>
                      <a:pt x="2082" y="2764"/>
                      <a:pt x="2082" y="2763"/>
                      <a:pt x="2082" y="2762"/>
                    </a:cubicBezTo>
                    <a:cubicBezTo>
                      <a:pt x="2083" y="2761"/>
                      <a:pt x="2082" y="2760"/>
                      <a:pt x="2082" y="2760"/>
                    </a:cubicBezTo>
                    <a:cubicBezTo>
                      <a:pt x="2081" y="2759"/>
                      <a:pt x="2081" y="2759"/>
                      <a:pt x="2080" y="2758"/>
                    </a:cubicBezTo>
                    <a:cubicBezTo>
                      <a:pt x="2078" y="2756"/>
                      <a:pt x="2077" y="2755"/>
                      <a:pt x="2076" y="2751"/>
                    </a:cubicBezTo>
                    <a:cubicBezTo>
                      <a:pt x="2075" y="2749"/>
                      <a:pt x="2074" y="2747"/>
                      <a:pt x="2071" y="2744"/>
                    </a:cubicBezTo>
                    <a:cubicBezTo>
                      <a:pt x="2070" y="2744"/>
                      <a:pt x="2066" y="2745"/>
                      <a:pt x="2063" y="2748"/>
                    </a:cubicBezTo>
                    <a:cubicBezTo>
                      <a:pt x="2060" y="2752"/>
                      <a:pt x="2056" y="2752"/>
                      <a:pt x="2053" y="2752"/>
                    </a:cubicBezTo>
                    <a:cubicBezTo>
                      <a:pt x="2051" y="2752"/>
                      <a:pt x="2050" y="2752"/>
                      <a:pt x="2050" y="2752"/>
                    </a:cubicBezTo>
                    <a:cubicBezTo>
                      <a:pt x="2048" y="2753"/>
                      <a:pt x="2048" y="2753"/>
                      <a:pt x="2046" y="2754"/>
                    </a:cubicBezTo>
                    <a:cubicBezTo>
                      <a:pt x="2045" y="2756"/>
                      <a:pt x="2043" y="2757"/>
                      <a:pt x="2041" y="2758"/>
                    </a:cubicBezTo>
                    <a:cubicBezTo>
                      <a:pt x="2038" y="2760"/>
                      <a:pt x="2037" y="2760"/>
                      <a:pt x="2035" y="2761"/>
                    </a:cubicBezTo>
                    <a:cubicBezTo>
                      <a:pt x="2034" y="2761"/>
                      <a:pt x="2033" y="2761"/>
                      <a:pt x="2030" y="2763"/>
                    </a:cubicBezTo>
                    <a:cubicBezTo>
                      <a:pt x="2029" y="2763"/>
                      <a:pt x="2028" y="2764"/>
                      <a:pt x="2028" y="2764"/>
                    </a:cubicBezTo>
                    <a:cubicBezTo>
                      <a:pt x="2028" y="2765"/>
                      <a:pt x="2028" y="2766"/>
                      <a:pt x="2029" y="2768"/>
                    </a:cubicBezTo>
                    <a:cubicBezTo>
                      <a:pt x="2031" y="2771"/>
                      <a:pt x="2031" y="2773"/>
                      <a:pt x="2031" y="2775"/>
                    </a:cubicBezTo>
                    <a:cubicBezTo>
                      <a:pt x="2030" y="2777"/>
                      <a:pt x="2028" y="2779"/>
                      <a:pt x="2024" y="2780"/>
                    </a:cubicBezTo>
                    <a:cubicBezTo>
                      <a:pt x="2022" y="2781"/>
                      <a:pt x="2022" y="2781"/>
                      <a:pt x="2020" y="2783"/>
                    </a:cubicBezTo>
                    <a:cubicBezTo>
                      <a:pt x="2019" y="2784"/>
                      <a:pt x="2019" y="2784"/>
                      <a:pt x="2019" y="2784"/>
                    </a:cubicBezTo>
                    <a:cubicBezTo>
                      <a:pt x="2015" y="2789"/>
                      <a:pt x="2011" y="2788"/>
                      <a:pt x="2006" y="2787"/>
                    </a:cubicBezTo>
                    <a:cubicBezTo>
                      <a:pt x="2004" y="2787"/>
                      <a:pt x="2004" y="2787"/>
                      <a:pt x="2004" y="2787"/>
                    </a:cubicBezTo>
                    <a:cubicBezTo>
                      <a:pt x="2003" y="2786"/>
                      <a:pt x="2003" y="2787"/>
                      <a:pt x="2003" y="2787"/>
                    </a:cubicBezTo>
                    <a:cubicBezTo>
                      <a:pt x="2003" y="2787"/>
                      <a:pt x="2002" y="2787"/>
                      <a:pt x="2002" y="2788"/>
                    </a:cubicBezTo>
                    <a:cubicBezTo>
                      <a:pt x="2001" y="2789"/>
                      <a:pt x="2000" y="2791"/>
                      <a:pt x="1998" y="2792"/>
                    </a:cubicBezTo>
                    <a:cubicBezTo>
                      <a:pt x="1993" y="2797"/>
                      <a:pt x="1984" y="2799"/>
                      <a:pt x="1979" y="2798"/>
                    </a:cubicBezTo>
                    <a:cubicBezTo>
                      <a:pt x="1977" y="2798"/>
                      <a:pt x="1976" y="2798"/>
                      <a:pt x="1975" y="2796"/>
                    </a:cubicBezTo>
                    <a:cubicBezTo>
                      <a:pt x="1973" y="2793"/>
                      <a:pt x="1973" y="2790"/>
                      <a:pt x="1974" y="2786"/>
                    </a:cubicBezTo>
                    <a:cubicBezTo>
                      <a:pt x="1974" y="2786"/>
                      <a:pt x="1973" y="2786"/>
                      <a:pt x="1973" y="2786"/>
                    </a:cubicBezTo>
                    <a:cubicBezTo>
                      <a:pt x="1972" y="2786"/>
                      <a:pt x="1971" y="2786"/>
                      <a:pt x="1970" y="2786"/>
                    </a:cubicBezTo>
                    <a:cubicBezTo>
                      <a:pt x="1968" y="2785"/>
                      <a:pt x="1967" y="2785"/>
                      <a:pt x="1965" y="2787"/>
                    </a:cubicBezTo>
                    <a:cubicBezTo>
                      <a:pt x="1963" y="2789"/>
                      <a:pt x="1959" y="2800"/>
                      <a:pt x="1956" y="2810"/>
                    </a:cubicBezTo>
                    <a:cubicBezTo>
                      <a:pt x="1955" y="2812"/>
                      <a:pt x="1955" y="2812"/>
                      <a:pt x="1955" y="2812"/>
                    </a:cubicBezTo>
                    <a:cubicBezTo>
                      <a:pt x="1953" y="2812"/>
                      <a:pt x="1953" y="2812"/>
                      <a:pt x="1953" y="2812"/>
                    </a:cubicBezTo>
                    <a:cubicBezTo>
                      <a:pt x="1950" y="2813"/>
                      <a:pt x="1947" y="2810"/>
                      <a:pt x="1945" y="2807"/>
                    </a:cubicBezTo>
                    <a:cubicBezTo>
                      <a:pt x="1943" y="2804"/>
                      <a:pt x="1939" y="2801"/>
                      <a:pt x="1936" y="2799"/>
                    </a:cubicBezTo>
                    <a:cubicBezTo>
                      <a:pt x="1934" y="2797"/>
                      <a:pt x="1932" y="2795"/>
                      <a:pt x="1931" y="2794"/>
                    </a:cubicBezTo>
                    <a:cubicBezTo>
                      <a:pt x="1926" y="2787"/>
                      <a:pt x="1924" y="2786"/>
                      <a:pt x="1924" y="2786"/>
                    </a:cubicBezTo>
                    <a:cubicBezTo>
                      <a:pt x="1924" y="2786"/>
                      <a:pt x="1926" y="2786"/>
                      <a:pt x="1927" y="2786"/>
                    </a:cubicBezTo>
                    <a:cubicBezTo>
                      <a:pt x="1927" y="2785"/>
                      <a:pt x="1927" y="2783"/>
                      <a:pt x="1926" y="2782"/>
                    </a:cubicBezTo>
                    <a:cubicBezTo>
                      <a:pt x="1923" y="2785"/>
                      <a:pt x="1923" y="2785"/>
                      <a:pt x="1923" y="2785"/>
                    </a:cubicBezTo>
                    <a:cubicBezTo>
                      <a:pt x="1925" y="2788"/>
                      <a:pt x="1925" y="2788"/>
                      <a:pt x="1925" y="2788"/>
                    </a:cubicBezTo>
                    <a:cubicBezTo>
                      <a:pt x="1924" y="2789"/>
                      <a:pt x="1924" y="2789"/>
                      <a:pt x="1924" y="2789"/>
                    </a:cubicBezTo>
                    <a:cubicBezTo>
                      <a:pt x="1923" y="2790"/>
                      <a:pt x="1922" y="2792"/>
                      <a:pt x="1921" y="2796"/>
                    </a:cubicBezTo>
                    <a:cubicBezTo>
                      <a:pt x="1921" y="2797"/>
                      <a:pt x="1921" y="2797"/>
                      <a:pt x="1921" y="2797"/>
                    </a:cubicBezTo>
                    <a:cubicBezTo>
                      <a:pt x="1921" y="2802"/>
                      <a:pt x="1918" y="2803"/>
                      <a:pt x="1917" y="2804"/>
                    </a:cubicBezTo>
                    <a:cubicBezTo>
                      <a:pt x="1914" y="2805"/>
                      <a:pt x="1912" y="2804"/>
                      <a:pt x="1910" y="2803"/>
                    </a:cubicBezTo>
                    <a:cubicBezTo>
                      <a:pt x="1909" y="2802"/>
                      <a:pt x="1904" y="2798"/>
                      <a:pt x="1903" y="2789"/>
                    </a:cubicBezTo>
                    <a:cubicBezTo>
                      <a:pt x="1903" y="2787"/>
                      <a:pt x="1903" y="2786"/>
                      <a:pt x="1903" y="2786"/>
                    </a:cubicBezTo>
                    <a:cubicBezTo>
                      <a:pt x="1903" y="2786"/>
                      <a:pt x="1903" y="2786"/>
                      <a:pt x="1903" y="2786"/>
                    </a:cubicBezTo>
                    <a:cubicBezTo>
                      <a:pt x="1901" y="2786"/>
                      <a:pt x="1900" y="2786"/>
                      <a:pt x="1899" y="2788"/>
                    </a:cubicBezTo>
                    <a:cubicBezTo>
                      <a:pt x="1897" y="2791"/>
                      <a:pt x="1886" y="2807"/>
                      <a:pt x="1880" y="2812"/>
                    </a:cubicBezTo>
                    <a:cubicBezTo>
                      <a:pt x="1872" y="2816"/>
                      <a:pt x="1868" y="2814"/>
                      <a:pt x="1867" y="2814"/>
                    </a:cubicBezTo>
                    <a:cubicBezTo>
                      <a:pt x="1865" y="2813"/>
                      <a:pt x="1860" y="2809"/>
                      <a:pt x="1859" y="2804"/>
                    </a:cubicBezTo>
                    <a:cubicBezTo>
                      <a:pt x="1859" y="2801"/>
                      <a:pt x="1858" y="2799"/>
                      <a:pt x="1857" y="2799"/>
                    </a:cubicBezTo>
                    <a:cubicBezTo>
                      <a:pt x="1855" y="2798"/>
                      <a:pt x="1851" y="2796"/>
                      <a:pt x="1849" y="2793"/>
                    </a:cubicBezTo>
                    <a:cubicBezTo>
                      <a:pt x="1848" y="2791"/>
                      <a:pt x="1845" y="2790"/>
                      <a:pt x="1844" y="2789"/>
                    </a:cubicBezTo>
                    <a:cubicBezTo>
                      <a:pt x="1841" y="2789"/>
                      <a:pt x="1836" y="2789"/>
                      <a:pt x="1833" y="2786"/>
                    </a:cubicBezTo>
                    <a:cubicBezTo>
                      <a:pt x="1833" y="2786"/>
                      <a:pt x="1832" y="2785"/>
                      <a:pt x="1832" y="2784"/>
                    </a:cubicBezTo>
                    <a:cubicBezTo>
                      <a:pt x="1832" y="2784"/>
                      <a:pt x="1832" y="2784"/>
                      <a:pt x="1831" y="2784"/>
                    </a:cubicBezTo>
                    <a:cubicBezTo>
                      <a:pt x="1826" y="2786"/>
                      <a:pt x="1825" y="2788"/>
                      <a:pt x="1825" y="2788"/>
                    </a:cubicBezTo>
                    <a:cubicBezTo>
                      <a:pt x="1824" y="2790"/>
                      <a:pt x="1823" y="2791"/>
                      <a:pt x="1821" y="2794"/>
                    </a:cubicBezTo>
                    <a:cubicBezTo>
                      <a:pt x="1819" y="2798"/>
                      <a:pt x="1817" y="2801"/>
                      <a:pt x="1814" y="2805"/>
                    </a:cubicBezTo>
                    <a:cubicBezTo>
                      <a:pt x="1812" y="2808"/>
                      <a:pt x="1812" y="2808"/>
                      <a:pt x="1812" y="2808"/>
                    </a:cubicBezTo>
                    <a:cubicBezTo>
                      <a:pt x="1810" y="2810"/>
                      <a:pt x="1808" y="2811"/>
                      <a:pt x="1805" y="2811"/>
                    </a:cubicBezTo>
                    <a:cubicBezTo>
                      <a:pt x="1801" y="2812"/>
                      <a:pt x="1797" y="2810"/>
                      <a:pt x="1795" y="2808"/>
                    </a:cubicBezTo>
                    <a:cubicBezTo>
                      <a:pt x="1791" y="2808"/>
                      <a:pt x="1787" y="2807"/>
                      <a:pt x="1786" y="2807"/>
                    </a:cubicBezTo>
                    <a:cubicBezTo>
                      <a:pt x="1783" y="2807"/>
                      <a:pt x="1783" y="2807"/>
                      <a:pt x="1782" y="2808"/>
                    </a:cubicBezTo>
                    <a:cubicBezTo>
                      <a:pt x="1781" y="2810"/>
                      <a:pt x="1779" y="2811"/>
                      <a:pt x="1777" y="2811"/>
                    </a:cubicBezTo>
                    <a:cubicBezTo>
                      <a:pt x="1773" y="2811"/>
                      <a:pt x="1770" y="2807"/>
                      <a:pt x="1767" y="2801"/>
                    </a:cubicBezTo>
                    <a:cubicBezTo>
                      <a:pt x="1766" y="2801"/>
                      <a:pt x="1764" y="2802"/>
                      <a:pt x="1763" y="2803"/>
                    </a:cubicBezTo>
                    <a:cubicBezTo>
                      <a:pt x="1763" y="2807"/>
                      <a:pt x="1762" y="2814"/>
                      <a:pt x="1757" y="2818"/>
                    </a:cubicBezTo>
                    <a:cubicBezTo>
                      <a:pt x="1756" y="2818"/>
                      <a:pt x="1755" y="2819"/>
                      <a:pt x="1755" y="2819"/>
                    </a:cubicBezTo>
                    <a:cubicBezTo>
                      <a:pt x="1758" y="2824"/>
                      <a:pt x="1758" y="2827"/>
                      <a:pt x="1756" y="2830"/>
                    </a:cubicBezTo>
                    <a:cubicBezTo>
                      <a:pt x="1756" y="2830"/>
                      <a:pt x="1755" y="2830"/>
                      <a:pt x="1755" y="2830"/>
                    </a:cubicBezTo>
                    <a:cubicBezTo>
                      <a:pt x="1755" y="2830"/>
                      <a:pt x="1755" y="2830"/>
                      <a:pt x="1755" y="2830"/>
                    </a:cubicBezTo>
                    <a:cubicBezTo>
                      <a:pt x="1756" y="2832"/>
                      <a:pt x="1756" y="2832"/>
                      <a:pt x="1756" y="2832"/>
                    </a:cubicBezTo>
                    <a:cubicBezTo>
                      <a:pt x="1757" y="2832"/>
                      <a:pt x="1757" y="2834"/>
                      <a:pt x="1757" y="2836"/>
                    </a:cubicBezTo>
                    <a:cubicBezTo>
                      <a:pt x="1757" y="2837"/>
                      <a:pt x="1757" y="2838"/>
                      <a:pt x="1757" y="2838"/>
                    </a:cubicBezTo>
                    <a:cubicBezTo>
                      <a:pt x="1757" y="2840"/>
                      <a:pt x="1757" y="2840"/>
                      <a:pt x="1758" y="2841"/>
                    </a:cubicBezTo>
                    <a:cubicBezTo>
                      <a:pt x="1760" y="2842"/>
                      <a:pt x="1762" y="2845"/>
                      <a:pt x="1763" y="2848"/>
                    </a:cubicBezTo>
                    <a:cubicBezTo>
                      <a:pt x="1764" y="2849"/>
                      <a:pt x="1765" y="2850"/>
                      <a:pt x="1766" y="2851"/>
                    </a:cubicBezTo>
                    <a:cubicBezTo>
                      <a:pt x="1769" y="2855"/>
                      <a:pt x="1768" y="2860"/>
                      <a:pt x="1767" y="2867"/>
                    </a:cubicBezTo>
                    <a:cubicBezTo>
                      <a:pt x="1766" y="2869"/>
                      <a:pt x="1767" y="2869"/>
                      <a:pt x="1768" y="2870"/>
                    </a:cubicBezTo>
                    <a:cubicBezTo>
                      <a:pt x="1769" y="2870"/>
                      <a:pt x="1770" y="2872"/>
                      <a:pt x="1770" y="2875"/>
                    </a:cubicBezTo>
                    <a:cubicBezTo>
                      <a:pt x="1770" y="2880"/>
                      <a:pt x="1767" y="2882"/>
                      <a:pt x="1765" y="2883"/>
                    </a:cubicBezTo>
                    <a:cubicBezTo>
                      <a:pt x="1764" y="2884"/>
                      <a:pt x="1764" y="2884"/>
                      <a:pt x="1764" y="2884"/>
                    </a:cubicBezTo>
                    <a:cubicBezTo>
                      <a:pt x="1764" y="2884"/>
                      <a:pt x="1764" y="2885"/>
                      <a:pt x="1764" y="2885"/>
                    </a:cubicBezTo>
                    <a:cubicBezTo>
                      <a:pt x="1764" y="2889"/>
                      <a:pt x="1764" y="2890"/>
                      <a:pt x="1762" y="2897"/>
                    </a:cubicBezTo>
                    <a:cubicBezTo>
                      <a:pt x="1761" y="2900"/>
                      <a:pt x="1765" y="2902"/>
                      <a:pt x="1767" y="2903"/>
                    </a:cubicBezTo>
                    <a:cubicBezTo>
                      <a:pt x="1770" y="2904"/>
                      <a:pt x="1772" y="2906"/>
                      <a:pt x="1772" y="2908"/>
                    </a:cubicBezTo>
                    <a:cubicBezTo>
                      <a:pt x="1772" y="2911"/>
                      <a:pt x="1771" y="2914"/>
                      <a:pt x="1765" y="2917"/>
                    </a:cubicBezTo>
                    <a:cubicBezTo>
                      <a:pt x="1762" y="2919"/>
                      <a:pt x="1759" y="2920"/>
                      <a:pt x="1757" y="2920"/>
                    </a:cubicBezTo>
                    <a:close/>
                    <a:moveTo>
                      <a:pt x="2232" y="2899"/>
                    </a:moveTo>
                    <a:cubicBezTo>
                      <a:pt x="2232" y="2899"/>
                      <a:pt x="2232" y="2899"/>
                      <a:pt x="2232" y="2899"/>
                    </a:cubicBezTo>
                    <a:close/>
                    <a:moveTo>
                      <a:pt x="2228" y="2897"/>
                    </a:moveTo>
                    <a:cubicBezTo>
                      <a:pt x="2228" y="2897"/>
                      <a:pt x="2228" y="2897"/>
                      <a:pt x="2228" y="2897"/>
                    </a:cubicBezTo>
                    <a:close/>
                    <a:moveTo>
                      <a:pt x="1710" y="2871"/>
                    </a:moveTo>
                    <a:cubicBezTo>
                      <a:pt x="1710" y="2871"/>
                      <a:pt x="1710" y="2871"/>
                      <a:pt x="1710" y="2871"/>
                    </a:cubicBezTo>
                    <a:close/>
                    <a:moveTo>
                      <a:pt x="1715" y="2865"/>
                    </a:move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lose/>
                    <a:moveTo>
                      <a:pt x="1714" y="2865"/>
                    </a:moveTo>
                    <a:cubicBezTo>
                      <a:pt x="1714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4" y="2865"/>
                      <a:pt x="1714" y="2865"/>
                    </a:cubicBezTo>
                    <a:close/>
                    <a:moveTo>
                      <a:pt x="1976" y="2786"/>
                    </a:move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4"/>
                      <a:pt x="1976" y="2784"/>
                      <a:pt x="1976" y="2784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lose/>
                    <a:moveTo>
                      <a:pt x="2023" y="2772"/>
                    </a:moveTo>
                    <a:cubicBezTo>
                      <a:pt x="2023" y="2772"/>
                      <a:pt x="2023" y="2772"/>
                      <a:pt x="2023" y="2772"/>
                    </a:cubicBezTo>
                    <a:close/>
                    <a:moveTo>
                      <a:pt x="1450" y="2608"/>
                    </a:moveTo>
                    <a:cubicBezTo>
                      <a:pt x="1450" y="2608"/>
                      <a:pt x="1450" y="2608"/>
                      <a:pt x="1450" y="2608"/>
                    </a:cubicBezTo>
                    <a:cubicBezTo>
                      <a:pt x="1450" y="2608"/>
                      <a:pt x="1450" y="2608"/>
                      <a:pt x="1450" y="2608"/>
                    </a:cubicBezTo>
                    <a:close/>
                    <a:moveTo>
                      <a:pt x="1443" y="2588"/>
                    </a:moveTo>
                    <a:cubicBezTo>
                      <a:pt x="1443" y="2588"/>
                      <a:pt x="1443" y="2588"/>
                      <a:pt x="1443" y="2588"/>
                    </a:cubicBezTo>
                    <a:close/>
                    <a:moveTo>
                      <a:pt x="1551" y="2320"/>
                    </a:moveTo>
                    <a:cubicBezTo>
                      <a:pt x="1551" y="2320"/>
                      <a:pt x="1551" y="2320"/>
                      <a:pt x="1551" y="2320"/>
                    </a:cubicBezTo>
                    <a:cubicBezTo>
                      <a:pt x="1551" y="2320"/>
                      <a:pt x="1551" y="2320"/>
                      <a:pt x="1551" y="2320"/>
                    </a:cubicBezTo>
                    <a:close/>
                    <a:moveTo>
                      <a:pt x="1554" y="2318"/>
                    </a:moveTo>
                    <a:cubicBezTo>
                      <a:pt x="1554" y="2318"/>
                      <a:pt x="1554" y="2318"/>
                      <a:pt x="1554" y="2318"/>
                    </a:cubicBezTo>
                    <a:close/>
                    <a:moveTo>
                      <a:pt x="1546" y="2317"/>
                    </a:moveTo>
                    <a:cubicBezTo>
                      <a:pt x="1546" y="2317"/>
                      <a:pt x="1546" y="2317"/>
                      <a:pt x="1546" y="2317"/>
                    </a:cubicBezTo>
                    <a:close/>
                    <a:moveTo>
                      <a:pt x="1532" y="2305"/>
                    </a:moveTo>
                    <a:cubicBezTo>
                      <a:pt x="1532" y="2305"/>
                      <a:pt x="1532" y="2305"/>
                      <a:pt x="1532" y="2305"/>
                    </a:cubicBezTo>
                    <a:close/>
                    <a:moveTo>
                      <a:pt x="1424" y="2280"/>
                    </a:moveTo>
                    <a:cubicBezTo>
                      <a:pt x="1424" y="2280"/>
                      <a:pt x="1424" y="2280"/>
                      <a:pt x="1424" y="2280"/>
                    </a:cubicBezTo>
                    <a:cubicBezTo>
                      <a:pt x="1424" y="2280"/>
                      <a:pt x="1424" y="2280"/>
                      <a:pt x="1424" y="2280"/>
                    </a:cubicBezTo>
                    <a:close/>
                    <a:moveTo>
                      <a:pt x="1459" y="2277"/>
                    </a:moveTo>
                    <a:cubicBezTo>
                      <a:pt x="1459" y="2277"/>
                      <a:pt x="1459" y="2277"/>
                      <a:pt x="1459" y="2277"/>
                    </a:cubicBezTo>
                    <a:close/>
                    <a:moveTo>
                      <a:pt x="1483" y="2232"/>
                    </a:moveTo>
                    <a:cubicBezTo>
                      <a:pt x="1483" y="2232"/>
                      <a:pt x="1483" y="2232"/>
                      <a:pt x="1483" y="2232"/>
                    </a:cubicBezTo>
                    <a:close/>
                    <a:moveTo>
                      <a:pt x="948" y="2186"/>
                    </a:moveTo>
                    <a:cubicBezTo>
                      <a:pt x="948" y="2186"/>
                      <a:pt x="948" y="2186"/>
                      <a:pt x="948" y="2186"/>
                    </a:cubicBezTo>
                    <a:cubicBezTo>
                      <a:pt x="948" y="2186"/>
                      <a:pt x="948" y="2186"/>
                      <a:pt x="948" y="2186"/>
                    </a:cubicBezTo>
                    <a:close/>
                    <a:moveTo>
                      <a:pt x="662" y="2129"/>
                    </a:moveTo>
                    <a:cubicBezTo>
                      <a:pt x="662" y="2129"/>
                      <a:pt x="662" y="2129"/>
                      <a:pt x="662" y="2129"/>
                    </a:cubicBezTo>
                    <a:cubicBezTo>
                      <a:pt x="662" y="2129"/>
                      <a:pt x="662" y="2129"/>
                      <a:pt x="662" y="2129"/>
                    </a:cubicBezTo>
                    <a:close/>
                    <a:moveTo>
                      <a:pt x="606" y="2099"/>
                    </a:moveTo>
                    <a:cubicBezTo>
                      <a:pt x="606" y="2099"/>
                      <a:pt x="606" y="2099"/>
                      <a:pt x="606" y="2099"/>
                    </a:cubicBezTo>
                    <a:cubicBezTo>
                      <a:pt x="606" y="2099"/>
                      <a:pt x="606" y="2099"/>
                      <a:pt x="606" y="2099"/>
                    </a:cubicBezTo>
                    <a:close/>
                    <a:moveTo>
                      <a:pt x="406" y="1913"/>
                    </a:moveTo>
                    <a:cubicBezTo>
                      <a:pt x="406" y="1913"/>
                      <a:pt x="406" y="1913"/>
                      <a:pt x="406" y="1913"/>
                    </a:cubicBezTo>
                    <a:cubicBezTo>
                      <a:pt x="406" y="1913"/>
                      <a:pt x="406" y="1913"/>
                      <a:pt x="406" y="1913"/>
                    </a:cubicBezTo>
                    <a:close/>
                    <a:moveTo>
                      <a:pt x="403" y="1906"/>
                    </a:moveTo>
                    <a:cubicBezTo>
                      <a:pt x="403" y="1906"/>
                      <a:pt x="403" y="1906"/>
                      <a:pt x="403" y="1906"/>
                    </a:cubicBezTo>
                    <a:close/>
                    <a:moveTo>
                      <a:pt x="392" y="1902"/>
                    </a:moveTo>
                    <a:cubicBezTo>
                      <a:pt x="392" y="1902"/>
                      <a:pt x="392" y="1902"/>
                      <a:pt x="392" y="1902"/>
                    </a:cubicBezTo>
                    <a:cubicBezTo>
                      <a:pt x="392" y="1902"/>
                      <a:pt x="392" y="1902"/>
                      <a:pt x="392" y="1902"/>
                    </a:cubicBezTo>
                    <a:close/>
                    <a:moveTo>
                      <a:pt x="388" y="1894"/>
                    </a:moveTo>
                    <a:cubicBezTo>
                      <a:pt x="388" y="1894"/>
                      <a:pt x="388" y="1894"/>
                      <a:pt x="388" y="1894"/>
                    </a:cubicBezTo>
                    <a:close/>
                    <a:moveTo>
                      <a:pt x="316" y="1811"/>
                    </a:moveTo>
                    <a:cubicBezTo>
                      <a:pt x="316" y="1811"/>
                      <a:pt x="316" y="1811"/>
                      <a:pt x="316" y="1811"/>
                    </a:cubicBezTo>
                    <a:cubicBezTo>
                      <a:pt x="316" y="1811"/>
                      <a:pt x="316" y="1811"/>
                      <a:pt x="316" y="1811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172" y="1714"/>
                    </a:moveTo>
                    <a:cubicBezTo>
                      <a:pt x="172" y="1714"/>
                      <a:pt x="172" y="1714"/>
                      <a:pt x="172" y="1714"/>
                    </a:cubicBezTo>
                    <a:cubicBezTo>
                      <a:pt x="172" y="1714"/>
                      <a:pt x="172" y="1714"/>
                      <a:pt x="172" y="1714"/>
                    </a:cubicBezTo>
                    <a:close/>
                    <a:moveTo>
                      <a:pt x="137" y="1674"/>
                    </a:moveTo>
                    <a:cubicBezTo>
                      <a:pt x="137" y="1674"/>
                      <a:pt x="137" y="1674"/>
                      <a:pt x="137" y="1674"/>
                    </a:cubicBezTo>
                    <a:cubicBezTo>
                      <a:pt x="137" y="1674"/>
                      <a:pt x="137" y="1674"/>
                      <a:pt x="137" y="1674"/>
                    </a:cubicBezTo>
                    <a:close/>
                    <a:moveTo>
                      <a:pt x="130" y="1658"/>
                    </a:moveTo>
                    <a:cubicBezTo>
                      <a:pt x="130" y="1658"/>
                      <a:pt x="130" y="1658"/>
                      <a:pt x="130" y="1658"/>
                    </a:cubicBezTo>
                    <a:close/>
                    <a:moveTo>
                      <a:pt x="142" y="1614"/>
                    </a:moveTo>
                    <a:cubicBezTo>
                      <a:pt x="142" y="1614"/>
                      <a:pt x="142" y="1614"/>
                      <a:pt x="142" y="1614"/>
                    </a:cubicBezTo>
                    <a:close/>
                    <a:moveTo>
                      <a:pt x="197" y="1472"/>
                    </a:moveTo>
                    <a:cubicBezTo>
                      <a:pt x="197" y="1472"/>
                      <a:pt x="197" y="1472"/>
                      <a:pt x="197" y="1472"/>
                    </a:cubicBezTo>
                    <a:cubicBezTo>
                      <a:pt x="197" y="1472"/>
                      <a:pt x="197" y="1472"/>
                      <a:pt x="197" y="1472"/>
                    </a:cubicBezTo>
                    <a:close/>
                    <a:moveTo>
                      <a:pt x="213" y="1407"/>
                    </a:moveTo>
                    <a:cubicBezTo>
                      <a:pt x="213" y="1407"/>
                      <a:pt x="213" y="1407"/>
                      <a:pt x="213" y="1407"/>
                    </a:cubicBezTo>
                    <a:close/>
                    <a:moveTo>
                      <a:pt x="31" y="1103"/>
                    </a:moveTo>
                    <a:cubicBezTo>
                      <a:pt x="31" y="1103"/>
                      <a:pt x="31" y="1103"/>
                      <a:pt x="31" y="1103"/>
                    </a:cubicBezTo>
                    <a:cubicBezTo>
                      <a:pt x="31" y="1103"/>
                      <a:pt x="31" y="1103"/>
                      <a:pt x="31" y="1103"/>
                    </a:cubicBezTo>
                    <a:close/>
                    <a:moveTo>
                      <a:pt x="4127" y="2832"/>
                    </a:moveTo>
                    <a:cubicBezTo>
                      <a:pt x="4120" y="2829"/>
                      <a:pt x="4120" y="2829"/>
                      <a:pt x="4120" y="2829"/>
                    </a:cubicBezTo>
                    <a:cubicBezTo>
                      <a:pt x="4122" y="2824"/>
                      <a:pt x="4122" y="2824"/>
                      <a:pt x="4122" y="2824"/>
                    </a:cubicBezTo>
                    <a:cubicBezTo>
                      <a:pt x="4127" y="2811"/>
                      <a:pt x="4132" y="2799"/>
                      <a:pt x="4135" y="2785"/>
                    </a:cubicBezTo>
                    <a:cubicBezTo>
                      <a:pt x="4136" y="2782"/>
                      <a:pt x="4137" y="2773"/>
                      <a:pt x="4138" y="2767"/>
                    </a:cubicBezTo>
                    <a:cubicBezTo>
                      <a:pt x="4146" y="2768"/>
                      <a:pt x="4146" y="2768"/>
                      <a:pt x="4146" y="2768"/>
                    </a:cubicBezTo>
                    <a:cubicBezTo>
                      <a:pt x="4145" y="2774"/>
                      <a:pt x="4144" y="2781"/>
                      <a:pt x="4143" y="2787"/>
                    </a:cubicBezTo>
                    <a:cubicBezTo>
                      <a:pt x="4139" y="2801"/>
                      <a:pt x="4134" y="2813"/>
                      <a:pt x="4129" y="2826"/>
                    </a:cubicBezTo>
                    <a:lnTo>
                      <a:pt x="4127" y="2832"/>
                    </a:lnTo>
                    <a:close/>
                    <a:moveTo>
                      <a:pt x="3823" y="2825"/>
                    </a:moveTo>
                    <a:cubicBezTo>
                      <a:pt x="3816" y="2822"/>
                      <a:pt x="3816" y="2822"/>
                      <a:pt x="3816" y="2822"/>
                    </a:cubicBezTo>
                    <a:cubicBezTo>
                      <a:pt x="3819" y="2816"/>
                      <a:pt x="3825" y="2801"/>
                      <a:pt x="3827" y="2795"/>
                    </a:cubicBezTo>
                    <a:cubicBezTo>
                      <a:pt x="3828" y="2789"/>
                      <a:pt x="3828" y="2774"/>
                      <a:pt x="3828" y="2768"/>
                    </a:cubicBezTo>
                    <a:cubicBezTo>
                      <a:pt x="3836" y="2768"/>
                      <a:pt x="3836" y="2768"/>
                      <a:pt x="3836" y="2768"/>
                    </a:cubicBezTo>
                    <a:cubicBezTo>
                      <a:pt x="3836" y="2769"/>
                      <a:pt x="3836" y="2789"/>
                      <a:pt x="3834" y="2797"/>
                    </a:cubicBezTo>
                    <a:cubicBezTo>
                      <a:pt x="3833" y="2805"/>
                      <a:pt x="3823" y="2824"/>
                      <a:pt x="3823" y="2825"/>
                    </a:cubicBezTo>
                    <a:close/>
                    <a:moveTo>
                      <a:pt x="4138" y="2687"/>
                    </a:moveTo>
                    <a:cubicBezTo>
                      <a:pt x="4134" y="2634"/>
                      <a:pt x="4134" y="2634"/>
                      <a:pt x="4134" y="2634"/>
                    </a:cubicBezTo>
                    <a:cubicBezTo>
                      <a:pt x="4142" y="2633"/>
                      <a:pt x="4142" y="2633"/>
                      <a:pt x="4142" y="2633"/>
                    </a:cubicBezTo>
                    <a:cubicBezTo>
                      <a:pt x="4146" y="2687"/>
                      <a:pt x="4146" y="2687"/>
                      <a:pt x="4146" y="2687"/>
                    </a:cubicBezTo>
                    <a:lnTo>
                      <a:pt x="4138" y="2687"/>
                    </a:lnTo>
                    <a:close/>
                    <a:moveTo>
                      <a:pt x="3815" y="2675"/>
                    </a:moveTo>
                    <a:cubicBezTo>
                      <a:pt x="3811" y="2662"/>
                      <a:pt x="3789" y="2630"/>
                      <a:pt x="3788" y="2630"/>
                    </a:cubicBezTo>
                    <a:cubicBezTo>
                      <a:pt x="3795" y="2626"/>
                      <a:pt x="3795" y="2626"/>
                      <a:pt x="3795" y="2626"/>
                    </a:cubicBezTo>
                    <a:cubicBezTo>
                      <a:pt x="3796" y="2627"/>
                      <a:pt x="3818" y="2658"/>
                      <a:pt x="3822" y="2672"/>
                    </a:cubicBezTo>
                    <a:lnTo>
                      <a:pt x="3815" y="2675"/>
                    </a:lnTo>
                    <a:close/>
                    <a:moveTo>
                      <a:pt x="3496" y="2670"/>
                    </a:moveTo>
                    <a:cubicBezTo>
                      <a:pt x="3488" y="2669"/>
                      <a:pt x="3488" y="2669"/>
                      <a:pt x="3488" y="2669"/>
                    </a:cubicBezTo>
                    <a:cubicBezTo>
                      <a:pt x="3501" y="2574"/>
                      <a:pt x="3501" y="2574"/>
                      <a:pt x="3501" y="2574"/>
                    </a:cubicBezTo>
                    <a:cubicBezTo>
                      <a:pt x="3509" y="2575"/>
                      <a:pt x="3509" y="2575"/>
                      <a:pt x="3509" y="2575"/>
                    </a:cubicBezTo>
                    <a:lnTo>
                      <a:pt x="3496" y="2670"/>
                    </a:lnTo>
                    <a:close/>
                    <a:moveTo>
                      <a:pt x="4151" y="2572"/>
                    </a:moveTo>
                    <a:cubicBezTo>
                      <a:pt x="4144" y="2569"/>
                      <a:pt x="4144" y="2569"/>
                      <a:pt x="4144" y="2569"/>
                    </a:cubicBezTo>
                    <a:cubicBezTo>
                      <a:pt x="4144" y="2568"/>
                      <a:pt x="4156" y="2536"/>
                      <a:pt x="4165" y="2520"/>
                    </a:cubicBezTo>
                    <a:cubicBezTo>
                      <a:pt x="4171" y="2524"/>
                      <a:pt x="4171" y="2524"/>
                      <a:pt x="4171" y="2524"/>
                    </a:cubicBezTo>
                    <a:cubicBezTo>
                      <a:pt x="4163" y="2539"/>
                      <a:pt x="4151" y="2571"/>
                      <a:pt x="4151" y="2572"/>
                    </a:cubicBezTo>
                    <a:close/>
                    <a:moveTo>
                      <a:pt x="4207" y="2466"/>
                    </a:moveTo>
                    <a:cubicBezTo>
                      <a:pt x="4201" y="2461"/>
                      <a:pt x="4201" y="2461"/>
                      <a:pt x="4201" y="2461"/>
                    </a:cubicBezTo>
                    <a:cubicBezTo>
                      <a:pt x="4234" y="2416"/>
                      <a:pt x="4234" y="2416"/>
                      <a:pt x="4234" y="2416"/>
                    </a:cubicBezTo>
                    <a:cubicBezTo>
                      <a:pt x="4240" y="2421"/>
                      <a:pt x="4240" y="2421"/>
                      <a:pt x="4240" y="2421"/>
                    </a:cubicBezTo>
                    <a:lnTo>
                      <a:pt x="4207" y="2466"/>
                    </a:lnTo>
                    <a:close/>
                    <a:moveTo>
                      <a:pt x="3749" y="2436"/>
                    </a:moveTo>
                    <a:cubicBezTo>
                      <a:pt x="3748" y="2435"/>
                      <a:pt x="3748" y="2434"/>
                      <a:pt x="3742" y="2434"/>
                    </a:cubicBezTo>
                    <a:cubicBezTo>
                      <a:pt x="3739" y="2434"/>
                      <a:pt x="3735" y="2433"/>
                      <a:pt x="3732" y="2432"/>
                    </a:cubicBezTo>
                    <a:cubicBezTo>
                      <a:pt x="3730" y="2432"/>
                      <a:pt x="3729" y="2432"/>
                      <a:pt x="3728" y="2431"/>
                    </a:cubicBezTo>
                    <a:cubicBezTo>
                      <a:pt x="3724" y="2431"/>
                      <a:pt x="3717" y="2425"/>
                      <a:pt x="3715" y="2421"/>
                    </a:cubicBezTo>
                    <a:cubicBezTo>
                      <a:pt x="3714" y="2420"/>
                      <a:pt x="3713" y="2419"/>
                      <a:pt x="3711" y="2418"/>
                    </a:cubicBezTo>
                    <a:cubicBezTo>
                      <a:pt x="3711" y="2418"/>
                      <a:pt x="3710" y="2418"/>
                      <a:pt x="3710" y="2418"/>
                    </a:cubicBezTo>
                    <a:cubicBezTo>
                      <a:pt x="3707" y="2416"/>
                      <a:pt x="3702" y="2411"/>
                      <a:pt x="3701" y="2408"/>
                    </a:cubicBezTo>
                    <a:cubicBezTo>
                      <a:pt x="3701" y="2407"/>
                      <a:pt x="3701" y="2407"/>
                      <a:pt x="3701" y="2406"/>
                    </a:cubicBezTo>
                    <a:cubicBezTo>
                      <a:pt x="3701" y="2405"/>
                      <a:pt x="3701" y="2402"/>
                      <a:pt x="3700" y="2401"/>
                    </a:cubicBezTo>
                    <a:cubicBezTo>
                      <a:pt x="3697" y="2397"/>
                      <a:pt x="3700" y="2393"/>
                      <a:pt x="3702" y="2390"/>
                    </a:cubicBezTo>
                    <a:cubicBezTo>
                      <a:pt x="3702" y="2389"/>
                      <a:pt x="3703" y="2389"/>
                      <a:pt x="3703" y="2389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2" y="2387"/>
                      <a:pt x="3698" y="2385"/>
                      <a:pt x="3696" y="2385"/>
                    </a:cubicBezTo>
                    <a:cubicBezTo>
                      <a:pt x="3693" y="2385"/>
                      <a:pt x="3687" y="2382"/>
                      <a:pt x="3685" y="2381"/>
                    </a:cubicBezTo>
                    <a:cubicBezTo>
                      <a:pt x="3684" y="2380"/>
                      <a:pt x="3684" y="2380"/>
                      <a:pt x="3684" y="2380"/>
                    </a:cubicBezTo>
                    <a:cubicBezTo>
                      <a:pt x="3684" y="2379"/>
                      <a:pt x="3684" y="2379"/>
                      <a:pt x="3684" y="2379"/>
                    </a:cubicBezTo>
                    <a:cubicBezTo>
                      <a:pt x="3684" y="2379"/>
                      <a:pt x="3680" y="2373"/>
                      <a:pt x="3679" y="2368"/>
                    </a:cubicBezTo>
                    <a:cubicBezTo>
                      <a:pt x="3678" y="2367"/>
                      <a:pt x="3672" y="2361"/>
                      <a:pt x="3668" y="2357"/>
                    </a:cubicBezTo>
                    <a:cubicBezTo>
                      <a:pt x="3673" y="2351"/>
                      <a:pt x="3673" y="2351"/>
                      <a:pt x="3673" y="2351"/>
                    </a:cubicBezTo>
                    <a:cubicBezTo>
                      <a:pt x="3673" y="2351"/>
                      <a:pt x="3684" y="2361"/>
                      <a:pt x="3686" y="2366"/>
                    </a:cubicBezTo>
                    <a:cubicBezTo>
                      <a:pt x="3687" y="2369"/>
                      <a:pt x="3689" y="2373"/>
                      <a:pt x="3690" y="2375"/>
                    </a:cubicBezTo>
                    <a:cubicBezTo>
                      <a:pt x="3693" y="2376"/>
                      <a:pt x="3695" y="2378"/>
                      <a:pt x="3696" y="2378"/>
                    </a:cubicBezTo>
                    <a:cubicBezTo>
                      <a:pt x="3700" y="2378"/>
                      <a:pt x="3705" y="2379"/>
                      <a:pt x="3708" y="2382"/>
                    </a:cubicBezTo>
                    <a:cubicBezTo>
                      <a:pt x="3711" y="2384"/>
                      <a:pt x="3713" y="2387"/>
                      <a:pt x="3710" y="2393"/>
                    </a:cubicBezTo>
                    <a:cubicBezTo>
                      <a:pt x="3709" y="2393"/>
                      <a:pt x="3709" y="2394"/>
                      <a:pt x="3709" y="2394"/>
                    </a:cubicBezTo>
                    <a:cubicBezTo>
                      <a:pt x="3708" y="2395"/>
                      <a:pt x="3707" y="2396"/>
                      <a:pt x="3707" y="2397"/>
                    </a:cubicBezTo>
                    <a:cubicBezTo>
                      <a:pt x="3709" y="2400"/>
                      <a:pt x="3709" y="2403"/>
                      <a:pt x="3709" y="2405"/>
                    </a:cubicBezTo>
                    <a:cubicBezTo>
                      <a:pt x="3709" y="2406"/>
                      <a:pt x="3709" y="2406"/>
                      <a:pt x="3709" y="2407"/>
                    </a:cubicBezTo>
                    <a:cubicBezTo>
                      <a:pt x="3709" y="2407"/>
                      <a:pt x="3712" y="2410"/>
                      <a:pt x="3713" y="2411"/>
                    </a:cubicBezTo>
                    <a:cubicBezTo>
                      <a:pt x="3714" y="2411"/>
                      <a:pt x="3714" y="2411"/>
                      <a:pt x="3714" y="2411"/>
                    </a:cubicBezTo>
                    <a:cubicBezTo>
                      <a:pt x="3717" y="2412"/>
                      <a:pt x="3720" y="2414"/>
                      <a:pt x="3722" y="2418"/>
                    </a:cubicBezTo>
                    <a:cubicBezTo>
                      <a:pt x="3723" y="2420"/>
                      <a:pt x="3727" y="2423"/>
                      <a:pt x="3729" y="2424"/>
                    </a:cubicBezTo>
                    <a:cubicBezTo>
                      <a:pt x="3730" y="2424"/>
                      <a:pt x="3732" y="2424"/>
                      <a:pt x="3734" y="2425"/>
                    </a:cubicBezTo>
                    <a:cubicBezTo>
                      <a:pt x="3736" y="2425"/>
                      <a:pt x="3740" y="2426"/>
                      <a:pt x="3742" y="2426"/>
                    </a:cubicBezTo>
                    <a:cubicBezTo>
                      <a:pt x="3745" y="2426"/>
                      <a:pt x="3753" y="2426"/>
                      <a:pt x="3756" y="2434"/>
                    </a:cubicBezTo>
                    <a:lnTo>
                      <a:pt x="3749" y="2436"/>
                    </a:lnTo>
                    <a:close/>
                    <a:moveTo>
                      <a:pt x="3704" y="2388"/>
                    </a:moveTo>
                    <a:cubicBezTo>
                      <a:pt x="3704" y="2388"/>
                      <a:pt x="3704" y="2388"/>
                      <a:pt x="3704" y="2388"/>
                    </a:cubicBezTo>
                    <a:close/>
                    <a:moveTo>
                      <a:pt x="3418" y="1193"/>
                    </a:moveTo>
                    <a:cubicBezTo>
                      <a:pt x="3411" y="1190"/>
                      <a:pt x="3411" y="1190"/>
                      <a:pt x="3411" y="1190"/>
                    </a:cubicBezTo>
                    <a:cubicBezTo>
                      <a:pt x="3411" y="1190"/>
                      <a:pt x="3411" y="1190"/>
                      <a:pt x="3411" y="1189"/>
                    </a:cubicBezTo>
                    <a:cubicBezTo>
                      <a:pt x="3411" y="1189"/>
                      <a:pt x="3411" y="1188"/>
                      <a:pt x="3411" y="1186"/>
                    </a:cubicBezTo>
                    <a:cubicBezTo>
                      <a:pt x="3412" y="1183"/>
                      <a:pt x="3413" y="1181"/>
                      <a:pt x="3414" y="1180"/>
                    </a:cubicBezTo>
                    <a:cubicBezTo>
                      <a:pt x="3414" y="1179"/>
                      <a:pt x="3415" y="1179"/>
                      <a:pt x="3415" y="1178"/>
                    </a:cubicBezTo>
                    <a:cubicBezTo>
                      <a:pt x="3415" y="1177"/>
                      <a:pt x="3416" y="1176"/>
                      <a:pt x="3416" y="1175"/>
                    </a:cubicBezTo>
                    <a:cubicBezTo>
                      <a:pt x="3418" y="1172"/>
                      <a:pt x="3420" y="1167"/>
                      <a:pt x="3423" y="1164"/>
                    </a:cubicBezTo>
                    <a:cubicBezTo>
                      <a:pt x="3425" y="1162"/>
                      <a:pt x="3431" y="1155"/>
                      <a:pt x="3434" y="1151"/>
                    </a:cubicBezTo>
                    <a:cubicBezTo>
                      <a:pt x="3436" y="1149"/>
                      <a:pt x="3437" y="1148"/>
                      <a:pt x="3438" y="1147"/>
                    </a:cubicBezTo>
                    <a:cubicBezTo>
                      <a:pt x="3438" y="1147"/>
                      <a:pt x="3438" y="1146"/>
                      <a:pt x="3439" y="1146"/>
                    </a:cubicBezTo>
                    <a:cubicBezTo>
                      <a:pt x="3440" y="1144"/>
                      <a:pt x="3442" y="1142"/>
                      <a:pt x="3446" y="1141"/>
                    </a:cubicBezTo>
                    <a:cubicBezTo>
                      <a:pt x="3447" y="1140"/>
                      <a:pt x="3448" y="1140"/>
                      <a:pt x="3449" y="1139"/>
                    </a:cubicBezTo>
                    <a:cubicBezTo>
                      <a:pt x="3449" y="1137"/>
                      <a:pt x="3449" y="1132"/>
                      <a:pt x="3456" y="1130"/>
                    </a:cubicBezTo>
                    <a:cubicBezTo>
                      <a:pt x="3458" y="1129"/>
                      <a:pt x="3458" y="1129"/>
                      <a:pt x="3459" y="1128"/>
                    </a:cubicBezTo>
                    <a:cubicBezTo>
                      <a:pt x="3460" y="1126"/>
                      <a:pt x="3460" y="1126"/>
                      <a:pt x="3460" y="1126"/>
                    </a:cubicBezTo>
                    <a:cubicBezTo>
                      <a:pt x="3461" y="1125"/>
                      <a:pt x="3461" y="1125"/>
                      <a:pt x="3461" y="1124"/>
                    </a:cubicBezTo>
                    <a:cubicBezTo>
                      <a:pt x="3464" y="1120"/>
                      <a:pt x="3466" y="1118"/>
                      <a:pt x="3472" y="1120"/>
                    </a:cubicBezTo>
                    <a:cubicBezTo>
                      <a:pt x="3472" y="1118"/>
                      <a:pt x="3474" y="1116"/>
                      <a:pt x="3477" y="1115"/>
                    </a:cubicBezTo>
                    <a:cubicBezTo>
                      <a:pt x="3477" y="1115"/>
                      <a:pt x="3477" y="1115"/>
                      <a:pt x="3477" y="1115"/>
                    </a:cubicBezTo>
                    <a:cubicBezTo>
                      <a:pt x="3478" y="1115"/>
                      <a:pt x="3478" y="1114"/>
                      <a:pt x="3478" y="1114"/>
                    </a:cubicBezTo>
                    <a:cubicBezTo>
                      <a:pt x="3479" y="1110"/>
                      <a:pt x="3482" y="1109"/>
                      <a:pt x="3486" y="1109"/>
                    </a:cubicBezTo>
                    <a:cubicBezTo>
                      <a:pt x="3486" y="1104"/>
                      <a:pt x="3490" y="1099"/>
                      <a:pt x="3493" y="1098"/>
                    </a:cubicBezTo>
                    <a:cubicBezTo>
                      <a:pt x="3493" y="1097"/>
                      <a:pt x="3493" y="1097"/>
                      <a:pt x="3493" y="1097"/>
                    </a:cubicBezTo>
                    <a:cubicBezTo>
                      <a:pt x="3495" y="1095"/>
                      <a:pt x="3499" y="1092"/>
                      <a:pt x="3506" y="1092"/>
                    </a:cubicBezTo>
                    <a:cubicBezTo>
                      <a:pt x="3507" y="1092"/>
                      <a:pt x="3508" y="1092"/>
                      <a:pt x="3508" y="1092"/>
                    </a:cubicBezTo>
                    <a:cubicBezTo>
                      <a:pt x="3508" y="1092"/>
                      <a:pt x="3508" y="1092"/>
                      <a:pt x="3508" y="1091"/>
                    </a:cubicBezTo>
                    <a:cubicBezTo>
                      <a:pt x="3508" y="1091"/>
                      <a:pt x="3509" y="1090"/>
                      <a:pt x="3509" y="1089"/>
                    </a:cubicBezTo>
                    <a:cubicBezTo>
                      <a:pt x="3509" y="1088"/>
                      <a:pt x="3509" y="1087"/>
                      <a:pt x="3509" y="1087"/>
                    </a:cubicBezTo>
                    <a:cubicBezTo>
                      <a:pt x="3509" y="1086"/>
                      <a:pt x="3509" y="1085"/>
                      <a:pt x="3510" y="1084"/>
                    </a:cubicBezTo>
                    <a:cubicBezTo>
                      <a:pt x="3510" y="1084"/>
                      <a:pt x="3511" y="1084"/>
                      <a:pt x="3511" y="1083"/>
                    </a:cubicBezTo>
                    <a:cubicBezTo>
                      <a:pt x="3512" y="1082"/>
                      <a:pt x="3512" y="1082"/>
                      <a:pt x="3513" y="1081"/>
                    </a:cubicBezTo>
                    <a:cubicBezTo>
                      <a:pt x="3513" y="1081"/>
                      <a:pt x="3513" y="1081"/>
                      <a:pt x="3514" y="1080"/>
                    </a:cubicBezTo>
                    <a:cubicBezTo>
                      <a:pt x="3514" y="1079"/>
                      <a:pt x="3514" y="1079"/>
                      <a:pt x="3514" y="1079"/>
                    </a:cubicBezTo>
                    <a:cubicBezTo>
                      <a:pt x="3514" y="1078"/>
                      <a:pt x="3514" y="1077"/>
                      <a:pt x="3515" y="1075"/>
                    </a:cubicBezTo>
                    <a:cubicBezTo>
                      <a:pt x="3516" y="1074"/>
                      <a:pt x="3518" y="1072"/>
                      <a:pt x="3519" y="1070"/>
                    </a:cubicBezTo>
                    <a:cubicBezTo>
                      <a:pt x="3521" y="1068"/>
                      <a:pt x="3523" y="1066"/>
                      <a:pt x="3523" y="1065"/>
                    </a:cubicBezTo>
                    <a:cubicBezTo>
                      <a:pt x="3524" y="1064"/>
                      <a:pt x="3524" y="1063"/>
                      <a:pt x="3525" y="1063"/>
                    </a:cubicBezTo>
                    <a:cubicBezTo>
                      <a:pt x="3525" y="1062"/>
                      <a:pt x="3525" y="1062"/>
                      <a:pt x="3525" y="1061"/>
                    </a:cubicBezTo>
                    <a:cubicBezTo>
                      <a:pt x="3525" y="1058"/>
                      <a:pt x="3526" y="1057"/>
                      <a:pt x="3527" y="1055"/>
                    </a:cubicBezTo>
                    <a:cubicBezTo>
                      <a:pt x="3527" y="1054"/>
                      <a:pt x="3527" y="1054"/>
                      <a:pt x="3528" y="1052"/>
                    </a:cubicBezTo>
                    <a:cubicBezTo>
                      <a:pt x="3530" y="1049"/>
                      <a:pt x="3532" y="1046"/>
                      <a:pt x="3534" y="1045"/>
                    </a:cubicBezTo>
                    <a:cubicBezTo>
                      <a:pt x="3534" y="1044"/>
                      <a:pt x="3533" y="1043"/>
                      <a:pt x="3534" y="1041"/>
                    </a:cubicBezTo>
                    <a:cubicBezTo>
                      <a:pt x="3534" y="1041"/>
                      <a:pt x="3534" y="1040"/>
                      <a:pt x="3534" y="1039"/>
                    </a:cubicBezTo>
                    <a:cubicBezTo>
                      <a:pt x="3534" y="1038"/>
                      <a:pt x="3534" y="1038"/>
                      <a:pt x="3534" y="1037"/>
                    </a:cubicBezTo>
                    <a:cubicBezTo>
                      <a:pt x="3535" y="1035"/>
                      <a:pt x="3535" y="1034"/>
                      <a:pt x="3534" y="1031"/>
                    </a:cubicBezTo>
                    <a:cubicBezTo>
                      <a:pt x="3532" y="1027"/>
                      <a:pt x="3533" y="1023"/>
                      <a:pt x="3536" y="1019"/>
                    </a:cubicBezTo>
                    <a:cubicBezTo>
                      <a:pt x="3537" y="1017"/>
                      <a:pt x="3538" y="1016"/>
                      <a:pt x="3539" y="1015"/>
                    </a:cubicBezTo>
                    <a:cubicBezTo>
                      <a:pt x="3540" y="1015"/>
                      <a:pt x="3540" y="1014"/>
                      <a:pt x="3541" y="1014"/>
                    </a:cubicBezTo>
                    <a:cubicBezTo>
                      <a:pt x="3541" y="1012"/>
                      <a:pt x="3541" y="1010"/>
                      <a:pt x="3542" y="1009"/>
                    </a:cubicBezTo>
                    <a:cubicBezTo>
                      <a:pt x="3545" y="1007"/>
                      <a:pt x="3548" y="1008"/>
                      <a:pt x="3550" y="1008"/>
                    </a:cubicBezTo>
                    <a:cubicBezTo>
                      <a:pt x="3550" y="1008"/>
                      <a:pt x="3550" y="1008"/>
                      <a:pt x="3550" y="1008"/>
                    </a:cubicBezTo>
                    <a:cubicBezTo>
                      <a:pt x="3550" y="1008"/>
                      <a:pt x="3551" y="1008"/>
                      <a:pt x="3551" y="1007"/>
                    </a:cubicBezTo>
                    <a:cubicBezTo>
                      <a:pt x="3553" y="1004"/>
                      <a:pt x="3556" y="1001"/>
                      <a:pt x="3562" y="1003"/>
                    </a:cubicBezTo>
                    <a:cubicBezTo>
                      <a:pt x="3562" y="1004"/>
                      <a:pt x="3562" y="1004"/>
                      <a:pt x="3563" y="1004"/>
                    </a:cubicBezTo>
                    <a:cubicBezTo>
                      <a:pt x="3566" y="1005"/>
                      <a:pt x="3572" y="1008"/>
                      <a:pt x="3571" y="1013"/>
                    </a:cubicBezTo>
                    <a:cubicBezTo>
                      <a:pt x="3572" y="1013"/>
                      <a:pt x="3573" y="1014"/>
                      <a:pt x="3573" y="1014"/>
                    </a:cubicBezTo>
                    <a:cubicBezTo>
                      <a:pt x="3574" y="1015"/>
                      <a:pt x="3575" y="1015"/>
                      <a:pt x="3575" y="1015"/>
                    </a:cubicBezTo>
                    <a:cubicBezTo>
                      <a:pt x="3575" y="1016"/>
                      <a:pt x="3575" y="1016"/>
                      <a:pt x="3575" y="1016"/>
                    </a:cubicBezTo>
                    <a:cubicBezTo>
                      <a:pt x="3577" y="1017"/>
                      <a:pt x="3579" y="1019"/>
                      <a:pt x="3578" y="1021"/>
                    </a:cubicBezTo>
                    <a:cubicBezTo>
                      <a:pt x="3581" y="1021"/>
                      <a:pt x="3583" y="1021"/>
                      <a:pt x="3584" y="1022"/>
                    </a:cubicBezTo>
                    <a:cubicBezTo>
                      <a:pt x="3586" y="1023"/>
                      <a:pt x="3586" y="1024"/>
                      <a:pt x="3586" y="1025"/>
                    </a:cubicBezTo>
                    <a:cubicBezTo>
                      <a:pt x="3587" y="1025"/>
                      <a:pt x="3588" y="1025"/>
                      <a:pt x="3591" y="1024"/>
                    </a:cubicBezTo>
                    <a:cubicBezTo>
                      <a:pt x="3592" y="1024"/>
                      <a:pt x="3593" y="1024"/>
                      <a:pt x="3594" y="1023"/>
                    </a:cubicBezTo>
                    <a:cubicBezTo>
                      <a:pt x="3598" y="1022"/>
                      <a:pt x="3601" y="1021"/>
                      <a:pt x="3604" y="1023"/>
                    </a:cubicBezTo>
                    <a:cubicBezTo>
                      <a:pt x="3605" y="1024"/>
                      <a:pt x="3605" y="1024"/>
                      <a:pt x="3606" y="1024"/>
                    </a:cubicBezTo>
                    <a:cubicBezTo>
                      <a:pt x="3607" y="1025"/>
                      <a:pt x="3608" y="1026"/>
                      <a:pt x="3610" y="1025"/>
                    </a:cubicBezTo>
                    <a:cubicBezTo>
                      <a:pt x="3613" y="1024"/>
                      <a:pt x="3616" y="1024"/>
                      <a:pt x="3618" y="1025"/>
                    </a:cubicBezTo>
                    <a:cubicBezTo>
                      <a:pt x="3620" y="1025"/>
                      <a:pt x="3620" y="1025"/>
                      <a:pt x="3620" y="1025"/>
                    </a:cubicBezTo>
                    <a:cubicBezTo>
                      <a:pt x="3621" y="1023"/>
                      <a:pt x="3621" y="1023"/>
                      <a:pt x="3621" y="1023"/>
                    </a:cubicBezTo>
                    <a:cubicBezTo>
                      <a:pt x="3623" y="1022"/>
                      <a:pt x="3624" y="1021"/>
                      <a:pt x="3627" y="1020"/>
                    </a:cubicBezTo>
                    <a:cubicBezTo>
                      <a:pt x="3630" y="1019"/>
                      <a:pt x="3636" y="1020"/>
                      <a:pt x="3640" y="1024"/>
                    </a:cubicBezTo>
                    <a:cubicBezTo>
                      <a:pt x="3640" y="1024"/>
                      <a:pt x="3640" y="1024"/>
                      <a:pt x="3640" y="1024"/>
                    </a:cubicBezTo>
                    <a:cubicBezTo>
                      <a:pt x="3641" y="1023"/>
                      <a:pt x="3641" y="1022"/>
                      <a:pt x="3642" y="1021"/>
                    </a:cubicBezTo>
                    <a:cubicBezTo>
                      <a:pt x="3642" y="1021"/>
                      <a:pt x="3642" y="1021"/>
                      <a:pt x="3643" y="1019"/>
                    </a:cubicBezTo>
                    <a:cubicBezTo>
                      <a:pt x="3643" y="1017"/>
                      <a:pt x="3643" y="1017"/>
                      <a:pt x="3644" y="1015"/>
                    </a:cubicBezTo>
                    <a:cubicBezTo>
                      <a:pt x="3644" y="1014"/>
                      <a:pt x="3644" y="1014"/>
                      <a:pt x="3644" y="1012"/>
                    </a:cubicBezTo>
                    <a:cubicBezTo>
                      <a:pt x="3645" y="1009"/>
                      <a:pt x="3645" y="1006"/>
                      <a:pt x="3644" y="1005"/>
                    </a:cubicBezTo>
                    <a:cubicBezTo>
                      <a:pt x="3644" y="1005"/>
                      <a:pt x="3642" y="1004"/>
                      <a:pt x="3641" y="1003"/>
                    </a:cubicBezTo>
                    <a:cubicBezTo>
                      <a:pt x="3639" y="1002"/>
                      <a:pt x="3637" y="1001"/>
                      <a:pt x="3635" y="1000"/>
                    </a:cubicBezTo>
                    <a:cubicBezTo>
                      <a:pt x="3633" y="998"/>
                      <a:pt x="3632" y="996"/>
                      <a:pt x="3630" y="993"/>
                    </a:cubicBezTo>
                    <a:cubicBezTo>
                      <a:pt x="3629" y="991"/>
                      <a:pt x="3628" y="989"/>
                      <a:pt x="3627" y="987"/>
                    </a:cubicBezTo>
                    <a:cubicBezTo>
                      <a:pt x="3626" y="985"/>
                      <a:pt x="3625" y="984"/>
                      <a:pt x="3625" y="984"/>
                    </a:cubicBezTo>
                    <a:cubicBezTo>
                      <a:pt x="3623" y="983"/>
                      <a:pt x="3621" y="982"/>
                      <a:pt x="3620" y="980"/>
                    </a:cubicBezTo>
                    <a:cubicBezTo>
                      <a:pt x="3618" y="978"/>
                      <a:pt x="3617" y="975"/>
                      <a:pt x="3618" y="972"/>
                    </a:cubicBezTo>
                    <a:cubicBezTo>
                      <a:pt x="3619" y="969"/>
                      <a:pt x="3622" y="966"/>
                      <a:pt x="3625" y="966"/>
                    </a:cubicBezTo>
                    <a:cubicBezTo>
                      <a:pt x="3637" y="965"/>
                      <a:pt x="3642" y="965"/>
                      <a:pt x="3644" y="966"/>
                    </a:cubicBezTo>
                    <a:cubicBezTo>
                      <a:pt x="3645" y="965"/>
                      <a:pt x="3647" y="965"/>
                      <a:pt x="3648" y="965"/>
                    </a:cubicBezTo>
                    <a:cubicBezTo>
                      <a:pt x="3650" y="965"/>
                      <a:pt x="3652" y="965"/>
                      <a:pt x="3653" y="965"/>
                    </a:cubicBezTo>
                    <a:cubicBezTo>
                      <a:pt x="3656" y="965"/>
                      <a:pt x="3657" y="965"/>
                      <a:pt x="3659" y="963"/>
                    </a:cubicBezTo>
                    <a:cubicBezTo>
                      <a:pt x="3663" y="959"/>
                      <a:pt x="3673" y="956"/>
                      <a:pt x="3679" y="958"/>
                    </a:cubicBezTo>
                    <a:cubicBezTo>
                      <a:pt x="3679" y="958"/>
                      <a:pt x="3680" y="956"/>
                      <a:pt x="3681" y="954"/>
                    </a:cubicBezTo>
                    <a:cubicBezTo>
                      <a:pt x="3682" y="951"/>
                      <a:pt x="3685" y="948"/>
                      <a:pt x="3687" y="945"/>
                    </a:cubicBezTo>
                    <a:cubicBezTo>
                      <a:pt x="3689" y="944"/>
                      <a:pt x="3690" y="942"/>
                      <a:pt x="3691" y="941"/>
                    </a:cubicBezTo>
                    <a:cubicBezTo>
                      <a:pt x="3692" y="939"/>
                      <a:pt x="3691" y="936"/>
                      <a:pt x="3691" y="933"/>
                    </a:cubicBezTo>
                    <a:cubicBezTo>
                      <a:pt x="3691" y="926"/>
                      <a:pt x="3693" y="923"/>
                      <a:pt x="3698" y="918"/>
                    </a:cubicBezTo>
                    <a:cubicBezTo>
                      <a:pt x="3703" y="914"/>
                      <a:pt x="3707" y="914"/>
                      <a:pt x="3709" y="914"/>
                    </a:cubicBezTo>
                    <a:cubicBezTo>
                      <a:pt x="3711" y="914"/>
                      <a:pt x="3713" y="916"/>
                      <a:pt x="3715" y="917"/>
                    </a:cubicBezTo>
                    <a:cubicBezTo>
                      <a:pt x="3716" y="914"/>
                      <a:pt x="3718" y="911"/>
                      <a:pt x="3721" y="911"/>
                    </a:cubicBezTo>
                    <a:cubicBezTo>
                      <a:pt x="3721" y="911"/>
                      <a:pt x="3721" y="911"/>
                      <a:pt x="3721" y="911"/>
                    </a:cubicBezTo>
                    <a:cubicBezTo>
                      <a:pt x="3721" y="909"/>
                      <a:pt x="3722" y="907"/>
                      <a:pt x="3722" y="904"/>
                    </a:cubicBezTo>
                    <a:cubicBezTo>
                      <a:pt x="3722" y="899"/>
                      <a:pt x="3722" y="885"/>
                      <a:pt x="3722" y="876"/>
                    </a:cubicBezTo>
                    <a:cubicBezTo>
                      <a:pt x="3722" y="873"/>
                      <a:pt x="3722" y="873"/>
                      <a:pt x="3722" y="873"/>
                    </a:cubicBezTo>
                    <a:cubicBezTo>
                      <a:pt x="3721" y="864"/>
                      <a:pt x="3726" y="857"/>
                      <a:pt x="3729" y="856"/>
                    </a:cubicBezTo>
                    <a:cubicBezTo>
                      <a:pt x="3732" y="855"/>
                      <a:pt x="3734" y="856"/>
                      <a:pt x="3735" y="858"/>
                    </a:cubicBezTo>
                    <a:cubicBezTo>
                      <a:pt x="3735" y="858"/>
                      <a:pt x="3736" y="859"/>
                      <a:pt x="3736" y="859"/>
                    </a:cubicBezTo>
                    <a:cubicBezTo>
                      <a:pt x="3736" y="859"/>
                      <a:pt x="3736" y="859"/>
                      <a:pt x="3737" y="859"/>
                    </a:cubicBezTo>
                    <a:cubicBezTo>
                      <a:pt x="3737" y="859"/>
                      <a:pt x="3737" y="859"/>
                      <a:pt x="3737" y="858"/>
                    </a:cubicBezTo>
                    <a:cubicBezTo>
                      <a:pt x="3739" y="857"/>
                      <a:pt x="3741" y="855"/>
                      <a:pt x="3744" y="856"/>
                    </a:cubicBezTo>
                    <a:cubicBezTo>
                      <a:pt x="3747" y="857"/>
                      <a:pt x="3747" y="860"/>
                      <a:pt x="3747" y="862"/>
                    </a:cubicBezTo>
                    <a:cubicBezTo>
                      <a:pt x="3747" y="862"/>
                      <a:pt x="3747" y="862"/>
                      <a:pt x="3747" y="862"/>
                    </a:cubicBezTo>
                    <a:cubicBezTo>
                      <a:pt x="3748" y="862"/>
                      <a:pt x="3750" y="862"/>
                      <a:pt x="3751" y="862"/>
                    </a:cubicBezTo>
                    <a:cubicBezTo>
                      <a:pt x="3753" y="862"/>
                      <a:pt x="3755" y="863"/>
                      <a:pt x="3755" y="864"/>
                    </a:cubicBezTo>
                    <a:cubicBezTo>
                      <a:pt x="3757" y="867"/>
                      <a:pt x="3756" y="870"/>
                      <a:pt x="3755" y="873"/>
                    </a:cubicBezTo>
                    <a:cubicBezTo>
                      <a:pt x="3755" y="874"/>
                      <a:pt x="3755" y="874"/>
                      <a:pt x="3755" y="875"/>
                    </a:cubicBezTo>
                    <a:cubicBezTo>
                      <a:pt x="3756" y="877"/>
                      <a:pt x="3761" y="882"/>
                      <a:pt x="3767" y="886"/>
                    </a:cubicBezTo>
                    <a:cubicBezTo>
                      <a:pt x="3767" y="886"/>
                      <a:pt x="3767" y="886"/>
                      <a:pt x="3767" y="886"/>
                    </a:cubicBezTo>
                    <a:cubicBezTo>
                      <a:pt x="3768" y="887"/>
                      <a:pt x="3769" y="888"/>
                      <a:pt x="3770" y="888"/>
                    </a:cubicBezTo>
                    <a:cubicBezTo>
                      <a:pt x="3770" y="888"/>
                      <a:pt x="3771" y="887"/>
                      <a:pt x="3771" y="886"/>
                    </a:cubicBezTo>
                    <a:cubicBezTo>
                      <a:pt x="3773" y="885"/>
                      <a:pt x="3774" y="885"/>
                      <a:pt x="3776" y="885"/>
                    </a:cubicBezTo>
                    <a:cubicBezTo>
                      <a:pt x="3776" y="886"/>
                      <a:pt x="3777" y="886"/>
                      <a:pt x="3777" y="886"/>
                    </a:cubicBezTo>
                    <a:cubicBezTo>
                      <a:pt x="3777" y="886"/>
                      <a:pt x="3777" y="886"/>
                      <a:pt x="3777" y="885"/>
                    </a:cubicBezTo>
                    <a:cubicBezTo>
                      <a:pt x="3776" y="884"/>
                      <a:pt x="3775" y="883"/>
                      <a:pt x="3774" y="881"/>
                    </a:cubicBezTo>
                    <a:cubicBezTo>
                      <a:pt x="3770" y="883"/>
                      <a:pt x="3766" y="883"/>
                      <a:pt x="3763" y="880"/>
                    </a:cubicBezTo>
                    <a:cubicBezTo>
                      <a:pt x="3761" y="879"/>
                      <a:pt x="3761" y="877"/>
                      <a:pt x="3761" y="876"/>
                    </a:cubicBezTo>
                    <a:cubicBezTo>
                      <a:pt x="3761" y="873"/>
                      <a:pt x="3763" y="871"/>
                      <a:pt x="3765" y="870"/>
                    </a:cubicBezTo>
                    <a:cubicBezTo>
                      <a:pt x="3766" y="870"/>
                      <a:pt x="3766" y="869"/>
                      <a:pt x="3767" y="869"/>
                    </a:cubicBezTo>
                    <a:cubicBezTo>
                      <a:pt x="3768" y="868"/>
                      <a:pt x="3768" y="868"/>
                      <a:pt x="3768" y="867"/>
                    </a:cubicBezTo>
                    <a:cubicBezTo>
                      <a:pt x="3770" y="866"/>
                      <a:pt x="3771" y="864"/>
                      <a:pt x="3775" y="863"/>
                    </a:cubicBezTo>
                    <a:cubicBezTo>
                      <a:pt x="3778" y="863"/>
                      <a:pt x="3781" y="861"/>
                      <a:pt x="3783" y="859"/>
                    </a:cubicBezTo>
                    <a:cubicBezTo>
                      <a:pt x="3787" y="855"/>
                      <a:pt x="3792" y="855"/>
                      <a:pt x="3794" y="854"/>
                    </a:cubicBezTo>
                    <a:cubicBezTo>
                      <a:pt x="3795" y="854"/>
                      <a:pt x="3798" y="852"/>
                      <a:pt x="3799" y="850"/>
                    </a:cubicBezTo>
                    <a:cubicBezTo>
                      <a:pt x="3801" y="848"/>
                      <a:pt x="3800" y="848"/>
                      <a:pt x="3800" y="847"/>
                    </a:cubicBezTo>
                    <a:cubicBezTo>
                      <a:pt x="3798" y="843"/>
                      <a:pt x="3800" y="835"/>
                      <a:pt x="3802" y="833"/>
                    </a:cubicBezTo>
                    <a:cubicBezTo>
                      <a:pt x="3803" y="831"/>
                      <a:pt x="3803" y="831"/>
                      <a:pt x="3803" y="829"/>
                    </a:cubicBezTo>
                    <a:cubicBezTo>
                      <a:pt x="3803" y="829"/>
                      <a:pt x="3803" y="829"/>
                      <a:pt x="3803" y="829"/>
                    </a:cubicBezTo>
                    <a:cubicBezTo>
                      <a:pt x="3803" y="825"/>
                      <a:pt x="3802" y="824"/>
                      <a:pt x="3802" y="824"/>
                    </a:cubicBezTo>
                    <a:cubicBezTo>
                      <a:pt x="3799" y="821"/>
                      <a:pt x="3802" y="816"/>
                      <a:pt x="3803" y="812"/>
                    </a:cubicBezTo>
                    <a:cubicBezTo>
                      <a:pt x="3804" y="810"/>
                      <a:pt x="3804" y="805"/>
                      <a:pt x="3804" y="802"/>
                    </a:cubicBezTo>
                    <a:cubicBezTo>
                      <a:pt x="3804" y="802"/>
                      <a:pt x="3803" y="800"/>
                      <a:pt x="3801" y="800"/>
                    </a:cubicBezTo>
                    <a:cubicBezTo>
                      <a:pt x="3799" y="800"/>
                      <a:pt x="3797" y="800"/>
                      <a:pt x="3795" y="798"/>
                    </a:cubicBezTo>
                    <a:cubicBezTo>
                      <a:pt x="3793" y="796"/>
                      <a:pt x="3794" y="793"/>
                      <a:pt x="3794" y="790"/>
                    </a:cubicBezTo>
                    <a:cubicBezTo>
                      <a:pt x="3794" y="790"/>
                      <a:pt x="3794" y="789"/>
                      <a:pt x="3794" y="788"/>
                    </a:cubicBezTo>
                    <a:cubicBezTo>
                      <a:pt x="3794" y="782"/>
                      <a:pt x="3793" y="780"/>
                      <a:pt x="3792" y="777"/>
                    </a:cubicBezTo>
                    <a:cubicBezTo>
                      <a:pt x="3791" y="776"/>
                      <a:pt x="3791" y="776"/>
                      <a:pt x="3791" y="776"/>
                    </a:cubicBezTo>
                    <a:cubicBezTo>
                      <a:pt x="3789" y="773"/>
                      <a:pt x="3788" y="770"/>
                      <a:pt x="3789" y="764"/>
                    </a:cubicBezTo>
                    <a:cubicBezTo>
                      <a:pt x="3790" y="762"/>
                      <a:pt x="3790" y="761"/>
                      <a:pt x="3789" y="760"/>
                    </a:cubicBezTo>
                    <a:cubicBezTo>
                      <a:pt x="3789" y="760"/>
                      <a:pt x="3789" y="759"/>
                      <a:pt x="3789" y="757"/>
                    </a:cubicBezTo>
                    <a:cubicBezTo>
                      <a:pt x="3789" y="757"/>
                      <a:pt x="3789" y="757"/>
                      <a:pt x="3789" y="756"/>
                    </a:cubicBezTo>
                    <a:cubicBezTo>
                      <a:pt x="3788" y="755"/>
                      <a:pt x="3788" y="751"/>
                      <a:pt x="3792" y="747"/>
                    </a:cubicBezTo>
                    <a:cubicBezTo>
                      <a:pt x="3792" y="747"/>
                      <a:pt x="3792" y="745"/>
                      <a:pt x="3792" y="744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66" y="695"/>
                      <a:pt x="3763" y="691"/>
                    </a:cubicBezTo>
                    <a:cubicBezTo>
                      <a:pt x="3763" y="691"/>
                      <a:pt x="3763" y="690"/>
                      <a:pt x="3763" y="690"/>
                    </a:cubicBezTo>
                    <a:cubicBezTo>
                      <a:pt x="3763" y="690"/>
                      <a:pt x="3763" y="690"/>
                      <a:pt x="3762" y="690"/>
                    </a:cubicBezTo>
                    <a:cubicBezTo>
                      <a:pt x="3762" y="691"/>
                      <a:pt x="3761" y="691"/>
                      <a:pt x="3760" y="691"/>
                    </a:cubicBezTo>
                    <a:cubicBezTo>
                      <a:pt x="3758" y="691"/>
                      <a:pt x="3756" y="690"/>
                      <a:pt x="3756" y="688"/>
                    </a:cubicBezTo>
                    <a:cubicBezTo>
                      <a:pt x="3754" y="686"/>
                      <a:pt x="3755" y="682"/>
                      <a:pt x="3761" y="673"/>
                    </a:cubicBezTo>
                    <a:cubicBezTo>
                      <a:pt x="3764" y="668"/>
                      <a:pt x="3767" y="667"/>
                      <a:pt x="3771" y="668"/>
                    </a:cubicBezTo>
                    <a:cubicBezTo>
                      <a:pt x="3771" y="668"/>
                      <a:pt x="3771" y="668"/>
                      <a:pt x="3771" y="668"/>
                    </a:cubicBezTo>
                    <a:cubicBezTo>
                      <a:pt x="3771" y="668"/>
                      <a:pt x="3772" y="668"/>
                      <a:pt x="3772" y="668"/>
                    </a:cubicBezTo>
                    <a:cubicBezTo>
                      <a:pt x="3774" y="666"/>
                      <a:pt x="3776" y="666"/>
                      <a:pt x="3778" y="666"/>
                    </a:cubicBezTo>
                    <a:cubicBezTo>
                      <a:pt x="3779" y="666"/>
                      <a:pt x="3780" y="666"/>
                      <a:pt x="3782" y="666"/>
                    </a:cubicBezTo>
                    <a:cubicBezTo>
                      <a:pt x="3786" y="664"/>
                      <a:pt x="3786" y="664"/>
                      <a:pt x="3786" y="663"/>
                    </a:cubicBezTo>
                    <a:cubicBezTo>
                      <a:pt x="3786" y="659"/>
                      <a:pt x="3786" y="658"/>
                      <a:pt x="3789" y="654"/>
                    </a:cubicBezTo>
                    <a:cubicBezTo>
                      <a:pt x="3791" y="652"/>
                      <a:pt x="3792" y="650"/>
                      <a:pt x="3792" y="648"/>
                    </a:cubicBezTo>
                    <a:cubicBezTo>
                      <a:pt x="3792" y="648"/>
                      <a:pt x="3792" y="647"/>
                      <a:pt x="3792" y="647"/>
                    </a:cubicBezTo>
                    <a:cubicBezTo>
                      <a:pt x="3793" y="644"/>
                      <a:pt x="3793" y="640"/>
                      <a:pt x="3796" y="637"/>
                    </a:cubicBezTo>
                    <a:cubicBezTo>
                      <a:pt x="3799" y="633"/>
                      <a:pt x="3800" y="631"/>
                      <a:pt x="3800" y="631"/>
                    </a:cubicBezTo>
                    <a:cubicBezTo>
                      <a:pt x="3800" y="629"/>
                      <a:pt x="3801" y="625"/>
                      <a:pt x="3805" y="624"/>
                    </a:cubicBezTo>
                    <a:cubicBezTo>
                      <a:pt x="3807" y="623"/>
                      <a:pt x="3809" y="624"/>
                      <a:pt x="3811" y="626"/>
                    </a:cubicBezTo>
                    <a:cubicBezTo>
                      <a:pt x="3812" y="627"/>
                      <a:pt x="3813" y="628"/>
                      <a:pt x="3817" y="630"/>
                    </a:cubicBezTo>
                    <a:cubicBezTo>
                      <a:pt x="3820" y="631"/>
                      <a:pt x="3825" y="631"/>
                      <a:pt x="3830" y="632"/>
                    </a:cubicBezTo>
                    <a:cubicBezTo>
                      <a:pt x="3834" y="632"/>
                      <a:pt x="3834" y="632"/>
                      <a:pt x="3834" y="632"/>
                    </a:cubicBezTo>
                    <a:cubicBezTo>
                      <a:pt x="3836" y="632"/>
                      <a:pt x="3842" y="633"/>
                      <a:pt x="3848" y="633"/>
                    </a:cubicBezTo>
                    <a:cubicBezTo>
                      <a:pt x="3855" y="634"/>
                      <a:pt x="3863" y="635"/>
                      <a:pt x="3868" y="635"/>
                    </a:cubicBezTo>
                    <a:cubicBezTo>
                      <a:pt x="3871" y="636"/>
                      <a:pt x="3873" y="636"/>
                      <a:pt x="3875" y="636"/>
                    </a:cubicBezTo>
                    <a:cubicBezTo>
                      <a:pt x="3878" y="635"/>
                      <a:pt x="3880" y="634"/>
                      <a:pt x="3881" y="633"/>
                    </a:cubicBezTo>
                    <a:cubicBezTo>
                      <a:pt x="3884" y="628"/>
                      <a:pt x="3884" y="624"/>
                      <a:pt x="3884" y="623"/>
                    </a:cubicBezTo>
                    <a:cubicBezTo>
                      <a:pt x="3876" y="618"/>
                      <a:pt x="3877" y="609"/>
                      <a:pt x="3878" y="606"/>
                    </a:cubicBezTo>
                    <a:cubicBezTo>
                      <a:pt x="3878" y="605"/>
                      <a:pt x="3878" y="604"/>
                      <a:pt x="3878" y="602"/>
                    </a:cubicBezTo>
                    <a:cubicBezTo>
                      <a:pt x="3879" y="597"/>
                      <a:pt x="3879" y="591"/>
                      <a:pt x="3884" y="587"/>
                    </a:cubicBezTo>
                    <a:cubicBezTo>
                      <a:pt x="3886" y="585"/>
                      <a:pt x="3886" y="585"/>
                      <a:pt x="3886" y="585"/>
                    </a:cubicBezTo>
                    <a:cubicBezTo>
                      <a:pt x="3889" y="582"/>
                      <a:pt x="3890" y="582"/>
                      <a:pt x="3891" y="578"/>
                    </a:cubicBezTo>
                    <a:cubicBezTo>
                      <a:pt x="3891" y="578"/>
                      <a:pt x="3891" y="578"/>
                      <a:pt x="3891" y="577"/>
                    </a:cubicBezTo>
                    <a:cubicBezTo>
                      <a:pt x="3891" y="576"/>
                      <a:pt x="3891" y="575"/>
                      <a:pt x="3891" y="574"/>
                    </a:cubicBezTo>
                    <a:cubicBezTo>
                      <a:pt x="3890" y="572"/>
                      <a:pt x="3890" y="570"/>
                      <a:pt x="3891" y="568"/>
                    </a:cubicBezTo>
                    <a:cubicBezTo>
                      <a:pt x="3891" y="567"/>
                      <a:pt x="3891" y="567"/>
                      <a:pt x="3891" y="567"/>
                    </a:cubicBezTo>
                    <a:cubicBezTo>
                      <a:pt x="3891" y="567"/>
                      <a:pt x="3891" y="566"/>
                      <a:pt x="3891" y="566"/>
                    </a:cubicBezTo>
                    <a:cubicBezTo>
                      <a:pt x="3888" y="563"/>
                      <a:pt x="3888" y="559"/>
                      <a:pt x="3890" y="556"/>
                    </a:cubicBezTo>
                    <a:cubicBezTo>
                      <a:pt x="3891" y="554"/>
                      <a:pt x="3893" y="554"/>
                      <a:pt x="3894" y="554"/>
                    </a:cubicBezTo>
                    <a:cubicBezTo>
                      <a:pt x="3894" y="554"/>
                      <a:pt x="3895" y="553"/>
                      <a:pt x="3895" y="553"/>
                    </a:cubicBezTo>
                    <a:cubicBezTo>
                      <a:pt x="3895" y="552"/>
                      <a:pt x="3896" y="549"/>
                      <a:pt x="3898" y="546"/>
                    </a:cubicBezTo>
                    <a:cubicBezTo>
                      <a:pt x="3899" y="544"/>
                      <a:pt x="3900" y="541"/>
                      <a:pt x="3899" y="538"/>
                    </a:cubicBezTo>
                    <a:cubicBezTo>
                      <a:pt x="3895" y="533"/>
                      <a:pt x="3897" y="527"/>
                      <a:pt x="3902" y="523"/>
                    </a:cubicBezTo>
                    <a:cubicBezTo>
                      <a:pt x="3904" y="521"/>
                      <a:pt x="3904" y="517"/>
                      <a:pt x="3903" y="516"/>
                    </a:cubicBezTo>
                    <a:cubicBezTo>
                      <a:pt x="3903" y="515"/>
                      <a:pt x="3903" y="515"/>
                      <a:pt x="3903" y="515"/>
                    </a:cubicBezTo>
                    <a:cubicBezTo>
                      <a:pt x="3903" y="513"/>
                      <a:pt x="3903" y="511"/>
                      <a:pt x="3902" y="509"/>
                    </a:cubicBezTo>
                    <a:cubicBezTo>
                      <a:pt x="3900" y="507"/>
                      <a:pt x="3899" y="504"/>
                      <a:pt x="3898" y="501"/>
                    </a:cubicBezTo>
                    <a:cubicBezTo>
                      <a:pt x="3897" y="497"/>
                      <a:pt x="3899" y="489"/>
                      <a:pt x="3901" y="485"/>
                    </a:cubicBezTo>
                    <a:cubicBezTo>
                      <a:pt x="3903" y="481"/>
                      <a:pt x="3903" y="480"/>
                      <a:pt x="3902" y="478"/>
                    </a:cubicBezTo>
                    <a:cubicBezTo>
                      <a:pt x="3902" y="476"/>
                      <a:pt x="3902" y="475"/>
                      <a:pt x="3901" y="472"/>
                    </a:cubicBezTo>
                    <a:cubicBezTo>
                      <a:pt x="3901" y="469"/>
                      <a:pt x="3900" y="466"/>
                      <a:pt x="3900" y="462"/>
                    </a:cubicBezTo>
                    <a:cubicBezTo>
                      <a:pt x="3898" y="452"/>
                      <a:pt x="3900" y="444"/>
                      <a:pt x="3905" y="440"/>
                    </a:cubicBezTo>
                    <a:cubicBezTo>
                      <a:pt x="3906" y="439"/>
                      <a:pt x="3904" y="435"/>
                      <a:pt x="3902" y="433"/>
                    </a:cubicBezTo>
                    <a:cubicBezTo>
                      <a:pt x="3898" y="429"/>
                      <a:pt x="3901" y="421"/>
                      <a:pt x="3903" y="416"/>
                    </a:cubicBezTo>
                    <a:cubicBezTo>
                      <a:pt x="3907" y="410"/>
                      <a:pt x="3914" y="405"/>
                      <a:pt x="3917" y="405"/>
                    </a:cubicBezTo>
                    <a:cubicBezTo>
                      <a:pt x="3918" y="404"/>
                      <a:pt x="3918" y="404"/>
                      <a:pt x="3918" y="404"/>
                    </a:cubicBezTo>
                    <a:cubicBezTo>
                      <a:pt x="3918" y="404"/>
                      <a:pt x="3918" y="404"/>
                      <a:pt x="3919" y="404"/>
                    </a:cubicBezTo>
                    <a:cubicBezTo>
                      <a:pt x="3919" y="404"/>
                      <a:pt x="3919" y="404"/>
                      <a:pt x="3919" y="403"/>
                    </a:cubicBezTo>
                    <a:cubicBezTo>
                      <a:pt x="3919" y="402"/>
                      <a:pt x="3919" y="401"/>
                      <a:pt x="3919" y="401"/>
                    </a:cubicBezTo>
                    <a:cubicBezTo>
                      <a:pt x="3919" y="399"/>
                      <a:pt x="3919" y="398"/>
                      <a:pt x="3920" y="396"/>
                    </a:cubicBezTo>
                    <a:cubicBezTo>
                      <a:pt x="3920" y="395"/>
                      <a:pt x="3921" y="394"/>
                      <a:pt x="3922" y="393"/>
                    </a:cubicBezTo>
                    <a:cubicBezTo>
                      <a:pt x="3922" y="391"/>
                      <a:pt x="3923" y="390"/>
                      <a:pt x="3924" y="386"/>
                    </a:cubicBezTo>
                    <a:cubicBezTo>
                      <a:pt x="3924" y="381"/>
                      <a:pt x="3924" y="380"/>
                      <a:pt x="3923" y="379"/>
                    </a:cubicBezTo>
                    <a:cubicBezTo>
                      <a:pt x="3922" y="379"/>
                      <a:pt x="3922" y="379"/>
                      <a:pt x="3921" y="378"/>
                    </a:cubicBezTo>
                    <a:cubicBezTo>
                      <a:pt x="3920" y="378"/>
                      <a:pt x="3918" y="377"/>
                      <a:pt x="3917" y="374"/>
                    </a:cubicBezTo>
                    <a:cubicBezTo>
                      <a:pt x="3917" y="374"/>
                      <a:pt x="3917" y="373"/>
                      <a:pt x="3917" y="372"/>
                    </a:cubicBezTo>
                    <a:cubicBezTo>
                      <a:pt x="3917" y="372"/>
                      <a:pt x="3917" y="372"/>
                      <a:pt x="3917" y="372"/>
                    </a:cubicBezTo>
                    <a:cubicBezTo>
                      <a:pt x="3911" y="371"/>
                      <a:pt x="3909" y="366"/>
                      <a:pt x="3908" y="363"/>
                    </a:cubicBezTo>
                    <a:cubicBezTo>
                      <a:pt x="3907" y="359"/>
                      <a:pt x="3907" y="356"/>
                      <a:pt x="3910" y="352"/>
                    </a:cubicBezTo>
                    <a:cubicBezTo>
                      <a:pt x="3910" y="350"/>
                      <a:pt x="3910" y="348"/>
                      <a:pt x="3910" y="345"/>
                    </a:cubicBezTo>
                    <a:cubicBezTo>
                      <a:pt x="3910" y="345"/>
                      <a:pt x="3910" y="344"/>
                      <a:pt x="3909" y="343"/>
                    </a:cubicBezTo>
                    <a:cubicBezTo>
                      <a:pt x="3909" y="339"/>
                      <a:pt x="3910" y="336"/>
                      <a:pt x="3912" y="332"/>
                    </a:cubicBezTo>
                    <a:cubicBezTo>
                      <a:pt x="3913" y="331"/>
                      <a:pt x="3914" y="329"/>
                      <a:pt x="3916" y="327"/>
                    </a:cubicBezTo>
                    <a:cubicBezTo>
                      <a:pt x="3914" y="328"/>
                      <a:pt x="3911" y="328"/>
                      <a:pt x="3906" y="328"/>
                    </a:cubicBezTo>
                    <a:cubicBezTo>
                      <a:pt x="3904" y="327"/>
                      <a:pt x="3904" y="327"/>
                      <a:pt x="3903" y="328"/>
                    </a:cubicBezTo>
                    <a:cubicBezTo>
                      <a:pt x="3902" y="329"/>
                      <a:pt x="3900" y="330"/>
                      <a:pt x="3897" y="331"/>
                    </a:cubicBezTo>
                    <a:cubicBezTo>
                      <a:pt x="3895" y="332"/>
                      <a:pt x="3894" y="332"/>
                      <a:pt x="3893" y="332"/>
                    </a:cubicBezTo>
                    <a:cubicBezTo>
                      <a:pt x="3891" y="333"/>
                      <a:pt x="3891" y="333"/>
                      <a:pt x="3888" y="333"/>
                    </a:cubicBezTo>
                    <a:cubicBezTo>
                      <a:pt x="3887" y="334"/>
                      <a:pt x="3886" y="334"/>
                      <a:pt x="3885" y="336"/>
                    </a:cubicBezTo>
                    <a:cubicBezTo>
                      <a:pt x="3884" y="337"/>
                      <a:pt x="3883" y="338"/>
                      <a:pt x="3881" y="338"/>
                    </a:cubicBezTo>
                    <a:cubicBezTo>
                      <a:pt x="3881" y="339"/>
                      <a:pt x="3880" y="339"/>
                      <a:pt x="3880" y="340"/>
                    </a:cubicBezTo>
                    <a:cubicBezTo>
                      <a:pt x="3878" y="341"/>
                      <a:pt x="3877" y="341"/>
                      <a:pt x="3875" y="342"/>
                    </a:cubicBezTo>
                    <a:cubicBezTo>
                      <a:pt x="3875" y="342"/>
                      <a:pt x="3875" y="343"/>
                      <a:pt x="3874" y="344"/>
                    </a:cubicBezTo>
                    <a:cubicBezTo>
                      <a:pt x="3873" y="349"/>
                      <a:pt x="3871" y="350"/>
                      <a:pt x="3866" y="351"/>
                    </a:cubicBezTo>
                    <a:cubicBezTo>
                      <a:pt x="3863" y="351"/>
                      <a:pt x="3861" y="354"/>
                      <a:pt x="3861" y="355"/>
                    </a:cubicBezTo>
                    <a:cubicBezTo>
                      <a:pt x="3860" y="358"/>
                      <a:pt x="3859" y="360"/>
                      <a:pt x="3855" y="361"/>
                    </a:cubicBezTo>
                    <a:cubicBezTo>
                      <a:pt x="3855" y="361"/>
                      <a:pt x="3855" y="362"/>
                      <a:pt x="3854" y="364"/>
                    </a:cubicBezTo>
                    <a:cubicBezTo>
                      <a:pt x="3853" y="371"/>
                      <a:pt x="3846" y="371"/>
                      <a:pt x="3843" y="370"/>
                    </a:cubicBezTo>
                    <a:cubicBezTo>
                      <a:pt x="3843" y="370"/>
                      <a:pt x="3842" y="370"/>
                      <a:pt x="3842" y="370"/>
                    </a:cubicBezTo>
                    <a:cubicBezTo>
                      <a:pt x="3841" y="371"/>
                      <a:pt x="3841" y="371"/>
                      <a:pt x="3840" y="372"/>
                    </a:cubicBezTo>
                    <a:cubicBezTo>
                      <a:pt x="3837" y="375"/>
                      <a:pt x="3832" y="374"/>
                      <a:pt x="3829" y="374"/>
                    </a:cubicBezTo>
                    <a:cubicBezTo>
                      <a:pt x="3828" y="374"/>
                      <a:pt x="3827" y="374"/>
                      <a:pt x="3827" y="374"/>
                    </a:cubicBezTo>
                    <a:cubicBezTo>
                      <a:pt x="3826" y="374"/>
                      <a:pt x="3823" y="377"/>
                      <a:pt x="3823" y="379"/>
                    </a:cubicBezTo>
                    <a:cubicBezTo>
                      <a:pt x="3821" y="385"/>
                      <a:pt x="3818" y="386"/>
                      <a:pt x="3815" y="387"/>
                    </a:cubicBezTo>
                    <a:cubicBezTo>
                      <a:pt x="3815" y="387"/>
                      <a:pt x="3815" y="387"/>
                      <a:pt x="3814" y="387"/>
                    </a:cubicBezTo>
                    <a:cubicBezTo>
                      <a:pt x="3814" y="387"/>
                      <a:pt x="3814" y="388"/>
                      <a:pt x="3814" y="388"/>
                    </a:cubicBezTo>
                    <a:cubicBezTo>
                      <a:pt x="3814" y="390"/>
                      <a:pt x="3814" y="390"/>
                      <a:pt x="3814" y="390"/>
                    </a:cubicBezTo>
                    <a:cubicBezTo>
                      <a:pt x="3814" y="392"/>
                      <a:pt x="3813" y="394"/>
                      <a:pt x="3812" y="395"/>
                    </a:cubicBezTo>
                    <a:cubicBezTo>
                      <a:pt x="3810" y="396"/>
                      <a:pt x="3807" y="396"/>
                      <a:pt x="3806" y="395"/>
                    </a:cubicBezTo>
                    <a:cubicBezTo>
                      <a:pt x="3805" y="395"/>
                      <a:pt x="3805" y="395"/>
                      <a:pt x="3805" y="395"/>
                    </a:cubicBezTo>
                    <a:cubicBezTo>
                      <a:pt x="3805" y="395"/>
                      <a:pt x="3805" y="396"/>
                      <a:pt x="3805" y="396"/>
                    </a:cubicBezTo>
                    <a:cubicBezTo>
                      <a:pt x="3805" y="397"/>
                      <a:pt x="3805" y="398"/>
                      <a:pt x="3805" y="399"/>
                    </a:cubicBezTo>
                    <a:cubicBezTo>
                      <a:pt x="3804" y="401"/>
                      <a:pt x="3804" y="404"/>
                      <a:pt x="3804" y="406"/>
                    </a:cubicBezTo>
                    <a:cubicBezTo>
                      <a:pt x="3805" y="411"/>
                      <a:pt x="3805" y="413"/>
                      <a:pt x="3802" y="416"/>
                    </a:cubicBezTo>
                    <a:cubicBezTo>
                      <a:pt x="3800" y="419"/>
                      <a:pt x="3795" y="420"/>
                      <a:pt x="3789" y="418"/>
                    </a:cubicBezTo>
                    <a:cubicBezTo>
                      <a:pt x="3788" y="417"/>
                      <a:pt x="3788" y="417"/>
                      <a:pt x="3788" y="417"/>
                    </a:cubicBezTo>
                    <a:cubicBezTo>
                      <a:pt x="3787" y="418"/>
                      <a:pt x="3787" y="418"/>
                      <a:pt x="3787" y="419"/>
                    </a:cubicBezTo>
                    <a:cubicBezTo>
                      <a:pt x="3786" y="419"/>
                      <a:pt x="3786" y="419"/>
                      <a:pt x="3786" y="419"/>
                    </a:cubicBezTo>
                    <a:cubicBezTo>
                      <a:pt x="3785" y="422"/>
                      <a:pt x="3783" y="423"/>
                      <a:pt x="3780" y="424"/>
                    </a:cubicBezTo>
                    <a:cubicBezTo>
                      <a:pt x="3779" y="424"/>
                      <a:pt x="3778" y="424"/>
                      <a:pt x="3778" y="424"/>
                    </a:cubicBezTo>
                    <a:cubicBezTo>
                      <a:pt x="3776" y="424"/>
                      <a:pt x="3773" y="424"/>
                      <a:pt x="3773" y="425"/>
                    </a:cubicBezTo>
                    <a:cubicBezTo>
                      <a:pt x="3771" y="426"/>
                      <a:pt x="3770" y="426"/>
                      <a:pt x="3768" y="427"/>
                    </a:cubicBezTo>
                    <a:cubicBezTo>
                      <a:pt x="3767" y="427"/>
                      <a:pt x="3767" y="428"/>
                      <a:pt x="3766" y="428"/>
                    </a:cubicBezTo>
                    <a:cubicBezTo>
                      <a:pt x="3764" y="429"/>
                      <a:pt x="3760" y="429"/>
                      <a:pt x="3756" y="429"/>
                    </a:cubicBezTo>
                    <a:cubicBezTo>
                      <a:pt x="3755" y="429"/>
                      <a:pt x="3755" y="429"/>
                      <a:pt x="3754" y="429"/>
                    </a:cubicBezTo>
                    <a:cubicBezTo>
                      <a:pt x="3753" y="429"/>
                      <a:pt x="3753" y="429"/>
                      <a:pt x="3751" y="431"/>
                    </a:cubicBezTo>
                    <a:cubicBezTo>
                      <a:pt x="3751" y="432"/>
                      <a:pt x="3751" y="432"/>
                      <a:pt x="3751" y="432"/>
                    </a:cubicBezTo>
                    <a:cubicBezTo>
                      <a:pt x="3747" y="436"/>
                      <a:pt x="3740" y="433"/>
                      <a:pt x="3737" y="431"/>
                    </a:cubicBezTo>
                    <a:cubicBezTo>
                      <a:pt x="3736" y="430"/>
                      <a:pt x="3735" y="429"/>
                      <a:pt x="3729" y="430"/>
                    </a:cubicBezTo>
                    <a:cubicBezTo>
                      <a:pt x="3723" y="431"/>
                      <a:pt x="3723" y="432"/>
                      <a:pt x="3722" y="435"/>
                    </a:cubicBezTo>
                    <a:cubicBezTo>
                      <a:pt x="3722" y="435"/>
                      <a:pt x="3722" y="435"/>
                      <a:pt x="3722" y="435"/>
                    </a:cubicBezTo>
                    <a:cubicBezTo>
                      <a:pt x="3719" y="440"/>
                      <a:pt x="3712" y="442"/>
                      <a:pt x="3708" y="441"/>
                    </a:cubicBezTo>
                    <a:cubicBezTo>
                      <a:pt x="3707" y="440"/>
                      <a:pt x="3700" y="437"/>
                      <a:pt x="3699" y="433"/>
                    </a:cubicBezTo>
                    <a:cubicBezTo>
                      <a:pt x="3698" y="431"/>
                      <a:pt x="3697" y="427"/>
                      <a:pt x="3696" y="425"/>
                    </a:cubicBezTo>
                    <a:cubicBezTo>
                      <a:pt x="3694" y="423"/>
                      <a:pt x="3683" y="414"/>
                      <a:pt x="3680" y="412"/>
                    </a:cubicBezTo>
                    <a:cubicBezTo>
                      <a:pt x="3678" y="411"/>
                      <a:pt x="3676" y="409"/>
                      <a:pt x="3675" y="406"/>
                    </a:cubicBezTo>
                    <a:cubicBezTo>
                      <a:pt x="3675" y="402"/>
                      <a:pt x="3675" y="399"/>
                      <a:pt x="3677" y="397"/>
                    </a:cubicBezTo>
                    <a:cubicBezTo>
                      <a:pt x="3678" y="396"/>
                      <a:pt x="3678" y="393"/>
                      <a:pt x="3679" y="391"/>
                    </a:cubicBezTo>
                    <a:cubicBezTo>
                      <a:pt x="3679" y="390"/>
                      <a:pt x="3679" y="389"/>
                      <a:pt x="3679" y="387"/>
                    </a:cubicBezTo>
                    <a:cubicBezTo>
                      <a:pt x="3679" y="387"/>
                      <a:pt x="3679" y="385"/>
                      <a:pt x="3677" y="383"/>
                    </a:cubicBezTo>
                    <a:cubicBezTo>
                      <a:pt x="3676" y="382"/>
                      <a:pt x="3676" y="382"/>
                      <a:pt x="3676" y="382"/>
                    </a:cubicBezTo>
                    <a:cubicBezTo>
                      <a:pt x="3674" y="380"/>
                      <a:pt x="3674" y="378"/>
                      <a:pt x="3674" y="373"/>
                    </a:cubicBezTo>
                    <a:cubicBezTo>
                      <a:pt x="3672" y="376"/>
                      <a:pt x="3669" y="376"/>
                      <a:pt x="3668" y="375"/>
                    </a:cubicBezTo>
                    <a:cubicBezTo>
                      <a:pt x="3665" y="374"/>
                      <a:pt x="3663" y="371"/>
                      <a:pt x="3663" y="367"/>
                    </a:cubicBezTo>
                    <a:cubicBezTo>
                      <a:pt x="3663" y="366"/>
                      <a:pt x="3662" y="364"/>
                      <a:pt x="3662" y="364"/>
                    </a:cubicBezTo>
                    <a:cubicBezTo>
                      <a:pt x="3656" y="362"/>
                      <a:pt x="3657" y="357"/>
                      <a:pt x="3657" y="355"/>
                    </a:cubicBezTo>
                    <a:cubicBezTo>
                      <a:pt x="3657" y="352"/>
                      <a:pt x="3658" y="349"/>
                      <a:pt x="3659" y="346"/>
                    </a:cubicBezTo>
                    <a:cubicBezTo>
                      <a:pt x="3659" y="345"/>
                      <a:pt x="3659" y="344"/>
                      <a:pt x="3660" y="343"/>
                    </a:cubicBezTo>
                    <a:cubicBezTo>
                      <a:pt x="3658" y="343"/>
                      <a:pt x="3656" y="342"/>
                      <a:pt x="3654" y="342"/>
                    </a:cubicBezTo>
                    <a:cubicBezTo>
                      <a:pt x="3653" y="341"/>
                      <a:pt x="3652" y="341"/>
                      <a:pt x="3651" y="340"/>
                    </a:cubicBezTo>
                    <a:cubicBezTo>
                      <a:pt x="3649" y="339"/>
                      <a:pt x="3648" y="339"/>
                      <a:pt x="3647" y="339"/>
                    </a:cubicBezTo>
                    <a:cubicBezTo>
                      <a:pt x="3647" y="339"/>
                      <a:pt x="3647" y="339"/>
                      <a:pt x="3647" y="339"/>
                    </a:cubicBezTo>
                    <a:cubicBezTo>
                      <a:pt x="3643" y="344"/>
                      <a:pt x="3636" y="341"/>
                      <a:pt x="3633" y="340"/>
                    </a:cubicBezTo>
                    <a:cubicBezTo>
                      <a:pt x="3629" y="339"/>
                      <a:pt x="3625" y="335"/>
                      <a:pt x="3621" y="333"/>
                    </a:cubicBezTo>
                    <a:cubicBezTo>
                      <a:pt x="3621" y="332"/>
                      <a:pt x="3621" y="332"/>
                      <a:pt x="3621" y="332"/>
                    </a:cubicBezTo>
                    <a:cubicBezTo>
                      <a:pt x="3620" y="331"/>
                      <a:pt x="3619" y="330"/>
                      <a:pt x="3617" y="329"/>
                    </a:cubicBezTo>
                    <a:cubicBezTo>
                      <a:pt x="3616" y="327"/>
                      <a:pt x="3613" y="324"/>
                      <a:pt x="3611" y="323"/>
                    </a:cubicBezTo>
                    <a:cubicBezTo>
                      <a:pt x="3610" y="322"/>
                      <a:pt x="3609" y="322"/>
                      <a:pt x="3608" y="322"/>
                    </a:cubicBezTo>
                    <a:cubicBezTo>
                      <a:pt x="3604" y="322"/>
                      <a:pt x="3602" y="319"/>
                      <a:pt x="3601" y="317"/>
                    </a:cubicBezTo>
                    <a:cubicBezTo>
                      <a:pt x="3601" y="317"/>
                      <a:pt x="3600" y="316"/>
                      <a:pt x="3600" y="316"/>
                    </a:cubicBezTo>
                    <a:cubicBezTo>
                      <a:pt x="3600" y="315"/>
                      <a:pt x="3599" y="315"/>
                      <a:pt x="3599" y="315"/>
                    </a:cubicBezTo>
                    <a:cubicBezTo>
                      <a:pt x="3597" y="316"/>
                      <a:pt x="3595" y="316"/>
                      <a:pt x="3593" y="315"/>
                    </a:cubicBezTo>
                    <a:cubicBezTo>
                      <a:pt x="3590" y="313"/>
                      <a:pt x="3589" y="310"/>
                      <a:pt x="3589" y="306"/>
                    </a:cubicBezTo>
                    <a:cubicBezTo>
                      <a:pt x="3588" y="306"/>
                      <a:pt x="3585" y="305"/>
                      <a:pt x="3584" y="305"/>
                    </a:cubicBezTo>
                    <a:cubicBezTo>
                      <a:pt x="3584" y="305"/>
                      <a:pt x="3584" y="305"/>
                      <a:pt x="3584" y="305"/>
                    </a:cubicBezTo>
                    <a:cubicBezTo>
                      <a:pt x="3584" y="308"/>
                      <a:pt x="3583" y="310"/>
                      <a:pt x="3581" y="311"/>
                    </a:cubicBezTo>
                    <a:cubicBezTo>
                      <a:pt x="3579" y="312"/>
                      <a:pt x="3576" y="312"/>
                      <a:pt x="3574" y="311"/>
                    </a:cubicBezTo>
                    <a:cubicBezTo>
                      <a:pt x="3574" y="311"/>
                      <a:pt x="3574" y="311"/>
                      <a:pt x="3574" y="311"/>
                    </a:cubicBezTo>
                    <a:cubicBezTo>
                      <a:pt x="3574" y="311"/>
                      <a:pt x="3573" y="311"/>
                      <a:pt x="3573" y="311"/>
                    </a:cubicBezTo>
                    <a:cubicBezTo>
                      <a:pt x="3571" y="313"/>
                      <a:pt x="3571" y="313"/>
                      <a:pt x="3571" y="313"/>
                    </a:cubicBezTo>
                    <a:cubicBezTo>
                      <a:pt x="3569" y="314"/>
                      <a:pt x="3566" y="316"/>
                      <a:pt x="3563" y="315"/>
                    </a:cubicBezTo>
                    <a:cubicBezTo>
                      <a:pt x="3559" y="314"/>
                      <a:pt x="3558" y="310"/>
                      <a:pt x="3557" y="308"/>
                    </a:cubicBezTo>
                    <a:cubicBezTo>
                      <a:pt x="3557" y="306"/>
                      <a:pt x="3556" y="306"/>
                      <a:pt x="3549" y="307"/>
                    </a:cubicBezTo>
                    <a:cubicBezTo>
                      <a:pt x="3548" y="308"/>
                      <a:pt x="3548" y="308"/>
                      <a:pt x="3548" y="308"/>
                    </a:cubicBezTo>
                    <a:cubicBezTo>
                      <a:pt x="3544" y="309"/>
                      <a:pt x="3542" y="307"/>
                      <a:pt x="3541" y="306"/>
                    </a:cubicBezTo>
                    <a:cubicBezTo>
                      <a:pt x="3539" y="305"/>
                      <a:pt x="3539" y="303"/>
                      <a:pt x="3539" y="301"/>
                    </a:cubicBezTo>
                    <a:cubicBezTo>
                      <a:pt x="3537" y="302"/>
                      <a:pt x="3535" y="301"/>
                      <a:pt x="3534" y="301"/>
                    </a:cubicBezTo>
                    <a:cubicBezTo>
                      <a:pt x="3532" y="300"/>
                      <a:pt x="3532" y="300"/>
                      <a:pt x="3531" y="300"/>
                    </a:cubicBezTo>
                    <a:cubicBezTo>
                      <a:pt x="3527" y="303"/>
                      <a:pt x="3523" y="304"/>
                      <a:pt x="3519" y="306"/>
                    </a:cubicBezTo>
                    <a:cubicBezTo>
                      <a:pt x="3516" y="307"/>
                      <a:pt x="3513" y="308"/>
                      <a:pt x="3510" y="310"/>
                    </a:cubicBezTo>
                    <a:cubicBezTo>
                      <a:pt x="3506" y="312"/>
                      <a:pt x="3499" y="312"/>
                      <a:pt x="3495" y="306"/>
                    </a:cubicBezTo>
                    <a:cubicBezTo>
                      <a:pt x="3495" y="306"/>
                      <a:pt x="3495" y="306"/>
                      <a:pt x="3495" y="306"/>
                    </a:cubicBezTo>
                    <a:cubicBezTo>
                      <a:pt x="3494" y="307"/>
                      <a:pt x="3493" y="308"/>
                      <a:pt x="3491" y="308"/>
                    </a:cubicBezTo>
                    <a:cubicBezTo>
                      <a:pt x="3488" y="309"/>
                      <a:pt x="3485" y="308"/>
                      <a:pt x="3483" y="306"/>
                    </a:cubicBezTo>
                    <a:cubicBezTo>
                      <a:pt x="3481" y="305"/>
                      <a:pt x="3474" y="300"/>
                      <a:pt x="3474" y="293"/>
                    </a:cubicBezTo>
                    <a:cubicBezTo>
                      <a:pt x="3473" y="293"/>
                      <a:pt x="3471" y="294"/>
                      <a:pt x="3470" y="293"/>
                    </a:cubicBezTo>
                    <a:cubicBezTo>
                      <a:pt x="3466" y="293"/>
                      <a:pt x="3462" y="291"/>
                      <a:pt x="3463" y="281"/>
                    </a:cubicBezTo>
                    <a:cubicBezTo>
                      <a:pt x="3463" y="280"/>
                      <a:pt x="3463" y="280"/>
                      <a:pt x="3463" y="280"/>
                    </a:cubicBezTo>
                    <a:cubicBezTo>
                      <a:pt x="3463" y="279"/>
                      <a:pt x="3463" y="278"/>
                      <a:pt x="3463" y="277"/>
                    </a:cubicBezTo>
                    <a:cubicBezTo>
                      <a:pt x="3463" y="277"/>
                      <a:pt x="3463" y="277"/>
                      <a:pt x="3463" y="277"/>
                    </a:cubicBezTo>
                    <a:cubicBezTo>
                      <a:pt x="3463" y="277"/>
                      <a:pt x="3462" y="277"/>
                      <a:pt x="3462" y="277"/>
                    </a:cubicBezTo>
                    <a:cubicBezTo>
                      <a:pt x="3462" y="276"/>
                      <a:pt x="3462" y="276"/>
                      <a:pt x="3462" y="276"/>
                    </a:cubicBezTo>
                    <a:cubicBezTo>
                      <a:pt x="3458" y="272"/>
                      <a:pt x="3460" y="267"/>
                      <a:pt x="3462" y="258"/>
                    </a:cubicBezTo>
                    <a:cubicBezTo>
                      <a:pt x="3463" y="255"/>
                      <a:pt x="3462" y="253"/>
                      <a:pt x="3462" y="253"/>
                    </a:cubicBezTo>
                    <a:cubicBezTo>
                      <a:pt x="3460" y="253"/>
                      <a:pt x="3458" y="252"/>
                      <a:pt x="3456" y="252"/>
                    </a:cubicBezTo>
                    <a:cubicBezTo>
                      <a:pt x="3454" y="251"/>
                      <a:pt x="3452" y="249"/>
                      <a:pt x="3450" y="248"/>
                    </a:cubicBezTo>
                    <a:cubicBezTo>
                      <a:pt x="3447" y="246"/>
                      <a:pt x="3446" y="243"/>
                      <a:pt x="3445" y="240"/>
                    </a:cubicBezTo>
                    <a:cubicBezTo>
                      <a:pt x="3445" y="238"/>
                      <a:pt x="3444" y="237"/>
                      <a:pt x="3443" y="236"/>
                    </a:cubicBezTo>
                    <a:cubicBezTo>
                      <a:pt x="3439" y="232"/>
                      <a:pt x="3441" y="227"/>
                      <a:pt x="3443" y="223"/>
                    </a:cubicBezTo>
                    <a:cubicBezTo>
                      <a:pt x="3443" y="223"/>
                      <a:pt x="3443" y="223"/>
                      <a:pt x="3443" y="223"/>
                    </a:cubicBezTo>
                    <a:cubicBezTo>
                      <a:pt x="3443" y="223"/>
                      <a:pt x="3443" y="220"/>
                      <a:pt x="3441" y="217"/>
                    </a:cubicBezTo>
                    <a:cubicBezTo>
                      <a:pt x="3440" y="215"/>
                      <a:pt x="3437" y="213"/>
                      <a:pt x="3436" y="211"/>
                    </a:cubicBezTo>
                    <a:cubicBezTo>
                      <a:pt x="3435" y="210"/>
                      <a:pt x="3434" y="210"/>
                      <a:pt x="3433" y="209"/>
                    </a:cubicBezTo>
                    <a:cubicBezTo>
                      <a:pt x="3432" y="208"/>
                      <a:pt x="3430" y="205"/>
                      <a:pt x="3429" y="203"/>
                    </a:cubicBezTo>
                    <a:cubicBezTo>
                      <a:pt x="3428" y="202"/>
                      <a:pt x="3428" y="201"/>
                      <a:pt x="3428" y="201"/>
                    </a:cubicBezTo>
                    <a:cubicBezTo>
                      <a:pt x="3427" y="199"/>
                      <a:pt x="3427" y="198"/>
                      <a:pt x="3426" y="197"/>
                    </a:cubicBezTo>
                    <a:cubicBezTo>
                      <a:pt x="3425" y="196"/>
                      <a:pt x="3422" y="194"/>
                      <a:pt x="3420" y="193"/>
                    </a:cubicBezTo>
                    <a:cubicBezTo>
                      <a:pt x="3417" y="192"/>
                      <a:pt x="3415" y="191"/>
                      <a:pt x="3413" y="190"/>
                    </a:cubicBezTo>
                    <a:cubicBezTo>
                      <a:pt x="3409" y="186"/>
                      <a:pt x="3408" y="181"/>
                      <a:pt x="3408" y="180"/>
                    </a:cubicBezTo>
                    <a:cubicBezTo>
                      <a:pt x="3408" y="179"/>
                      <a:pt x="3408" y="176"/>
                      <a:pt x="3409" y="173"/>
                    </a:cubicBezTo>
                    <a:cubicBezTo>
                      <a:pt x="3406" y="173"/>
                      <a:pt x="3403" y="173"/>
                      <a:pt x="3402" y="172"/>
                    </a:cubicBezTo>
                    <a:cubicBezTo>
                      <a:pt x="3400" y="171"/>
                      <a:pt x="3399" y="169"/>
                      <a:pt x="3399" y="168"/>
                    </a:cubicBezTo>
                    <a:cubicBezTo>
                      <a:pt x="3399" y="165"/>
                      <a:pt x="3399" y="162"/>
                      <a:pt x="3403" y="158"/>
                    </a:cubicBezTo>
                    <a:cubicBezTo>
                      <a:pt x="3402" y="157"/>
                      <a:pt x="3402" y="157"/>
                      <a:pt x="3402" y="157"/>
                    </a:cubicBezTo>
                    <a:cubicBezTo>
                      <a:pt x="3398" y="155"/>
                      <a:pt x="3398" y="151"/>
                      <a:pt x="3398" y="149"/>
                    </a:cubicBezTo>
                    <a:cubicBezTo>
                      <a:pt x="3394" y="149"/>
                      <a:pt x="3390" y="145"/>
                      <a:pt x="3390" y="138"/>
                    </a:cubicBezTo>
                    <a:cubicBezTo>
                      <a:pt x="3389" y="134"/>
                      <a:pt x="3388" y="132"/>
                      <a:pt x="3388" y="131"/>
                    </a:cubicBezTo>
                    <a:cubicBezTo>
                      <a:pt x="3386" y="130"/>
                      <a:pt x="3381" y="127"/>
                      <a:pt x="3379" y="124"/>
                    </a:cubicBezTo>
                    <a:cubicBezTo>
                      <a:pt x="3379" y="123"/>
                      <a:pt x="3377" y="121"/>
                      <a:pt x="3376" y="119"/>
                    </a:cubicBezTo>
                    <a:cubicBezTo>
                      <a:pt x="3374" y="118"/>
                      <a:pt x="3373" y="116"/>
                      <a:pt x="3372" y="115"/>
                    </a:cubicBezTo>
                    <a:cubicBezTo>
                      <a:pt x="3369" y="111"/>
                      <a:pt x="3369" y="105"/>
                      <a:pt x="3373" y="102"/>
                    </a:cubicBezTo>
                    <a:cubicBezTo>
                      <a:pt x="3373" y="101"/>
                      <a:pt x="3373" y="100"/>
                      <a:pt x="3373" y="99"/>
                    </a:cubicBezTo>
                    <a:cubicBezTo>
                      <a:pt x="3372" y="99"/>
                      <a:pt x="3371" y="99"/>
                      <a:pt x="3370" y="99"/>
                    </a:cubicBezTo>
                    <a:cubicBezTo>
                      <a:pt x="3365" y="98"/>
                      <a:pt x="3361" y="98"/>
                      <a:pt x="3361" y="94"/>
                    </a:cubicBezTo>
                    <a:cubicBezTo>
                      <a:pt x="3361" y="93"/>
                      <a:pt x="3361" y="93"/>
                      <a:pt x="3361" y="93"/>
                    </a:cubicBezTo>
                    <a:cubicBezTo>
                      <a:pt x="3360" y="92"/>
                      <a:pt x="3359" y="88"/>
                      <a:pt x="3363" y="85"/>
                    </a:cubicBezTo>
                    <a:cubicBezTo>
                      <a:pt x="3363" y="84"/>
                      <a:pt x="3363" y="84"/>
                      <a:pt x="3363" y="83"/>
                    </a:cubicBezTo>
                    <a:cubicBezTo>
                      <a:pt x="3363" y="83"/>
                      <a:pt x="3361" y="81"/>
                      <a:pt x="3358" y="80"/>
                    </a:cubicBezTo>
                    <a:cubicBezTo>
                      <a:pt x="3357" y="80"/>
                      <a:pt x="3357" y="80"/>
                      <a:pt x="3357" y="80"/>
                    </a:cubicBezTo>
                    <a:cubicBezTo>
                      <a:pt x="3356" y="79"/>
                      <a:pt x="3350" y="76"/>
                      <a:pt x="3347" y="70"/>
                    </a:cubicBezTo>
                    <a:cubicBezTo>
                      <a:pt x="3346" y="69"/>
                      <a:pt x="3346" y="69"/>
                      <a:pt x="3346" y="69"/>
                    </a:cubicBezTo>
                    <a:cubicBezTo>
                      <a:pt x="3346" y="69"/>
                      <a:pt x="3345" y="69"/>
                      <a:pt x="3345" y="69"/>
                    </a:cubicBezTo>
                    <a:cubicBezTo>
                      <a:pt x="3344" y="70"/>
                      <a:pt x="3341" y="71"/>
                      <a:pt x="3339" y="70"/>
                    </a:cubicBezTo>
                    <a:cubicBezTo>
                      <a:pt x="3337" y="69"/>
                      <a:pt x="3335" y="67"/>
                      <a:pt x="3334" y="64"/>
                    </a:cubicBezTo>
                    <a:cubicBezTo>
                      <a:pt x="3332" y="60"/>
                      <a:pt x="3335" y="57"/>
                      <a:pt x="3336" y="55"/>
                    </a:cubicBezTo>
                    <a:cubicBezTo>
                      <a:pt x="3336" y="55"/>
                      <a:pt x="3336" y="55"/>
                      <a:pt x="3337" y="54"/>
                    </a:cubicBezTo>
                    <a:cubicBezTo>
                      <a:pt x="3337" y="54"/>
                      <a:pt x="3338" y="53"/>
                      <a:pt x="3338" y="52"/>
                    </a:cubicBezTo>
                    <a:cubicBezTo>
                      <a:pt x="3338" y="53"/>
                      <a:pt x="3337" y="53"/>
                      <a:pt x="3337" y="53"/>
                    </a:cubicBezTo>
                    <a:cubicBezTo>
                      <a:pt x="3336" y="53"/>
                      <a:pt x="3336" y="53"/>
                      <a:pt x="3336" y="53"/>
                    </a:cubicBezTo>
                    <a:cubicBezTo>
                      <a:pt x="3331" y="53"/>
                      <a:pt x="3328" y="49"/>
                      <a:pt x="3326" y="46"/>
                    </a:cubicBezTo>
                    <a:cubicBezTo>
                      <a:pt x="3326" y="45"/>
                      <a:pt x="3325" y="45"/>
                      <a:pt x="3325" y="45"/>
                    </a:cubicBezTo>
                    <a:cubicBezTo>
                      <a:pt x="3325" y="45"/>
                      <a:pt x="3324" y="45"/>
                      <a:pt x="3324" y="46"/>
                    </a:cubicBezTo>
                    <a:cubicBezTo>
                      <a:pt x="3323" y="46"/>
                      <a:pt x="3323" y="47"/>
                      <a:pt x="3322" y="47"/>
                    </a:cubicBezTo>
                    <a:cubicBezTo>
                      <a:pt x="3320" y="49"/>
                      <a:pt x="3316" y="48"/>
                      <a:pt x="3314" y="46"/>
                    </a:cubicBezTo>
                    <a:cubicBezTo>
                      <a:pt x="3311" y="43"/>
                      <a:pt x="3311" y="40"/>
                      <a:pt x="3314" y="37"/>
                    </a:cubicBezTo>
                    <a:cubicBezTo>
                      <a:pt x="3314" y="37"/>
                      <a:pt x="3314" y="37"/>
                      <a:pt x="3314" y="37"/>
                    </a:cubicBezTo>
                    <a:cubicBezTo>
                      <a:pt x="3314" y="37"/>
                      <a:pt x="3314" y="36"/>
                      <a:pt x="3313" y="34"/>
                    </a:cubicBezTo>
                    <a:cubicBezTo>
                      <a:pt x="3313" y="34"/>
                      <a:pt x="3313" y="33"/>
                      <a:pt x="3313" y="33"/>
                    </a:cubicBezTo>
                    <a:cubicBezTo>
                      <a:pt x="3312" y="33"/>
                      <a:pt x="3308" y="33"/>
                      <a:pt x="3306" y="33"/>
                    </a:cubicBezTo>
                    <a:cubicBezTo>
                      <a:pt x="3302" y="33"/>
                      <a:pt x="3300" y="33"/>
                      <a:pt x="3293" y="29"/>
                    </a:cubicBezTo>
                    <a:cubicBezTo>
                      <a:pt x="3285" y="25"/>
                      <a:pt x="3283" y="25"/>
                      <a:pt x="3278" y="25"/>
                    </a:cubicBezTo>
                    <a:cubicBezTo>
                      <a:pt x="3276" y="25"/>
                      <a:pt x="3276" y="25"/>
                      <a:pt x="3275" y="27"/>
                    </a:cubicBezTo>
                    <a:cubicBezTo>
                      <a:pt x="3275" y="28"/>
                      <a:pt x="3275" y="29"/>
                      <a:pt x="3274" y="30"/>
                    </a:cubicBezTo>
                    <a:cubicBezTo>
                      <a:pt x="3273" y="32"/>
                      <a:pt x="3271" y="33"/>
                      <a:pt x="3269" y="33"/>
                    </a:cubicBezTo>
                    <a:cubicBezTo>
                      <a:pt x="3267" y="34"/>
                      <a:pt x="3264" y="33"/>
                      <a:pt x="3260" y="30"/>
                    </a:cubicBezTo>
                    <a:cubicBezTo>
                      <a:pt x="3258" y="28"/>
                      <a:pt x="3257" y="28"/>
                      <a:pt x="3253" y="30"/>
                    </a:cubicBezTo>
                    <a:cubicBezTo>
                      <a:pt x="3246" y="33"/>
                      <a:pt x="3241" y="25"/>
                      <a:pt x="3237" y="20"/>
                    </a:cubicBezTo>
                    <a:cubicBezTo>
                      <a:pt x="3236" y="19"/>
                      <a:pt x="3236" y="19"/>
                      <a:pt x="3235" y="18"/>
                    </a:cubicBezTo>
                    <a:cubicBezTo>
                      <a:pt x="3234" y="17"/>
                      <a:pt x="3231" y="18"/>
                      <a:pt x="3231" y="18"/>
                    </a:cubicBezTo>
                    <a:cubicBezTo>
                      <a:pt x="3227" y="21"/>
                      <a:pt x="3222" y="20"/>
                      <a:pt x="3219" y="17"/>
                    </a:cubicBezTo>
                    <a:cubicBezTo>
                      <a:pt x="3218" y="17"/>
                      <a:pt x="3217" y="16"/>
                      <a:pt x="3216" y="15"/>
                    </a:cubicBezTo>
                    <a:cubicBezTo>
                      <a:pt x="3213" y="14"/>
                      <a:pt x="3209" y="12"/>
                      <a:pt x="3207" y="10"/>
                    </a:cubicBezTo>
                    <a:cubicBezTo>
                      <a:pt x="3204" y="8"/>
                      <a:pt x="3200" y="9"/>
                      <a:pt x="3199" y="10"/>
                    </a:cubicBezTo>
                    <a:cubicBezTo>
                      <a:pt x="3197" y="12"/>
                      <a:pt x="3194" y="13"/>
                      <a:pt x="3192" y="11"/>
                    </a:cubicBezTo>
                    <a:cubicBezTo>
                      <a:pt x="3189" y="14"/>
                      <a:pt x="3184" y="13"/>
                      <a:pt x="3181" y="12"/>
                    </a:cubicBezTo>
                    <a:cubicBezTo>
                      <a:pt x="3180" y="11"/>
                      <a:pt x="3179" y="11"/>
                      <a:pt x="3179" y="11"/>
                    </a:cubicBezTo>
                    <a:cubicBezTo>
                      <a:pt x="3177" y="12"/>
                      <a:pt x="3176" y="13"/>
                      <a:pt x="3174" y="15"/>
                    </a:cubicBezTo>
                    <a:cubicBezTo>
                      <a:pt x="3172" y="16"/>
                      <a:pt x="3172" y="16"/>
                      <a:pt x="3172" y="16"/>
                    </a:cubicBezTo>
                    <a:cubicBezTo>
                      <a:pt x="3169" y="18"/>
                      <a:pt x="3166" y="18"/>
                      <a:pt x="3164" y="18"/>
                    </a:cubicBezTo>
                    <a:cubicBezTo>
                      <a:pt x="3164" y="18"/>
                      <a:pt x="3163" y="18"/>
                      <a:pt x="3163" y="18"/>
                    </a:cubicBezTo>
                    <a:cubicBezTo>
                      <a:pt x="3159" y="22"/>
                      <a:pt x="3152" y="23"/>
                      <a:pt x="3150" y="23"/>
                    </a:cubicBezTo>
                    <a:cubicBezTo>
                      <a:pt x="3149" y="23"/>
                      <a:pt x="3148" y="23"/>
                      <a:pt x="3147" y="23"/>
                    </a:cubicBezTo>
                    <a:cubicBezTo>
                      <a:pt x="3145" y="24"/>
                      <a:pt x="3144" y="24"/>
                      <a:pt x="3141" y="24"/>
                    </a:cubicBezTo>
                    <a:cubicBezTo>
                      <a:pt x="3137" y="25"/>
                      <a:pt x="3134" y="25"/>
                      <a:pt x="3126" y="23"/>
                    </a:cubicBezTo>
                    <a:cubicBezTo>
                      <a:pt x="3122" y="22"/>
                      <a:pt x="3120" y="23"/>
                      <a:pt x="3118" y="26"/>
                    </a:cubicBezTo>
                    <a:cubicBezTo>
                      <a:pt x="3117" y="26"/>
                      <a:pt x="3117" y="26"/>
                      <a:pt x="3117" y="26"/>
                    </a:cubicBezTo>
                    <a:cubicBezTo>
                      <a:pt x="3115" y="29"/>
                      <a:pt x="3113" y="31"/>
                      <a:pt x="3106" y="31"/>
                    </a:cubicBezTo>
                    <a:cubicBezTo>
                      <a:pt x="3102" y="32"/>
                      <a:pt x="3101" y="32"/>
                      <a:pt x="3099" y="33"/>
                    </a:cubicBezTo>
                    <a:cubicBezTo>
                      <a:pt x="3098" y="34"/>
                      <a:pt x="3097" y="34"/>
                      <a:pt x="3095" y="35"/>
                    </a:cubicBezTo>
                    <a:cubicBezTo>
                      <a:pt x="3091" y="37"/>
                      <a:pt x="3087" y="39"/>
                      <a:pt x="3083" y="41"/>
                    </a:cubicBezTo>
                    <a:cubicBezTo>
                      <a:pt x="3081" y="42"/>
                      <a:pt x="3079" y="43"/>
                      <a:pt x="3077" y="44"/>
                    </a:cubicBezTo>
                    <a:cubicBezTo>
                      <a:pt x="3072" y="47"/>
                      <a:pt x="3064" y="48"/>
                      <a:pt x="3051" y="48"/>
                    </a:cubicBezTo>
                    <a:cubicBezTo>
                      <a:pt x="3047" y="48"/>
                      <a:pt x="3046" y="49"/>
                      <a:pt x="3046" y="49"/>
                    </a:cubicBezTo>
                    <a:cubicBezTo>
                      <a:pt x="3046" y="49"/>
                      <a:pt x="3046" y="49"/>
                      <a:pt x="3046" y="49"/>
                    </a:cubicBezTo>
                    <a:cubicBezTo>
                      <a:pt x="3046" y="49"/>
                      <a:pt x="3046" y="50"/>
                      <a:pt x="3046" y="50"/>
                    </a:cubicBezTo>
                    <a:cubicBezTo>
                      <a:pt x="3046" y="51"/>
                      <a:pt x="3046" y="51"/>
                      <a:pt x="3045" y="52"/>
                    </a:cubicBezTo>
                    <a:cubicBezTo>
                      <a:pt x="3045" y="55"/>
                      <a:pt x="3044" y="56"/>
                      <a:pt x="3042" y="59"/>
                    </a:cubicBezTo>
                    <a:cubicBezTo>
                      <a:pt x="3042" y="59"/>
                      <a:pt x="3041" y="60"/>
                      <a:pt x="3040" y="62"/>
                    </a:cubicBezTo>
                    <a:cubicBezTo>
                      <a:pt x="3038" y="64"/>
                      <a:pt x="3036" y="67"/>
                      <a:pt x="3034" y="69"/>
                    </a:cubicBezTo>
                    <a:cubicBezTo>
                      <a:pt x="3030" y="72"/>
                      <a:pt x="3027" y="76"/>
                      <a:pt x="3026" y="79"/>
                    </a:cubicBezTo>
                    <a:cubicBezTo>
                      <a:pt x="3022" y="85"/>
                      <a:pt x="3021" y="86"/>
                      <a:pt x="3018" y="89"/>
                    </a:cubicBezTo>
                    <a:cubicBezTo>
                      <a:pt x="3017" y="90"/>
                      <a:pt x="3017" y="90"/>
                      <a:pt x="3017" y="90"/>
                    </a:cubicBezTo>
                    <a:cubicBezTo>
                      <a:pt x="3016" y="90"/>
                      <a:pt x="3016" y="90"/>
                      <a:pt x="3016" y="91"/>
                    </a:cubicBezTo>
                    <a:cubicBezTo>
                      <a:pt x="3019" y="94"/>
                      <a:pt x="3019" y="96"/>
                      <a:pt x="3017" y="99"/>
                    </a:cubicBezTo>
                    <a:cubicBezTo>
                      <a:pt x="3017" y="100"/>
                      <a:pt x="3016" y="100"/>
                      <a:pt x="3016" y="101"/>
                    </a:cubicBezTo>
                    <a:cubicBezTo>
                      <a:pt x="3016" y="101"/>
                      <a:pt x="3015" y="103"/>
                      <a:pt x="3015" y="103"/>
                    </a:cubicBezTo>
                    <a:cubicBezTo>
                      <a:pt x="3015" y="103"/>
                      <a:pt x="3016" y="103"/>
                      <a:pt x="3016" y="103"/>
                    </a:cubicBezTo>
                    <a:cubicBezTo>
                      <a:pt x="3016" y="104"/>
                      <a:pt x="3016" y="104"/>
                      <a:pt x="3016" y="104"/>
                    </a:cubicBezTo>
                    <a:cubicBezTo>
                      <a:pt x="3017" y="103"/>
                      <a:pt x="3020" y="103"/>
                      <a:pt x="3024" y="100"/>
                    </a:cubicBezTo>
                    <a:cubicBezTo>
                      <a:pt x="3032" y="95"/>
                      <a:pt x="3039" y="99"/>
                      <a:pt x="3043" y="102"/>
                    </a:cubicBezTo>
                    <a:cubicBezTo>
                      <a:pt x="3044" y="102"/>
                      <a:pt x="3044" y="103"/>
                      <a:pt x="3045" y="103"/>
                    </a:cubicBezTo>
                    <a:cubicBezTo>
                      <a:pt x="3049" y="105"/>
                      <a:pt x="3051" y="108"/>
                      <a:pt x="3051" y="111"/>
                    </a:cubicBezTo>
                    <a:cubicBezTo>
                      <a:pt x="3051" y="112"/>
                      <a:pt x="3051" y="112"/>
                      <a:pt x="3051" y="112"/>
                    </a:cubicBezTo>
                    <a:cubicBezTo>
                      <a:pt x="3051" y="115"/>
                      <a:pt x="3051" y="117"/>
                      <a:pt x="3049" y="123"/>
                    </a:cubicBezTo>
                    <a:cubicBezTo>
                      <a:pt x="3048" y="127"/>
                      <a:pt x="3048" y="127"/>
                      <a:pt x="3048" y="127"/>
                    </a:cubicBezTo>
                    <a:cubicBezTo>
                      <a:pt x="3049" y="128"/>
                      <a:pt x="3050" y="128"/>
                      <a:pt x="3051" y="129"/>
                    </a:cubicBezTo>
                    <a:cubicBezTo>
                      <a:pt x="3057" y="131"/>
                      <a:pt x="3056" y="139"/>
                      <a:pt x="3056" y="144"/>
                    </a:cubicBezTo>
                    <a:cubicBezTo>
                      <a:pt x="3056" y="146"/>
                      <a:pt x="3056" y="147"/>
                      <a:pt x="3056" y="148"/>
                    </a:cubicBezTo>
                    <a:cubicBezTo>
                      <a:pt x="3057" y="153"/>
                      <a:pt x="3057" y="155"/>
                      <a:pt x="3055" y="158"/>
                    </a:cubicBezTo>
                    <a:cubicBezTo>
                      <a:pt x="3054" y="160"/>
                      <a:pt x="3051" y="163"/>
                      <a:pt x="3044" y="169"/>
                    </a:cubicBezTo>
                    <a:cubicBezTo>
                      <a:pt x="3042" y="171"/>
                      <a:pt x="3039" y="173"/>
                      <a:pt x="3038" y="174"/>
                    </a:cubicBezTo>
                    <a:cubicBezTo>
                      <a:pt x="3037" y="175"/>
                      <a:pt x="3037" y="175"/>
                      <a:pt x="3037" y="175"/>
                    </a:cubicBezTo>
                    <a:cubicBezTo>
                      <a:pt x="3033" y="180"/>
                      <a:pt x="3029" y="185"/>
                      <a:pt x="3027" y="187"/>
                    </a:cubicBezTo>
                    <a:cubicBezTo>
                      <a:pt x="3026" y="187"/>
                      <a:pt x="3026" y="187"/>
                      <a:pt x="3025" y="188"/>
                    </a:cubicBezTo>
                    <a:cubicBezTo>
                      <a:pt x="3024" y="189"/>
                      <a:pt x="3023" y="190"/>
                      <a:pt x="3023" y="190"/>
                    </a:cubicBezTo>
                    <a:cubicBezTo>
                      <a:pt x="3023" y="191"/>
                      <a:pt x="3023" y="192"/>
                      <a:pt x="3023" y="193"/>
                    </a:cubicBezTo>
                    <a:cubicBezTo>
                      <a:pt x="3023" y="194"/>
                      <a:pt x="3023" y="196"/>
                      <a:pt x="3023" y="198"/>
                    </a:cubicBezTo>
                    <a:cubicBezTo>
                      <a:pt x="3022" y="200"/>
                      <a:pt x="3022" y="202"/>
                      <a:pt x="3021" y="203"/>
                    </a:cubicBezTo>
                    <a:cubicBezTo>
                      <a:pt x="3021" y="204"/>
                      <a:pt x="3021" y="205"/>
                      <a:pt x="3021" y="205"/>
                    </a:cubicBezTo>
                    <a:cubicBezTo>
                      <a:pt x="3021" y="208"/>
                      <a:pt x="3021" y="212"/>
                      <a:pt x="3018" y="214"/>
                    </a:cubicBezTo>
                    <a:cubicBezTo>
                      <a:pt x="3018" y="215"/>
                      <a:pt x="3018" y="215"/>
                      <a:pt x="3018" y="216"/>
                    </a:cubicBezTo>
                    <a:cubicBezTo>
                      <a:pt x="3018" y="219"/>
                      <a:pt x="3017" y="220"/>
                      <a:pt x="3015" y="222"/>
                    </a:cubicBezTo>
                    <a:cubicBezTo>
                      <a:pt x="3015" y="222"/>
                      <a:pt x="3014" y="222"/>
                      <a:pt x="3014" y="223"/>
                    </a:cubicBezTo>
                    <a:cubicBezTo>
                      <a:pt x="3014" y="223"/>
                      <a:pt x="3014" y="223"/>
                      <a:pt x="3014" y="223"/>
                    </a:cubicBezTo>
                    <a:cubicBezTo>
                      <a:pt x="3014" y="224"/>
                      <a:pt x="3014" y="224"/>
                      <a:pt x="3014" y="224"/>
                    </a:cubicBezTo>
                    <a:cubicBezTo>
                      <a:pt x="3014" y="228"/>
                      <a:pt x="3012" y="229"/>
                      <a:pt x="3010" y="231"/>
                    </a:cubicBezTo>
                    <a:cubicBezTo>
                      <a:pt x="3010" y="232"/>
                      <a:pt x="3010" y="234"/>
                      <a:pt x="3011" y="235"/>
                    </a:cubicBezTo>
                    <a:cubicBezTo>
                      <a:pt x="3012" y="243"/>
                      <a:pt x="3005" y="250"/>
                      <a:pt x="3001" y="254"/>
                    </a:cubicBezTo>
                    <a:cubicBezTo>
                      <a:pt x="3001" y="254"/>
                      <a:pt x="3001" y="254"/>
                      <a:pt x="3001" y="254"/>
                    </a:cubicBezTo>
                    <a:cubicBezTo>
                      <a:pt x="2999" y="256"/>
                      <a:pt x="2998" y="258"/>
                      <a:pt x="2998" y="262"/>
                    </a:cubicBezTo>
                    <a:cubicBezTo>
                      <a:pt x="2999" y="265"/>
                      <a:pt x="2999" y="269"/>
                      <a:pt x="2997" y="273"/>
                    </a:cubicBezTo>
                    <a:cubicBezTo>
                      <a:pt x="2996" y="276"/>
                      <a:pt x="2994" y="278"/>
                      <a:pt x="2992" y="280"/>
                    </a:cubicBezTo>
                    <a:cubicBezTo>
                      <a:pt x="2991" y="282"/>
                      <a:pt x="2989" y="284"/>
                      <a:pt x="2989" y="285"/>
                    </a:cubicBezTo>
                    <a:cubicBezTo>
                      <a:pt x="2987" y="288"/>
                      <a:pt x="2987" y="290"/>
                      <a:pt x="2987" y="292"/>
                    </a:cubicBezTo>
                    <a:cubicBezTo>
                      <a:pt x="2988" y="298"/>
                      <a:pt x="2984" y="302"/>
                      <a:pt x="2982" y="303"/>
                    </a:cubicBezTo>
                    <a:cubicBezTo>
                      <a:pt x="2983" y="303"/>
                      <a:pt x="2983" y="303"/>
                      <a:pt x="2984" y="303"/>
                    </a:cubicBezTo>
                    <a:cubicBezTo>
                      <a:pt x="2985" y="303"/>
                      <a:pt x="2986" y="303"/>
                      <a:pt x="2987" y="303"/>
                    </a:cubicBezTo>
                    <a:cubicBezTo>
                      <a:pt x="2988" y="303"/>
                      <a:pt x="2992" y="302"/>
                      <a:pt x="2994" y="305"/>
                    </a:cubicBezTo>
                    <a:cubicBezTo>
                      <a:pt x="2995" y="307"/>
                      <a:pt x="2994" y="310"/>
                      <a:pt x="2994" y="311"/>
                    </a:cubicBezTo>
                    <a:cubicBezTo>
                      <a:pt x="2993" y="312"/>
                      <a:pt x="2993" y="312"/>
                      <a:pt x="2993" y="312"/>
                    </a:cubicBezTo>
                    <a:cubicBezTo>
                      <a:pt x="2993" y="314"/>
                      <a:pt x="2993" y="314"/>
                      <a:pt x="2993" y="317"/>
                    </a:cubicBezTo>
                    <a:cubicBezTo>
                      <a:pt x="2995" y="323"/>
                      <a:pt x="2991" y="328"/>
                      <a:pt x="2989" y="331"/>
                    </a:cubicBezTo>
                    <a:cubicBezTo>
                      <a:pt x="2988" y="332"/>
                      <a:pt x="2986" y="333"/>
                      <a:pt x="2985" y="334"/>
                    </a:cubicBezTo>
                    <a:cubicBezTo>
                      <a:pt x="2983" y="336"/>
                      <a:pt x="2981" y="337"/>
                      <a:pt x="2981" y="339"/>
                    </a:cubicBezTo>
                    <a:cubicBezTo>
                      <a:pt x="2978" y="345"/>
                      <a:pt x="2974" y="345"/>
                      <a:pt x="2970" y="345"/>
                    </a:cubicBezTo>
                    <a:cubicBezTo>
                      <a:pt x="2968" y="344"/>
                      <a:pt x="2968" y="344"/>
                      <a:pt x="2968" y="344"/>
                    </a:cubicBezTo>
                    <a:cubicBezTo>
                      <a:pt x="2967" y="344"/>
                      <a:pt x="2965" y="344"/>
                      <a:pt x="2964" y="345"/>
                    </a:cubicBezTo>
                    <a:cubicBezTo>
                      <a:pt x="2963" y="347"/>
                      <a:pt x="2961" y="347"/>
                      <a:pt x="2958" y="347"/>
                    </a:cubicBezTo>
                    <a:cubicBezTo>
                      <a:pt x="2956" y="348"/>
                      <a:pt x="2954" y="348"/>
                      <a:pt x="2952" y="349"/>
                    </a:cubicBezTo>
                    <a:cubicBezTo>
                      <a:pt x="2948" y="350"/>
                      <a:pt x="2948" y="350"/>
                      <a:pt x="2947" y="352"/>
                    </a:cubicBezTo>
                    <a:cubicBezTo>
                      <a:pt x="2946" y="354"/>
                      <a:pt x="2946" y="355"/>
                      <a:pt x="2944" y="356"/>
                    </a:cubicBezTo>
                    <a:cubicBezTo>
                      <a:pt x="2944" y="357"/>
                      <a:pt x="2944" y="357"/>
                      <a:pt x="2944" y="357"/>
                    </a:cubicBezTo>
                    <a:cubicBezTo>
                      <a:pt x="2941" y="361"/>
                      <a:pt x="2935" y="368"/>
                      <a:pt x="2933" y="371"/>
                    </a:cubicBezTo>
                    <a:cubicBezTo>
                      <a:pt x="2933" y="372"/>
                      <a:pt x="2931" y="376"/>
                      <a:pt x="2919" y="380"/>
                    </a:cubicBezTo>
                    <a:cubicBezTo>
                      <a:pt x="2917" y="381"/>
                      <a:pt x="2917" y="381"/>
                      <a:pt x="2917" y="381"/>
                    </a:cubicBezTo>
                    <a:cubicBezTo>
                      <a:pt x="2917" y="380"/>
                      <a:pt x="2917" y="380"/>
                      <a:pt x="2917" y="380"/>
                    </a:cubicBezTo>
                    <a:cubicBezTo>
                      <a:pt x="2914" y="381"/>
                      <a:pt x="2911" y="382"/>
                      <a:pt x="2909" y="383"/>
                    </a:cubicBezTo>
                    <a:cubicBezTo>
                      <a:pt x="2904" y="387"/>
                      <a:pt x="2898" y="386"/>
                      <a:pt x="2893" y="380"/>
                    </a:cubicBezTo>
                    <a:cubicBezTo>
                      <a:pt x="2891" y="379"/>
                      <a:pt x="2885" y="379"/>
                      <a:pt x="2881" y="380"/>
                    </a:cubicBezTo>
                    <a:cubicBezTo>
                      <a:pt x="2879" y="380"/>
                      <a:pt x="2877" y="380"/>
                      <a:pt x="2876" y="380"/>
                    </a:cubicBezTo>
                    <a:cubicBezTo>
                      <a:pt x="2870" y="380"/>
                      <a:pt x="2859" y="375"/>
                      <a:pt x="2849" y="367"/>
                    </a:cubicBezTo>
                    <a:cubicBezTo>
                      <a:pt x="2846" y="365"/>
                      <a:pt x="2845" y="364"/>
                      <a:pt x="2845" y="364"/>
                    </a:cubicBezTo>
                    <a:cubicBezTo>
                      <a:pt x="2845" y="364"/>
                      <a:pt x="2845" y="365"/>
                      <a:pt x="2845" y="365"/>
                    </a:cubicBezTo>
                    <a:cubicBezTo>
                      <a:pt x="2844" y="365"/>
                      <a:pt x="2844" y="365"/>
                      <a:pt x="2844" y="365"/>
                    </a:cubicBezTo>
                    <a:cubicBezTo>
                      <a:pt x="2839" y="380"/>
                      <a:pt x="2824" y="419"/>
                      <a:pt x="2823" y="422"/>
                    </a:cubicBezTo>
                    <a:cubicBezTo>
                      <a:pt x="2822" y="427"/>
                      <a:pt x="2815" y="443"/>
                      <a:pt x="2813" y="448"/>
                    </a:cubicBezTo>
                    <a:cubicBezTo>
                      <a:pt x="2812" y="449"/>
                      <a:pt x="2812" y="449"/>
                      <a:pt x="2813" y="451"/>
                    </a:cubicBezTo>
                    <a:cubicBezTo>
                      <a:pt x="2813" y="453"/>
                      <a:pt x="2814" y="455"/>
                      <a:pt x="2814" y="457"/>
                    </a:cubicBezTo>
                    <a:cubicBezTo>
                      <a:pt x="2813" y="463"/>
                      <a:pt x="2803" y="474"/>
                      <a:pt x="2802" y="476"/>
                    </a:cubicBezTo>
                    <a:cubicBezTo>
                      <a:pt x="2801" y="476"/>
                      <a:pt x="2800" y="479"/>
                      <a:pt x="2800" y="481"/>
                    </a:cubicBezTo>
                    <a:cubicBezTo>
                      <a:pt x="2800" y="484"/>
                      <a:pt x="2801" y="495"/>
                      <a:pt x="2801" y="498"/>
                    </a:cubicBezTo>
                    <a:cubicBezTo>
                      <a:pt x="2801" y="504"/>
                      <a:pt x="2797" y="508"/>
                      <a:pt x="2791" y="511"/>
                    </a:cubicBezTo>
                    <a:cubicBezTo>
                      <a:pt x="2789" y="512"/>
                      <a:pt x="2788" y="513"/>
                      <a:pt x="2788" y="514"/>
                    </a:cubicBezTo>
                    <a:cubicBezTo>
                      <a:pt x="2787" y="517"/>
                      <a:pt x="2787" y="525"/>
                      <a:pt x="2787" y="530"/>
                    </a:cubicBezTo>
                    <a:cubicBezTo>
                      <a:pt x="2787" y="532"/>
                      <a:pt x="2787" y="534"/>
                      <a:pt x="2787" y="534"/>
                    </a:cubicBezTo>
                    <a:cubicBezTo>
                      <a:pt x="2788" y="534"/>
                      <a:pt x="2788" y="534"/>
                      <a:pt x="2788" y="534"/>
                    </a:cubicBezTo>
                    <a:cubicBezTo>
                      <a:pt x="2788" y="535"/>
                      <a:pt x="2788" y="535"/>
                      <a:pt x="2788" y="535"/>
                    </a:cubicBezTo>
                    <a:cubicBezTo>
                      <a:pt x="2791" y="538"/>
                      <a:pt x="2800" y="547"/>
                      <a:pt x="2802" y="549"/>
                    </a:cubicBezTo>
                    <a:cubicBezTo>
                      <a:pt x="2803" y="550"/>
                      <a:pt x="2803" y="550"/>
                      <a:pt x="2803" y="550"/>
                    </a:cubicBezTo>
                    <a:cubicBezTo>
                      <a:pt x="2804" y="551"/>
                      <a:pt x="2806" y="552"/>
                      <a:pt x="2807" y="553"/>
                    </a:cubicBezTo>
                    <a:cubicBezTo>
                      <a:pt x="2808" y="551"/>
                      <a:pt x="2811" y="547"/>
                      <a:pt x="2812" y="545"/>
                    </a:cubicBezTo>
                    <a:cubicBezTo>
                      <a:pt x="2813" y="543"/>
                      <a:pt x="2815" y="541"/>
                      <a:pt x="2816" y="539"/>
                    </a:cubicBezTo>
                    <a:cubicBezTo>
                      <a:pt x="2819" y="534"/>
                      <a:pt x="2825" y="535"/>
                      <a:pt x="2830" y="536"/>
                    </a:cubicBezTo>
                    <a:cubicBezTo>
                      <a:pt x="2832" y="536"/>
                      <a:pt x="2834" y="536"/>
                      <a:pt x="2836" y="536"/>
                    </a:cubicBezTo>
                    <a:cubicBezTo>
                      <a:pt x="2843" y="536"/>
                      <a:pt x="2843" y="536"/>
                      <a:pt x="2845" y="535"/>
                    </a:cubicBezTo>
                    <a:cubicBezTo>
                      <a:pt x="2845" y="534"/>
                      <a:pt x="2845" y="534"/>
                      <a:pt x="2845" y="534"/>
                    </a:cubicBezTo>
                    <a:cubicBezTo>
                      <a:pt x="2849" y="531"/>
                      <a:pt x="2855" y="531"/>
                      <a:pt x="2855" y="531"/>
                    </a:cubicBezTo>
                    <a:cubicBezTo>
                      <a:pt x="2856" y="531"/>
                      <a:pt x="2856" y="531"/>
                      <a:pt x="2856" y="531"/>
                    </a:cubicBezTo>
                    <a:cubicBezTo>
                      <a:pt x="2858" y="532"/>
                      <a:pt x="2862" y="533"/>
                      <a:pt x="2865" y="533"/>
                    </a:cubicBezTo>
                    <a:cubicBezTo>
                      <a:pt x="2870" y="532"/>
                      <a:pt x="2872" y="534"/>
                      <a:pt x="2874" y="536"/>
                    </a:cubicBezTo>
                    <a:cubicBezTo>
                      <a:pt x="2875" y="537"/>
                      <a:pt x="2875" y="537"/>
                      <a:pt x="2875" y="537"/>
                    </a:cubicBezTo>
                    <a:cubicBezTo>
                      <a:pt x="2876" y="537"/>
                      <a:pt x="2877" y="538"/>
                      <a:pt x="2879" y="539"/>
                    </a:cubicBezTo>
                    <a:cubicBezTo>
                      <a:pt x="2882" y="541"/>
                      <a:pt x="2887" y="543"/>
                      <a:pt x="2889" y="546"/>
                    </a:cubicBezTo>
                    <a:cubicBezTo>
                      <a:pt x="2891" y="549"/>
                      <a:pt x="2893" y="550"/>
                      <a:pt x="2894" y="550"/>
                    </a:cubicBezTo>
                    <a:cubicBezTo>
                      <a:pt x="2896" y="549"/>
                      <a:pt x="2899" y="545"/>
                      <a:pt x="2901" y="541"/>
                    </a:cubicBezTo>
                    <a:cubicBezTo>
                      <a:pt x="2904" y="537"/>
                      <a:pt x="2912" y="524"/>
                      <a:pt x="2915" y="519"/>
                    </a:cubicBezTo>
                    <a:cubicBezTo>
                      <a:pt x="2919" y="514"/>
                      <a:pt x="2923" y="516"/>
                      <a:pt x="2925" y="516"/>
                    </a:cubicBezTo>
                    <a:cubicBezTo>
                      <a:pt x="2926" y="517"/>
                      <a:pt x="2927" y="517"/>
                      <a:pt x="2928" y="516"/>
                    </a:cubicBezTo>
                    <a:cubicBezTo>
                      <a:pt x="2932" y="514"/>
                      <a:pt x="2938" y="512"/>
                      <a:pt x="2943" y="514"/>
                    </a:cubicBezTo>
                    <a:cubicBezTo>
                      <a:pt x="2944" y="515"/>
                      <a:pt x="2946" y="515"/>
                      <a:pt x="2954" y="515"/>
                    </a:cubicBezTo>
                    <a:cubicBezTo>
                      <a:pt x="2955" y="515"/>
                      <a:pt x="2956" y="516"/>
                      <a:pt x="2957" y="516"/>
                    </a:cubicBezTo>
                    <a:cubicBezTo>
                      <a:pt x="2957" y="516"/>
                      <a:pt x="2958" y="516"/>
                      <a:pt x="2958" y="516"/>
                    </a:cubicBezTo>
                    <a:cubicBezTo>
                      <a:pt x="2961" y="516"/>
                      <a:pt x="2963" y="516"/>
                      <a:pt x="2965" y="518"/>
                    </a:cubicBezTo>
                    <a:cubicBezTo>
                      <a:pt x="2967" y="520"/>
                      <a:pt x="2969" y="523"/>
                      <a:pt x="2969" y="526"/>
                    </a:cubicBezTo>
                    <a:cubicBezTo>
                      <a:pt x="2970" y="527"/>
                      <a:pt x="2975" y="534"/>
                      <a:pt x="2978" y="536"/>
                    </a:cubicBezTo>
                    <a:cubicBezTo>
                      <a:pt x="2979" y="537"/>
                      <a:pt x="2985" y="539"/>
                      <a:pt x="2988" y="540"/>
                    </a:cubicBezTo>
                    <a:cubicBezTo>
                      <a:pt x="2993" y="541"/>
                      <a:pt x="2996" y="542"/>
                      <a:pt x="2998" y="543"/>
                    </a:cubicBezTo>
                    <a:cubicBezTo>
                      <a:pt x="3002" y="545"/>
                      <a:pt x="3003" y="549"/>
                      <a:pt x="3004" y="551"/>
                    </a:cubicBezTo>
                    <a:cubicBezTo>
                      <a:pt x="3004" y="551"/>
                      <a:pt x="3004" y="552"/>
                      <a:pt x="3004" y="552"/>
                    </a:cubicBezTo>
                    <a:cubicBezTo>
                      <a:pt x="3004" y="552"/>
                      <a:pt x="3006" y="554"/>
                      <a:pt x="3007" y="555"/>
                    </a:cubicBezTo>
                    <a:cubicBezTo>
                      <a:pt x="3010" y="558"/>
                      <a:pt x="3012" y="559"/>
                      <a:pt x="3013" y="561"/>
                    </a:cubicBezTo>
                    <a:cubicBezTo>
                      <a:pt x="3014" y="562"/>
                      <a:pt x="3014" y="562"/>
                      <a:pt x="3015" y="562"/>
                    </a:cubicBezTo>
                    <a:cubicBezTo>
                      <a:pt x="3016" y="562"/>
                      <a:pt x="3018" y="563"/>
                      <a:pt x="3033" y="576"/>
                    </a:cubicBezTo>
                    <a:cubicBezTo>
                      <a:pt x="3041" y="583"/>
                      <a:pt x="3043" y="587"/>
                      <a:pt x="3044" y="592"/>
                    </a:cubicBezTo>
                    <a:cubicBezTo>
                      <a:pt x="3044" y="594"/>
                      <a:pt x="3044" y="596"/>
                      <a:pt x="3048" y="600"/>
                    </a:cubicBezTo>
                    <a:cubicBezTo>
                      <a:pt x="3048" y="600"/>
                      <a:pt x="3048" y="601"/>
                      <a:pt x="3049" y="601"/>
                    </a:cubicBezTo>
                    <a:cubicBezTo>
                      <a:pt x="3051" y="603"/>
                      <a:pt x="3055" y="608"/>
                      <a:pt x="3056" y="615"/>
                    </a:cubicBezTo>
                    <a:cubicBezTo>
                      <a:pt x="3056" y="622"/>
                      <a:pt x="3055" y="625"/>
                      <a:pt x="3051" y="627"/>
                    </a:cubicBezTo>
                    <a:cubicBezTo>
                      <a:pt x="3050" y="627"/>
                      <a:pt x="3050" y="627"/>
                      <a:pt x="3050" y="627"/>
                    </a:cubicBezTo>
                    <a:cubicBezTo>
                      <a:pt x="3049" y="628"/>
                      <a:pt x="3049" y="628"/>
                      <a:pt x="3049" y="628"/>
                    </a:cubicBezTo>
                    <a:cubicBezTo>
                      <a:pt x="3048" y="628"/>
                      <a:pt x="3048" y="628"/>
                      <a:pt x="3048" y="628"/>
                    </a:cubicBezTo>
                    <a:cubicBezTo>
                      <a:pt x="3048" y="628"/>
                      <a:pt x="3048" y="628"/>
                      <a:pt x="3048" y="629"/>
                    </a:cubicBezTo>
                    <a:cubicBezTo>
                      <a:pt x="3046" y="632"/>
                      <a:pt x="3044" y="634"/>
                      <a:pt x="3041" y="636"/>
                    </a:cubicBezTo>
                    <a:cubicBezTo>
                      <a:pt x="3041" y="636"/>
                      <a:pt x="3040" y="636"/>
                      <a:pt x="3040" y="637"/>
                    </a:cubicBezTo>
                    <a:cubicBezTo>
                      <a:pt x="3037" y="639"/>
                      <a:pt x="3034" y="641"/>
                      <a:pt x="3028" y="640"/>
                    </a:cubicBezTo>
                    <a:cubicBezTo>
                      <a:pt x="3022" y="639"/>
                      <a:pt x="3021" y="640"/>
                      <a:pt x="3020" y="641"/>
                    </a:cubicBezTo>
                    <a:cubicBezTo>
                      <a:pt x="3017" y="642"/>
                      <a:pt x="3014" y="642"/>
                      <a:pt x="3009" y="641"/>
                    </a:cubicBezTo>
                    <a:cubicBezTo>
                      <a:pt x="3008" y="641"/>
                      <a:pt x="3008" y="641"/>
                      <a:pt x="3008" y="641"/>
                    </a:cubicBezTo>
                    <a:cubicBezTo>
                      <a:pt x="3005" y="640"/>
                      <a:pt x="3001" y="638"/>
                      <a:pt x="2999" y="634"/>
                    </a:cubicBezTo>
                    <a:cubicBezTo>
                      <a:pt x="2999" y="634"/>
                      <a:pt x="2999" y="634"/>
                      <a:pt x="2999" y="634"/>
                    </a:cubicBezTo>
                    <a:cubicBezTo>
                      <a:pt x="2995" y="635"/>
                      <a:pt x="2993" y="634"/>
                      <a:pt x="2991" y="631"/>
                    </a:cubicBezTo>
                    <a:cubicBezTo>
                      <a:pt x="2991" y="632"/>
                      <a:pt x="2990" y="633"/>
                      <a:pt x="2990" y="633"/>
                    </a:cubicBezTo>
                    <a:cubicBezTo>
                      <a:pt x="2989" y="637"/>
                      <a:pt x="2986" y="639"/>
                      <a:pt x="2982" y="637"/>
                    </a:cubicBezTo>
                    <a:cubicBezTo>
                      <a:pt x="2982" y="637"/>
                      <a:pt x="2982" y="637"/>
                      <a:pt x="2981" y="637"/>
                    </a:cubicBezTo>
                    <a:cubicBezTo>
                      <a:pt x="2980" y="637"/>
                      <a:pt x="2976" y="637"/>
                      <a:pt x="2975" y="638"/>
                    </a:cubicBezTo>
                    <a:cubicBezTo>
                      <a:pt x="2971" y="639"/>
                      <a:pt x="2968" y="638"/>
                      <a:pt x="2964" y="636"/>
                    </a:cubicBezTo>
                    <a:cubicBezTo>
                      <a:pt x="2962" y="635"/>
                      <a:pt x="2962" y="636"/>
                      <a:pt x="2961" y="636"/>
                    </a:cubicBezTo>
                    <a:cubicBezTo>
                      <a:pt x="2959" y="638"/>
                      <a:pt x="2956" y="639"/>
                      <a:pt x="2955" y="639"/>
                    </a:cubicBezTo>
                    <a:cubicBezTo>
                      <a:pt x="2954" y="639"/>
                      <a:pt x="2953" y="639"/>
                      <a:pt x="2953" y="639"/>
                    </a:cubicBezTo>
                    <a:cubicBezTo>
                      <a:pt x="2952" y="640"/>
                      <a:pt x="2952" y="640"/>
                      <a:pt x="2952" y="640"/>
                    </a:cubicBezTo>
                    <a:cubicBezTo>
                      <a:pt x="2950" y="641"/>
                      <a:pt x="2949" y="643"/>
                      <a:pt x="2946" y="644"/>
                    </a:cubicBezTo>
                    <a:cubicBezTo>
                      <a:pt x="2944" y="644"/>
                      <a:pt x="2940" y="647"/>
                      <a:pt x="2936" y="651"/>
                    </a:cubicBezTo>
                    <a:cubicBezTo>
                      <a:pt x="2931" y="658"/>
                      <a:pt x="2926" y="658"/>
                      <a:pt x="2923" y="656"/>
                    </a:cubicBezTo>
                    <a:cubicBezTo>
                      <a:pt x="2922" y="656"/>
                      <a:pt x="2921" y="655"/>
                      <a:pt x="2919" y="654"/>
                    </a:cubicBezTo>
                    <a:cubicBezTo>
                      <a:pt x="2918" y="653"/>
                      <a:pt x="2916" y="652"/>
                      <a:pt x="2913" y="651"/>
                    </a:cubicBezTo>
                    <a:cubicBezTo>
                      <a:pt x="2913" y="651"/>
                      <a:pt x="2913" y="650"/>
                      <a:pt x="2912" y="651"/>
                    </a:cubicBezTo>
                    <a:cubicBezTo>
                      <a:pt x="2912" y="651"/>
                      <a:pt x="2911" y="652"/>
                      <a:pt x="2910" y="655"/>
                    </a:cubicBezTo>
                    <a:cubicBezTo>
                      <a:pt x="2909" y="657"/>
                      <a:pt x="2909" y="658"/>
                      <a:pt x="2909" y="661"/>
                    </a:cubicBezTo>
                    <a:cubicBezTo>
                      <a:pt x="2909" y="662"/>
                      <a:pt x="2909" y="663"/>
                      <a:pt x="2909" y="664"/>
                    </a:cubicBezTo>
                    <a:cubicBezTo>
                      <a:pt x="2908" y="670"/>
                      <a:pt x="2905" y="672"/>
                      <a:pt x="2902" y="672"/>
                    </a:cubicBezTo>
                    <a:cubicBezTo>
                      <a:pt x="2901" y="673"/>
                      <a:pt x="2901" y="673"/>
                      <a:pt x="2900" y="673"/>
                    </a:cubicBezTo>
                    <a:cubicBezTo>
                      <a:pt x="2896" y="675"/>
                      <a:pt x="2891" y="674"/>
                      <a:pt x="2885" y="674"/>
                    </a:cubicBezTo>
                    <a:cubicBezTo>
                      <a:pt x="2884" y="674"/>
                      <a:pt x="2883" y="674"/>
                      <a:pt x="2883" y="674"/>
                    </a:cubicBezTo>
                    <a:cubicBezTo>
                      <a:pt x="2881" y="674"/>
                      <a:pt x="2880" y="673"/>
                      <a:pt x="2879" y="673"/>
                    </a:cubicBezTo>
                    <a:cubicBezTo>
                      <a:pt x="2878" y="673"/>
                      <a:pt x="2877" y="672"/>
                      <a:pt x="2876" y="673"/>
                    </a:cubicBezTo>
                    <a:cubicBezTo>
                      <a:pt x="2876" y="673"/>
                      <a:pt x="2875" y="673"/>
                      <a:pt x="2875" y="673"/>
                    </a:cubicBezTo>
                    <a:cubicBezTo>
                      <a:pt x="2873" y="674"/>
                      <a:pt x="2870" y="676"/>
                      <a:pt x="2866" y="677"/>
                    </a:cubicBezTo>
                    <a:cubicBezTo>
                      <a:pt x="2860" y="679"/>
                      <a:pt x="2859" y="681"/>
                      <a:pt x="2857" y="684"/>
                    </a:cubicBezTo>
                    <a:cubicBezTo>
                      <a:pt x="2855" y="688"/>
                      <a:pt x="2848" y="702"/>
                      <a:pt x="2844" y="707"/>
                    </a:cubicBezTo>
                    <a:cubicBezTo>
                      <a:pt x="2841" y="711"/>
                      <a:pt x="2842" y="712"/>
                      <a:pt x="2842" y="715"/>
                    </a:cubicBezTo>
                    <a:cubicBezTo>
                      <a:pt x="2843" y="718"/>
                      <a:pt x="2844" y="722"/>
                      <a:pt x="2843" y="727"/>
                    </a:cubicBezTo>
                    <a:cubicBezTo>
                      <a:pt x="2842" y="731"/>
                      <a:pt x="2839" y="737"/>
                      <a:pt x="2828" y="739"/>
                    </a:cubicBezTo>
                    <a:cubicBezTo>
                      <a:pt x="2826" y="739"/>
                      <a:pt x="2825" y="739"/>
                      <a:pt x="2825" y="739"/>
                    </a:cubicBezTo>
                    <a:cubicBezTo>
                      <a:pt x="2825" y="740"/>
                      <a:pt x="2825" y="740"/>
                      <a:pt x="2824" y="740"/>
                    </a:cubicBezTo>
                    <a:cubicBezTo>
                      <a:pt x="2824" y="742"/>
                      <a:pt x="2823" y="743"/>
                      <a:pt x="2820" y="746"/>
                    </a:cubicBezTo>
                    <a:cubicBezTo>
                      <a:pt x="2814" y="753"/>
                      <a:pt x="2805" y="759"/>
                      <a:pt x="2802" y="761"/>
                    </a:cubicBezTo>
                    <a:cubicBezTo>
                      <a:pt x="2800" y="762"/>
                      <a:pt x="2798" y="763"/>
                      <a:pt x="2795" y="763"/>
                    </a:cubicBezTo>
                    <a:cubicBezTo>
                      <a:pt x="2794" y="764"/>
                      <a:pt x="2793" y="765"/>
                      <a:pt x="2791" y="765"/>
                    </a:cubicBezTo>
                    <a:cubicBezTo>
                      <a:pt x="2787" y="767"/>
                      <a:pt x="2780" y="767"/>
                      <a:pt x="2775" y="767"/>
                    </a:cubicBezTo>
                    <a:cubicBezTo>
                      <a:pt x="2768" y="767"/>
                      <a:pt x="2766" y="768"/>
                      <a:pt x="2766" y="768"/>
                    </a:cubicBezTo>
                    <a:cubicBezTo>
                      <a:pt x="2763" y="770"/>
                      <a:pt x="2760" y="769"/>
                      <a:pt x="2756" y="768"/>
                    </a:cubicBezTo>
                    <a:cubicBezTo>
                      <a:pt x="2754" y="768"/>
                      <a:pt x="2752" y="767"/>
                      <a:pt x="2751" y="767"/>
                    </a:cubicBezTo>
                    <a:cubicBezTo>
                      <a:pt x="2748" y="766"/>
                      <a:pt x="2745" y="765"/>
                      <a:pt x="2743" y="765"/>
                    </a:cubicBezTo>
                    <a:cubicBezTo>
                      <a:pt x="2740" y="766"/>
                      <a:pt x="2738" y="769"/>
                      <a:pt x="2737" y="773"/>
                    </a:cubicBezTo>
                    <a:cubicBezTo>
                      <a:pt x="2737" y="779"/>
                      <a:pt x="2734" y="785"/>
                      <a:pt x="2731" y="788"/>
                    </a:cubicBezTo>
                    <a:cubicBezTo>
                      <a:pt x="2729" y="789"/>
                      <a:pt x="2718" y="801"/>
                      <a:pt x="2715" y="805"/>
                    </a:cubicBezTo>
                    <a:cubicBezTo>
                      <a:pt x="2712" y="810"/>
                      <a:pt x="2706" y="811"/>
                      <a:pt x="2702" y="812"/>
                    </a:cubicBezTo>
                    <a:cubicBezTo>
                      <a:pt x="2701" y="812"/>
                      <a:pt x="2700" y="813"/>
                      <a:pt x="2700" y="813"/>
                    </a:cubicBezTo>
                    <a:cubicBezTo>
                      <a:pt x="2698" y="813"/>
                      <a:pt x="2692" y="818"/>
                      <a:pt x="2690" y="822"/>
                    </a:cubicBezTo>
                    <a:cubicBezTo>
                      <a:pt x="2686" y="829"/>
                      <a:pt x="2678" y="830"/>
                      <a:pt x="2673" y="828"/>
                    </a:cubicBezTo>
                    <a:cubicBezTo>
                      <a:pt x="2672" y="828"/>
                      <a:pt x="2671" y="827"/>
                      <a:pt x="2670" y="827"/>
                    </a:cubicBezTo>
                    <a:cubicBezTo>
                      <a:pt x="2669" y="826"/>
                      <a:pt x="2668" y="825"/>
                      <a:pt x="2664" y="825"/>
                    </a:cubicBezTo>
                    <a:cubicBezTo>
                      <a:pt x="2660" y="825"/>
                      <a:pt x="2657" y="825"/>
                      <a:pt x="2654" y="825"/>
                    </a:cubicBezTo>
                    <a:cubicBezTo>
                      <a:pt x="2651" y="825"/>
                      <a:pt x="2648" y="826"/>
                      <a:pt x="2643" y="825"/>
                    </a:cubicBezTo>
                    <a:cubicBezTo>
                      <a:pt x="2635" y="825"/>
                      <a:pt x="2627" y="823"/>
                      <a:pt x="2621" y="821"/>
                    </a:cubicBezTo>
                    <a:cubicBezTo>
                      <a:pt x="2618" y="820"/>
                      <a:pt x="2613" y="816"/>
                      <a:pt x="2606" y="810"/>
                    </a:cubicBezTo>
                    <a:cubicBezTo>
                      <a:pt x="2603" y="808"/>
                      <a:pt x="2600" y="806"/>
                      <a:pt x="2598" y="805"/>
                    </a:cubicBezTo>
                    <a:cubicBezTo>
                      <a:pt x="2597" y="804"/>
                      <a:pt x="2596" y="804"/>
                      <a:pt x="2592" y="804"/>
                    </a:cubicBezTo>
                    <a:cubicBezTo>
                      <a:pt x="2590" y="804"/>
                      <a:pt x="2588" y="805"/>
                      <a:pt x="2586" y="805"/>
                    </a:cubicBezTo>
                    <a:cubicBezTo>
                      <a:pt x="2583" y="805"/>
                      <a:pt x="2580" y="804"/>
                      <a:pt x="2578" y="804"/>
                    </a:cubicBezTo>
                    <a:cubicBezTo>
                      <a:pt x="2576" y="804"/>
                      <a:pt x="2574" y="804"/>
                      <a:pt x="2573" y="804"/>
                    </a:cubicBezTo>
                    <a:cubicBezTo>
                      <a:pt x="2572" y="805"/>
                      <a:pt x="2565" y="810"/>
                      <a:pt x="2561" y="814"/>
                    </a:cubicBezTo>
                    <a:cubicBezTo>
                      <a:pt x="2559" y="816"/>
                      <a:pt x="2558" y="819"/>
                      <a:pt x="2557" y="825"/>
                    </a:cubicBezTo>
                    <a:cubicBezTo>
                      <a:pt x="2556" y="826"/>
                      <a:pt x="2556" y="828"/>
                      <a:pt x="2555" y="830"/>
                    </a:cubicBezTo>
                    <a:cubicBezTo>
                      <a:pt x="2553" y="837"/>
                      <a:pt x="2553" y="843"/>
                      <a:pt x="2552" y="846"/>
                    </a:cubicBezTo>
                    <a:cubicBezTo>
                      <a:pt x="2552" y="847"/>
                      <a:pt x="2552" y="847"/>
                      <a:pt x="2552" y="847"/>
                    </a:cubicBezTo>
                    <a:cubicBezTo>
                      <a:pt x="2552" y="851"/>
                      <a:pt x="2549" y="859"/>
                      <a:pt x="2545" y="864"/>
                    </a:cubicBezTo>
                    <a:cubicBezTo>
                      <a:pt x="2545" y="864"/>
                      <a:pt x="2545" y="865"/>
                      <a:pt x="2547" y="867"/>
                    </a:cubicBezTo>
                    <a:cubicBezTo>
                      <a:pt x="2548" y="868"/>
                      <a:pt x="2548" y="869"/>
                      <a:pt x="2549" y="870"/>
                    </a:cubicBezTo>
                    <a:cubicBezTo>
                      <a:pt x="2552" y="874"/>
                      <a:pt x="2552" y="876"/>
                      <a:pt x="2552" y="880"/>
                    </a:cubicBezTo>
                    <a:cubicBezTo>
                      <a:pt x="2552" y="880"/>
                      <a:pt x="2552" y="880"/>
                      <a:pt x="2552" y="880"/>
                    </a:cubicBezTo>
                    <a:cubicBezTo>
                      <a:pt x="2552" y="880"/>
                      <a:pt x="2552" y="880"/>
                      <a:pt x="2552" y="881"/>
                    </a:cubicBezTo>
                    <a:cubicBezTo>
                      <a:pt x="2553" y="881"/>
                      <a:pt x="2555" y="883"/>
                      <a:pt x="2555" y="886"/>
                    </a:cubicBezTo>
                    <a:cubicBezTo>
                      <a:pt x="2555" y="887"/>
                      <a:pt x="2557" y="889"/>
                      <a:pt x="2560" y="891"/>
                    </a:cubicBezTo>
                    <a:cubicBezTo>
                      <a:pt x="2566" y="895"/>
                      <a:pt x="2570" y="900"/>
                      <a:pt x="2572" y="902"/>
                    </a:cubicBezTo>
                    <a:cubicBezTo>
                      <a:pt x="2576" y="906"/>
                      <a:pt x="2578" y="910"/>
                      <a:pt x="2578" y="917"/>
                    </a:cubicBezTo>
                    <a:cubicBezTo>
                      <a:pt x="2578" y="924"/>
                      <a:pt x="2576" y="926"/>
                      <a:pt x="2574" y="927"/>
                    </a:cubicBezTo>
                    <a:cubicBezTo>
                      <a:pt x="2573" y="928"/>
                      <a:pt x="2573" y="928"/>
                      <a:pt x="2573" y="928"/>
                    </a:cubicBezTo>
                    <a:cubicBezTo>
                      <a:pt x="2573" y="928"/>
                      <a:pt x="2572" y="929"/>
                      <a:pt x="2571" y="929"/>
                    </a:cubicBezTo>
                    <a:cubicBezTo>
                      <a:pt x="2570" y="930"/>
                      <a:pt x="2570" y="930"/>
                      <a:pt x="2568" y="932"/>
                    </a:cubicBezTo>
                    <a:cubicBezTo>
                      <a:pt x="2567" y="933"/>
                      <a:pt x="2567" y="934"/>
                      <a:pt x="2566" y="934"/>
                    </a:cubicBezTo>
                    <a:cubicBezTo>
                      <a:pt x="2565" y="936"/>
                      <a:pt x="2564" y="936"/>
                      <a:pt x="2562" y="941"/>
                    </a:cubicBezTo>
                    <a:cubicBezTo>
                      <a:pt x="2558" y="949"/>
                      <a:pt x="2551" y="947"/>
                      <a:pt x="2547" y="947"/>
                    </a:cubicBezTo>
                    <a:cubicBezTo>
                      <a:pt x="2546" y="947"/>
                      <a:pt x="2545" y="946"/>
                      <a:pt x="2545" y="946"/>
                    </a:cubicBezTo>
                    <a:cubicBezTo>
                      <a:pt x="2544" y="947"/>
                      <a:pt x="2544" y="947"/>
                      <a:pt x="2543" y="947"/>
                    </a:cubicBezTo>
                    <a:cubicBezTo>
                      <a:pt x="2542" y="948"/>
                      <a:pt x="2541" y="949"/>
                      <a:pt x="2539" y="950"/>
                    </a:cubicBezTo>
                    <a:cubicBezTo>
                      <a:pt x="2535" y="953"/>
                      <a:pt x="2531" y="956"/>
                      <a:pt x="2523" y="958"/>
                    </a:cubicBezTo>
                    <a:cubicBezTo>
                      <a:pt x="2518" y="958"/>
                      <a:pt x="2515" y="963"/>
                      <a:pt x="2513" y="966"/>
                    </a:cubicBezTo>
                    <a:cubicBezTo>
                      <a:pt x="2512" y="968"/>
                      <a:pt x="2511" y="969"/>
                      <a:pt x="2509" y="971"/>
                    </a:cubicBezTo>
                    <a:cubicBezTo>
                      <a:pt x="2507" y="974"/>
                      <a:pt x="2503" y="977"/>
                      <a:pt x="2501" y="984"/>
                    </a:cubicBezTo>
                    <a:cubicBezTo>
                      <a:pt x="2496" y="995"/>
                      <a:pt x="2485" y="1006"/>
                      <a:pt x="2482" y="1009"/>
                    </a:cubicBezTo>
                    <a:cubicBezTo>
                      <a:pt x="2481" y="1010"/>
                      <a:pt x="2480" y="1011"/>
                      <a:pt x="2480" y="1012"/>
                    </a:cubicBezTo>
                    <a:cubicBezTo>
                      <a:pt x="2478" y="1013"/>
                      <a:pt x="2477" y="1015"/>
                      <a:pt x="2474" y="1016"/>
                    </a:cubicBezTo>
                    <a:cubicBezTo>
                      <a:pt x="2473" y="1016"/>
                      <a:pt x="2473" y="1016"/>
                      <a:pt x="2472" y="1017"/>
                    </a:cubicBezTo>
                    <a:cubicBezTo>
                      <a:pt x="2471" y="1017"/>
                      <a:pt x="2471" y="1017"/>
                      <a:pt x="2468" y="1019"/>
                    </a:cubicBezTo>
                    <a:cubicBezTo>
                      <a:pt x="2464" y="1024"/>
                      <a:pt x="2455" y="1026"/>
                      <a:pt x="2444" y="1026"/>
                    </a:cubicBezTo>
                    <a:cubicBezTo>
                      <a:pt x="2438" y="1026"/>
                      <a:pt x="2438" y="1026"/>
                      <a:pt x="2436" y="1030"/>
                    </a:cubicBezTo>
                    <a:cubicBezTo>
                      <a:pt x="2435" y="1031"/>
                      <a:pt x="2434" y="1033"/>
                      <a:pt x="2432" y="1035"/>
                    </a:cubicBezTo>
                    <a:cubicBezTo>
                      <a:pt x="2425" y="1043"/>
                      <a:pt x="2419" y="1044"/>
                      <a:pt x="2415" y="1045"/>
                    </a:cubicBezTo>
                    <a:cubicBezTo>
                      <a:pt x="2414" y="1045"/>
                      <a:pt x="2413" y="1045"/>
                      <a:pt x="2413" y="1045"/>
                    </a:cubicBezTo>
                    <a:cubicBezTo>
                      <a:pt x="2410" y="1046"/>
                      <a:pt x="2405" y="1046"/>
                      <a:pt x="2399" y="1046"/>
                    </a:cubicBezTo>
                    <a:cubicBezTo>
                      <a:pt x="2398" y="1046"/>
                      <a:pt x="2397" y="1046"/>
                      <a:pt x="2396" y="1046"/>
                    </a:cubicBezTo>
                    <a:cubicBezTo>
                      <a:pt x="2394" y="1046"/>
                      <a:pt x="2392" y="1046"/>
                      <a:pt x="2391" y="1045"/>
                    </a:cubicBezTo>
                    <a:cubicBezTo>
                      <a:pt x="2390" y="1045"/>
                      <a:pt x="2387" y="1045"/>
                      <a:pt x="2387" y="1045"/>
                    </a:cubicBezTo>
                    <a:cubicBezTo>
                      <a:pt x="2383" y="1048"/>
                      <a:pt x="2375" y="1050"/>
                      <a:pt x="2372" y="1048"/>
                    </a:cubicBezTo>
                    <a:cubicBezTo>
                      <a:pt x="2370" y="1047"/>
                      <a:pt x="2362" y="1045"/>
                      <a:pt x="2359" y="1045"/>
                    </a:cubicBezTo>
                    <a:cubicBezTo>
                      <a:pt x="2358" y="1045"/>
                      <a:pt x="2353" y="1044"/>
                      <a:pt x="2348" y="1044"/>
                    </a:cubicBezTo>
                    <a:cubicBezTo>
                      <a:pt x="2343" y="1044"/>
                      <a:pt x="2338" y="1044"/>
                      <a:pt x="2337" y="1044"/>
                    </a:cubicBezTo>
                    <a:cubicBezTo>
                      <a:pt x="2333" y="1043"/>
                      <a:pt x="2328" y="1044"/>
                      <a:pt x="2326" y="1046"/>
                    </a:cubicBezTo>
                    <a:cubicBezTo>
                      <a:pt x="2322" y="1050"/>
                      <a:pt x="2317" y="1050"/>
                      <a:pt x="2312" y="1050"/>
                    </a:cubicBezTo>
                    <a:cubicBezTo>
                      <a:pt x="2311" y="1050"/>
                      <a:pt x="2309" y="1050"/>
                      <a:pt x="2308" y="1050"/>
                    </a:cubicBezTo>
                    <a:cubicBezTo>
                      <a:pt x="2303" y="1052"/>
                      <a:pt x="2291" y="1050"/>
                      <a:pt x="2287" y="1046"/>
                    </a:cubicBezTo>
                    <a:cubicBezTo>
                      <a:pt x="2287" y="1046"/>
                      <a:pt x="2284" y="1045"/>
                      <a:pt x="2280" y="1045"/>
                    </a:cubicBezTo>
                    <a:cubicBezTo>
                      <a:pt x="2279" y="1045"/>
                      <a:pt x="2276" y="1047"/>
                      <a:pt x="2273" y="1051"/>
                    </a:cubicBezTo>
                    <a:cubicBezTo>
                      <a:pt x="2270" y="1056"/>
                      <a:pt x="2264" y="1056"/>
                      <a:pt x="2259" y="1056"/>
                    </a:cubicBezTo>
                    <a:cubicBezTo>
                      <a:pt x="2258" y="1056"/>
                      <a:pt x="2256" y="1056"/>
                      <a:pt x="2255" y="1056"/>
                    </a:cubicBezTo>
                    <a:cubicBezTo>
                      <a:pt x="2251" y="1057"/>
                      <a:pt x="2235" y="1062"/>
                      <a:pt x="2226" y="1064"/>
                    </a:cubicBezTo>
                    <a:cubicBezTo>
                      <a:pt x="2226" y="1065"/>
                      <a:pt x="2183" y="1083"/>
                      <a:pt x="2174" y="1087"/>
                    </a:cubicBezTo>
                    <a:cubicBezTo>
                      <a:pt x="2165" y="1091"/>
                      <a:pt x="2141" y="1104"/>
                      <a:pt x="2135" y="1107"/>
                    </a:cubicBezTo>
                    <a:cubicBezTo>
                      <a:pt x="2128" y="1111"/>
                      <a:pt x="2123" y="1113"/>
                      <a:pt x="2119" y="1112"/>
                    </a:cubicBezTo>
                    <a:cubicBezTo>
                      <a:pt x="2117" y="1112"/>
                      <a:pt x="2105" y="1112"/>
                      <a:pt x="2093" y="1113"/>
                    </a:cubicBezTo>
                    <a:cubicBezTo>
                      <a:pt x="2089" y="1113"/>
                      <a:pt x="2089" y="1113"/>
                      <a:pt x="2089" y="1113"/>
                    </a:cubicBezTo>
                    <a:cubicBezTo>
                      <a:pt x="2089" y="1096"/>
                      <a:pt x="2089" y="1096"/>
                      <a:pt x="2089" y="1096"/>
                    </a:cubicBezTo>
                    <a:cubicBezTo>
                      <a:pt x="2083" y="1096"/>
                      <a:pt x="2070" y="1097"/>
                      <a:pt x="2066" y="1097"/>
                    </a:cubicBezTo>
                    <a:cubicBezTo>
                      <a:pt x="2065" y="1097"/>
                      <a:pt x="2065" y="1097"/>
                      <a:pt x="2065" y="1097"/>
                    </a:cubicBezTo>
                    <a:cubicBezTo>
                      <a:pt x="2058" y="1098"/>
                      <a:pt x="2047" y="1098"/>
                      <a:pt x="2037" y="1096"/>
                    </a:cubicBezTo>
                    <a:cubicBezTo>
                      <a:pt x="2029" y="1095"/>
                      <a:pt x="2015" y="1086"/>
                      <a:pt x="1996" y="1074"/>
                    </a:cubicBezTo>
                    <a:cubicBezTo>
                      <a:pt x="1989" y="1069"/>
                      <a:pt x="1984" y="1065"/>
                      <a:pt x="1981" y="1064"/>
                    </a:cubicBezTo>
                    <a:cubicBezTo>
                      <a:pt x="1972" y="1059"/>
                      <a:pt x="1962" y="1058"/>
                      <a:pt x="1948" y="1057"/>
                    </a:cubicBezTo>
                    <a:cubicBezTo>
                      <a:pt x="1931" y="1055"/>
                      <a:pt x="1926" y="1039"/>
                      <a:pt x="1924" y="1030"/>
                    </a:cubicBezTo>
                    <a:cubicBezTo>
                      <a:pt x="1922" y="1023"/>
                      <a:pt x="1916" y="1023"/>
                      <a:pt x="1915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2" y="1022"/>
                      <a:pt x="1879" y="1012"/>
                      <a:pt x="1873" y="1010"/>
                    </a:cubicBezTo>
                    <a:cubicBezTo>
                      <a:pt x="1871" y="1009"/>
                      <a:pt x="1871" y="1009"/>
                      <a:pt x="1871" y="1009"/>
                    </a:cubicBezTo>
                    <a:cubicBezTo>
                      <a:pt x="1867" y="1007"/>
                      <a:pt x="1858" y="1003"/>
                      <a:pt x="1855" y="1003"/>
                    </a:cubicBezTo>
                    <a:cubicBezTo>
                      <a:pt x="1852" y="1003"/>
                      <a:pt x="1846" y="1002"/>
                      <a:pt x="1839" y="1001"/>
                    </a:cubicBezTo>
                    <a:cubicBezTo>
                      <a:pt x="1837" y="1000"/>
                      <a:pt x="1835" y="1000"/>
                      <a:pt x="1834" y="1000"/>
                    </a:cubicBezTo>
                    <a:cubicBezTo>
                      <a:pt x="1829" y="999"/>
                      <a:pt x="1824" y="1000"/>
                      <a:pt x="1823" y="1002"/>
                    </a:cubicBezTo>
                    <a:cubicBezTo>
                      <a:pt x="1819" y="1004"/>
                      <a:pt x="1817" y="1004"/>
                      <a:pt x="1815" y="1003"/>
                    </a:cubicBezTo>
                    <a:cubicBezTo>
                      <a:pt x="1815" y="1003"/>
                      <a:pt x="1814" y="1003"/>
                      <a:pt x="1814" y="1003"/>
                    </a:cubicBezTo>
                    <a:cubicBezTo>
                      <a:pt x="1813" y="1003"/>
                      <a:pt x="1811" y="1003"/>
                      <a:pt x="1809" y="1002"/>
                    </a:cubicBezTo>
                    <a:cubicBezTo>
                      <a:pt x="1806" y="1002"/>
                      <a:pt x="1803" y="1001"/>
                      <a:pt x="1801" y="1001"/>
                    </a:cubicBezTo>
                    <a:cubicBezTo>
                      <a:pt x="1796" y="1002"/>
                      <a:pt x="1763" y="1002"/>
                      <a:pt x="1758" y="1002"/>
                    </a:cubicBezTo>
                    <a:cubicBezTo>
                      <a:pt x="1753" y="1002"/>
                      <a:pt x="1745" y="1000"/>
                      <a:pt x="1739" y="998"/>
                    </a:cubicBezTo>
                    <a:cubicBezTo>
                      <a:pt x="1737" y="998"/>
                      <a:pt x="1732" y="997"/>
                      <a:pt x="1727" y="996"/>
                    </a:cubicBezTo>
                    <a:cubicBezTo>
                      <a:pt x="1719" y="995"/>
                      <a:pt x="1711" y="993"/>
                      <a:pt x="1707" y="992"/>
                    </a:cubicBezTo>
                    <a:cubicBezTo>
                      <a:pt x="1698" y="990"/>
                      <a:pt x="1638" y="971"/>
                      <a:pt x="1631" y="968"/>
                    </a:cubicBezTo>
                    <a:cubicBezTo>
                      <a:pt x="1627" y="967"/>
                      <a:pt x="1626" y="967"/>
                      <a:pt x="1624" y="967"/>
                    </a:cubicBezTo>
                    <a:cubicBezTo>
                      <a:pt x="1622" y="967"/>
                      <a:pt x="1621" y="968"/>
                      <a:pt x="1618" y="968"/>
                    </a:cubicBezTo>
                    <a:cubicBezTo>
                      <a:pt x="1614" y="968"/>
                      <a:pt x="1608" y="967"/>
                      <a:pt x="1601" y="966"/>
                    </a:cubicBezTo>
                    <a:cubicBezTo>
                      <a:pt x="1594" y="966"/>
                      <a:pt x="1585" y="965"/>
                      <a:pt x="1582" y="965"/>
                    </a:cubicBezTo>
                    <a:cubicBezTo>
                      <a:pt x="1576" y="966"/>
                      <a:pt x="1569" y="962"/>
                      <a:pt x="1565" y="957"/>
                    </a:cubicBezTo>
                    <a:cubicBezTo>
                      <a:pt x="1564" y="955"/>
                      <a:pt x="1563" y="953"/>
                      <a:pt x="1563" y="951"/>
                    </a:cubicBezTo>
                    <a:cubicBezTo>
                      <a:pt x="1563" y="947"/>
                      <a:pt x="1561" y="943"/>
                      <a:pt x="1560" y="939"/>
                    </a:cubicBezTo>
                    <a:cubicBezTo>
                      <a:pt x="1560" y="939"/>
                      <a:pt x="1560" y="939"/>
                      <a:pt x="1560" y="939"/>
                    </a:cubicBezTo>
                    <a:cubicBezTo>
                      <a:pt x="1559" y="936"/>
                      <a:pt x="1546" y="917"/>
                      <a:pt x="1543" y="915"/>
                    </a:cubicBezTo>
                    <a:cubicBezTo>
                      <a:pt x="1540" y="912"/>
                      <a:pt x="1540" y="906"/>
                      <a:pt x="1540" y="898"/>
                    </a:cubicBezTo>
                    <a:cubicBezTo>
                      <a:pt x="1540" y="896"/>
                      <a:pt x="1540" y="896"/>
                      <a:pt x="1540" y="896"/>
                    </a:cubicBezTo>
                    <a:cubicBezTo>
                      <a:pt x="1540" y="892"/>
                      <a:pt x="1537" y="882"/>
                      <a:pt x="1536" y="879"/>
                    </a:cubicBezTo>
                    <a:cubicBezTo>
                      <a:pt x="1534" y="876"/>
                      <a:pt x="1533" y="869"/>
                      <a:pt x="1532" y="859"/>
                    </a:cubicBezTo>
                    <a:cubicBezTo>
                      <a:pt x="1531" y="854"/>
                      <a:pt x="1531" y="850"/>
                      <a:pt x="1530" y="848"/>
                    </a:cubicBezTo>
                    <a:cubicBezTo>
                      <a:pt x="1529" y="844"/>
                      <a:pt x="1529" y="843"/>
                      <a:pt x="1529" y="842"/>
                    </a:cubicBezTo>
                    <a:cubicBezTo>
                      <a:pt x="1529" y="842"/>
                      <a:pt x="1528" y="842"/>
                      <a:pt x="1528" y="842"/>
                    </a:cubicBezTo>
                    <a:cubicBezTo>
                      <a:pt x="1528" y="842"/>
                      <a:pt x="1527" y="842"/>
                      <a:pt x="1526" y="842"/>
                    </a:cubicBezTo>
                    <a:cubicBezTo>
                      <a:pt x="1523" y="841"/>
                      <a:pt x="1520" y="841"/>
                      <a:pt x="1518" y="839"/>
                    </a:cubicBezTo>
                    <a:cubicBezTo>
                      <a:pt x="1514" y="836"/>
                      <a:pt x="1515" y="832"/>
                      <a:pt x="1517" y="828"/>
                    </a:cubicBezTo>
                    <a:cubicBezTo>
                      <a:pt x="1517" y="827"/>
                      <a:pt x="1517" y="826"/>
                      <a:pt x="1518" y="825"/>
                    </a:cubicBezTo>
                    <a:cubicBezTo>
                      <a:pt x="1518" y="824"/>
                      <a:pt x="1518" y="824"/>
                      <a:pt x="1518" y="824"/>
                    </a:cubicBezTo>
                    <a:cubicBezTo>
                      <a:pt x="1519" y="820"/>
                      <a:pt x="1520" y="817"/>
                      <a:pt x="1521" y="815"/>
                    </a:cubicBezTo>
                    <a:cubicBezTo>
                      <a:pt x="1517" y="815"/>
                      <a:pt x="1508" y="814"/>
                      <a:pt x="1505" y="814"/>
                    </a:cubicBezTo>
                    <a:cubicBezTo>
                      <a:pt x="1504" y="814"/>
                      <a:pt x="1504" y="814"/>
                      <a:pt x="1504" y="814"/>
                    </a:cubicBezTo>
                    <a:cubicBezTo>
                      <a:pt x="1499" y="814"/>
                      <a:pt x="1498" y="814"/>
                      <a:pt x="1494" y="811"/>
                    </a:cubicBezTo>
                    <a:cubicBezTo>
                      <a:pt x="1489" y="808"/>
                      <a:pt x="1478" y="798"/>
                      <a:pt x="1475" y="793"/>
                    </a:cubicBezTo>
                    <a:cubicBezTo>
                      <a:pt x="1474" y="792"/>
                      <a:pt x="1471" y="790"/>
                      <a:pt x="1469" y="788"/>
                    </a:cubicBezTo>
                    <a:cubicBezTo>
                      <a:pt x="1465" y="786"/>
                      <a:pt x="1462" y="784"/>
                      <a:pt x="1461" y="781"/>
                    </a:cubicBezTo>
                    <a:cubicBezTo>
                      <a:pt x="1460" y="779"/>
                      <a:pt x="1453" y="768"/>
                      <a:pt x="1451" y="766"/>
                    </a:cubicBezTo>
                    <a:cubicBezTo>
                      <a:pt x="1450" y="764"/>
                      <a:pt x="1444" y="760"/>
                      <a:pt x="1441" y="758"/>
                    </a:cubicBezTo>
                    <a:cubicBezTo>
                      <a:pt x="1435" y="754"/>
                      <a:pt x="1432" y="751"/>
                      <a:pt x="1430" y="750"/>
                    </a:cubicBezTo>
                    <a:cubicBezTo>
                      <a:pt x="1429" y="749"/>
                      <a:pt x="1426" y="746"/>
                      <a:pt x="1423" y="743"/>
                    </a:cubicBezTo>
                    <a:cubicBezTo>
                      <a:pt x="1417" y="737"/>
                      <a:pt x="1414" y="735"/>
                      <a:pt x="1413" y="734"/>
                    </a:cubicBezTo>
                    <a:cubicBezTo>
                      <a:pt x="1412" y="733"/>
                      <a:pt x="1407" y="731"/>
                      <a:pt x="1405" y="731"/>
                    </a:cubicBezTo>
                    <a:cubicBezTo>
                      <a:pt x="1402" y="731"/>
                      <a:pt x="1398" y="731"/>
                      <a:pt x="1395" y="727"/>
                    </a:cubicBezTo>
                    <a:cubicBezTo>
                      <a:pt x="1395" y="726"/>
                      <a:pt x="1390" y="725"/>
                      <a:pt x="1388" y="725"/>
                    </a:cubicBezTo>
                    <a:cubicBezTo>
                      <a:pt x="1384" y="725"/>
                      <a:pt x="1377" y="722"/>
                      <a:pt x="1375" y="721"/>
                    </a:cubicBezTo>
                    <a:cubicBezTo>
                      <a:pt x="1373" y="720"/>
                      <a:pt x="1368" y="718"/>
                      <a:pt x="1367" y="718"/>
                    </a:cubicBezTo>
                    <a:cubicBezTo>
                      <a:pt x="1362" y="721"/>
                      <a:pt x="1354" y="719"/>
                      <a:pt x="1353" y="719"/>
                    </a:cubicBezTo>
                    <a:cubicBezTo>
                      <a:pt x="1352" y="719"/>
                      <a:pt x="1351" y="719"/>
                      <a:pt x="1350" y="719"/>
                    </a:cubicBezTo>
                    <a:cubicBezTo>
                      <a:pt x="1348" y="718"/>
                      <a:pt x="1346" y="717"/>
                      <a:pt x="1344" y="718"/>
                    </a:cubicBezTo>
                    <a:cubicBezTo>
                      <a:pt x="1338" y="718"/>
                      <a:pt x="1335" y="716"/>
                      <a:pt x="1331" y="713"/>
                    </a:cubicBezTo>
                    <a:cubicBezTo>
                      <a:pt x="1329" y="712"/>
                      <a:pt x="1329" y="712"/>
                      <a:pt x="1329" y="712"/>
                    </a:cubicBezTo>
                    <a:cubicBezTo>
                      <a:pt x="1326" y="710"/>
                      <a:pt x="1314" y="709"/>
                      <a:pt x="1309" y="710"/>
                    </a:cubicBezTo>
                    <a:cubicBezTo>
                      <a:pt x="1303" y="710"/>
                      <a:pt x="1294" y="706"/>
                      <a:pt x="1293" y="701"/>
                    </a:cubicBezTo>
                    <a:cubicBezTo>
                      <a:pt x="1293" y="701"/>
                      <a:pt x="1292" y="699"/>
                      <a:pt x="1288" y="698"/>
                    </a:cubicBezTo>
                    <a:cubicBezTo>
                      <a:pt x="1287" y="698"/>
                      <a:pt x="1285" y="698"/>
                      <a:pt x="1284" y="697"/>
                    </a:cubicBezTo>
                    <a:cubicBezTo>
                      <a:pt x="1281" y="697"/>
                      <a:pt x="1279" y="697"/>
                      <a:pt x="1277" y="696"/>
                    </a:cubicBezTo>
                    <a:cubicBezTo>
                      <a:pt x="1274" y="695"/>
                      <a:pt x="1271" y="692"/>
                      <a:pt x="1269" y="688"/>
                    </a:cubicBezTo>
                    <a:cubicBezTo>
                      <a:pt x="1268" y="687"/>
                      <a:pt x="1268" y="687"/>
                      <a:pt x="1268" y="687"/>
                    </a:cubicBezTo>
                    <a:cubicBezTo>
                      <a:pt x="1267" y="687"/>
                      <a:pt x="1265" y="688"/>
                      <a:pt x="1264" y="689"/>
                    </a:cubicBezTo>
                    <a:cubicBezTo>
                      <a:pt x="1263" y="689"/>
                      <a:pt x="1262" y="689"/>
                      <a:pt x="1261" y="690"/>
                    </a:cubicBezTo>
                    <a:cubicBezTo>
                      <a:pt x="1259" y="690"/>
                      <a:pt x="1257" y="690"/>
                      <a:pt x="1256" y="689"/>
                    </a:cubicBezTo>
                    <a:cubicBezTo>
                      <a:pt x="1253" y="687"/>
                      <a:pt x="1252" y="682"/>
                      <a:pt x="1252" y="674"/>
                    </a:cubicBezTo>
                    <a:cubicBezTo>
                      <a:pt x="1252" y="668"/>
                      <a:pt x="1249" y="663"/>
                      <a:pt x="1248" y="661"/>
                    </a:cubicBezTo>
                    <a:cubicBezTo>
                      <a:pt x="1248" y="661"/>
                      <a:pt x="1248" y="660"/>
                      <a:pt x="1248" y="660"/>
                    </a:cubicBezTo>
                    <a:cubicBezTo>
                      <a:pt x="1247" y="658"/>
                      <a:pt x="1244" y="652"/>
                      <a:pt x="1246" y="648"/>
                    </a:cubicBezTo>
                    <a:cubicBezTo>
                      <a:pt x="1247" y="647"/>
                      <a:pt x="1247" y="647"/>
                      <a:pt x="1248" y="645"/>
                    </a:cubicBezTo>
                    <a:cubicBezTo>
                      <a:pt x="1249" y="643"/>
                      <a:pt x="1250" y="639"/>
                      <a:pt x="1253" y="634"/>
                    </a:cubicBezTo>
                    <a:cubicBezTo>
                      <a:pt x="1257" y="627"/>
                      <a:pt x="1263" y="621"/>
                      <a:pt x="1266" y="618"/>
                    </a:cubicBezTo>
                    <a:cubicBezTo>
                      <a:pt x="1268" y="617"/>
                      <a:pt x="1268" y="617"/>
                      <a:pt x="1268" y="617"/>
                    </a:cubicBezTo>
                    <a:cubicBezTo>
                      <a:pt x="1269" y="616"/>
                      <a:pt x="1270" y="615"/>
                      <a:pt x="1272" y="614"/>
                    </a:cubicBezTo>
                    <a:cubicBezTo>
                      <a:pt x="1273" y="613"/>
                      <a:pt x="1275" y="612"/>
                      <a:pt x="1276" y="611"/>
                    </a:cubicBezTo>
                    <a:cubicBezTo>
                      <a:pt x="1276" y="609"/>
                      <a:pt x="1276" y="600"/>
                      <a:pt x="1275" y="596"/>
                    </a:cubicBezTo>
                    <a:cubicBezTo>
                      <a:pt x="1275" y="595"/>
                      <a:pt x="1275" y="593"/>
                      <a:pt x="1275" y="592"/>
                    </a:cubicBezTo>
                    <a:cubicBezTo>
                      <a:pt x="1275" y="591"/>
                      <a:pt x="1275" y="591"/>
                      <a:pt x="1275" y="591"/>
                    </a:cubicBezTo>
                    <a:cubicBezTo>
                      <a:pt x="1275" y="588"/>
                      <a:pt x="1275" y="586"/>
                      <a:pt x="1276" y="584"/>
                    </a:cubicBezTo>
                    <a:cubicBezTo>
                      <a:pt x="1276" y="583"/>
                      <a:pt x="1277" y="581"/>
                      <a:pt x="1281" y="577"/>
                    </a:cubicBezTo>
                    <a:cubicBezTo>
                      <a:pt x="1282" y="575"/>
                      <a:pt x="1284" y="573"/>
                      <a:pt x="1285" y="572"/>
                    </a:cubicBezTo>
                    <a:cubicBezTo>
                      <a:pt x="1287" y="569"/>
                      <a:pt x="1288" y="567"/>
                      <a:pt x="1288" y="566"/>
                    </a:cubicBezTo>
                    <a:cubicBezTo>
                      <a:pt x="1285" y="562"/>
                      <a:pt x="1288" y="559"/>
                      <a:pt x="1290" y="554"/>
                    </a:cubicBezTo>
                    <a:cubicBezTo>
                      <a:pt x="1291" y="553"/>
                      <a:pt x="1289" y="551"/>
                      <a:pt x="1288" y="550"/>
                    </a:cubicBezTo>
                    <a:cubicBezTo>
                      <a:pt x="1287" y="549"/>
                      <a:pt x="1287" y="549"/>
                      <a:pt x="1287" y="549"/>
                    </a:cubicBezTo>
                    <a:cubicBezTo>
                      <a:pt x="1285" y="546"/>
                      <a:pt x="1284" y="543"/>
                      <a:pt x="1285" y="537"/>
                    </a:cubicBezTo>
                    <a:cubicBezTo>
                      <a:pt x="1286" y="534"/>
                      <a:pt x="1283" y="530"/>
                      <a:pt x="1281" y="527"/>
                    </a:cubicBezTo>
                    <a:cubicBezTo>
                      <a:pt x="1281" y="527"/>
                      <a:pt x="1281" y="527"/>
                      <a:pt x="1281" y="527"/>
                    </a:cubicBezTo>
                    <a:cubicBezTo>
                      <a:pt x="1280" y="526"/>
                      <a:pt x="1279" y="525"/>
                      <a:pt x="1278" y="524"/>
                    </a:cubicBezTo>
                    <a:cubicBezTo>
                      <a:pt x="1276" y="521"/>
                      <a:pt x="1273" y="518"/>
                      <a:pt x="1273" y="513"/>
                    </a:cubicBezTo>
                    <a:cubicBezTo>
                      <a:pt x="1272" y="510"/>
                      <a:pt x="1270" y="507"/>
                      <a:pt x="1269" y="504"/>
                    </a:cubicBezTo>
                    <a:cubicBezTo>
                      <a:pt x="1266" y="500"/>
                      <a:pt x="1267" y="493"/>
                      <a:pt x="1269" y="485"/>
                    </a:cubicBezTo>
                    <a:cubicBezTo>
                      <a:pt x="1270" y="480"/>
                      <a:pt x="1267" y="476"/>
                      <a:pt x="1266" y="475"/>
                    </a:cubicBezTo>
                    <a:cubicBezTo>
                      <a:pt x="1264" y="472"/>
                      <a:pt x="1264" y="467"/>
                      <a:pt x="1265" y="463"/>
                    </a:cubicBezTo>
                    <a:cubicBezTo>
                      <a:pt x="1265" y="462"/>
                      <a:pt x="1263" y="460"/>
                      <a:pt x="1260" y="459"/>
                    </a:cubicBezTo>
                    <a:cubicBezTo>
                      <a:pt x="1257" y="457"/>
                      <a:pt x="1253" y="455"/>
                      <a:pt x="1251" y="454"/>
                    </a:cubicBezTo>
                    <a:cubicBezTo>
                      <a:pt x="1248" y="451"/>
                      <a:pt x="1249" y="447"/>
                      <a:pt x="1250" y="443"/>
                    </a:cubicBezTo>
                    <a:cubicBezTo>
                      <a:pt x="1250" y="442"/>
                      <a:pt x="1250" y="441"/>
                      <a:pt x="1250" y="440"/>
                    </a:cubicBezTo>
                    <a:cubicBezTo>
                      <a:pt x="1250" y="440"/>
                      <a:pt x="1250" y="440"/>
                      <a:pt x="1250" y="440"/>
                    </a:cubicBezTo>
                    <a:cubicBezTo>
                      <a:pt x="1249" y="443"/>
                      <a:pt x="1247" y="444"/>
                      <a:pt x="1244" y="445"/>
                    </a:cubicBezTo>
                    <a:cubicBezTo>
                      <a:pt x="1241" y="447"/>
                      <a:pt x="1238" y="444"/>
                      <a:pt x="1236" y="442"/>
                    </a:cubicBezTo>
                    <a:cubicBezTo>
                      <a:pt x="1235" y="442"/>
                      <a:pt x="1235" y="442"/>
                      <a:pt x="1235" y="441"/>
                    </a:cubicBezTo>
                    <a:cubicBezTo>
                      <a:pt x="1233" y="440"/>
                      <a:pt x="1230" y="437"/>
                      <a:pt x="1229" y="435"/>
                    </a:cubicBezTo>
                    <a:cubicBezTo>
                      <a:pt x="1226" y="433"/>
                      <a:pt x="1225" y="426"/>
                      <a:pt x="1225" y="424"/>
                    </a:cubicBez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3" y="424"/>
                      <a:pt x="1220" y="425"/>
                      <a:pt x="1217" y="422"/>
                    </a:cubicBezTo>
                    <a:cubicBezTo>
                      <a:pt x="1217" y="422"/>
                      <a:pt x="1215" y="421"/>
                      <a:pt x="1215" y="421"/>
                    </a:cubicBezTo>
                    <a:cubicBezTo>
                      <a:pt x="1213" y="422"/>
                      <a:pt x="1211" y="425"/>
                      <a:pt x="1207" y="424"/>
                    </a:cubicBezTo>
                    <a:cubicBezTo>
                      <a:pt x="1203" y="423"/>
                      <a:pt x="1199" y="422"/>
                      <a:pt x="1196" y="420"/>
                    </a:cubicBezTo>
                    <a:cubicBezTo>
                      <a:pt x="1193" y="418"/>
                      <a:pt x="1193" y="415"/>
                      <a:pt x="1192" y="414"/>
                    </a:cubicBezTo>
                    <a:cubicBezTo>
                      <a:pt x="1192" y="413"/>
                      <a:pt x="1192" y="413"/>
                      <a:pt x="1192" y="413"/>
                    </a:cubicBezTo>
                    <a:cubicBezTo>
                      <a:pt x="1191" y="412"/>
                      <a:pt x="1189" y="412"/>
                      <a:pt x="1188" y="411"/>
                    </a:cubicBezTo>
                    <a:cubicBezTo>
                      <a:pt x="1186" y="410"/>
                      <a:pt x="1184" y="409"/>
                      <a:pt x="1183" y="408"/>
                    </a:cubicBezTo>
                    <a:cubicBezTo>
                      <a:pt x="1182" y="408"/>
                      <a:pt x="1182" y="406"/>
                      <a:pt x="1180" y="404"/>
                    </a:cubicBezTo>
                    <a:cubicBezTo>
                      <a:pt x="1180" y="403"/>
                      <a:pt x="1179" y="401"/>
                      <a:pt x="1179" y="401"/>
                    </a:cubicBezTo>
                    <a:cubicBezTo>
                      <a:pt x="1178" y="400"/>
                      <a:pt x="1177" y="399"/>
                      <a:pt x="1175" y="398"/>
                    </a:cubicBezTo>
                    <a:cubicBezTo>
                      <a:pt x="1173" y="396"/>
                      <a:pt x="1171" y="394"/>
                      <a:pt x="1170" y="393"/>
                    </a:cubicBezTo>
                    <a:cubicBezTo>
                      <a:pt x="1168" y="390"/>
                      <a:pt x="1168" y="387"/>
                      <a:pt x="1169" y="385"/>
                    </a:cubicBezTo>
                    <a:cubicBezTo>
                      <a:pt x="1169" y="383"/>
                      <a:pt x="1169" y="380"/>
                      <a:pt x="1169" y="379"/>
                    </a:cubicBezTo>
                    <a:cubicBezTo>
                      <a:pt x="1168" y="380"/>
                      <a:pt x="1166" y="380"/>
                      <a:pt x="1165" y="380"/>
                    </a:cubicBezTo>
                    <a:cubicBezTo>
                      <a:pt x="1163" y="379"/>
                      <a:pt x="1161" y="378"/>
                      <a:pt x="1160" y="373"/>
                    </a:cubicBezTo>
                    <a:cubicBezTo>
                      <a:pt x="1159" y="372"/>
                      <a:pt x="1159" y="371"/>
                      <a:pt x="1159" y="370"/>
                    </a:cubicBezTo>
                    <a:cubicBezTo>
                      <a:pt x="1158" y="366"/>
                      <a:pt x="1158" y="365"/>
                      <a:pt x="1157" y="365"/>
                    </a:cubicBezTo>
                    <a:cubicBezTo>
                      <a:pt x="1153" y="364"/>
                      <a:pt x="1150" y="362"/>
                      <a:pt x="1149" y="361"/>
                    </a:cubicBezTo>
                    <a:cubicBezTo>
                      <a:pt x="1148" y="360"/>
                      <a:pt x="1148" y="359"/>
                      <a:pt x="1147" y="359"/>
                    </a:cubicBezTo>
                    <a:cubicBezTo>
                      <a:pt x="1146" y="359"/>
                      <a:pt x="1146" y="359"/>
                      <a:pt x="1146" y="359"/>
                    </a:cubicBezTo>
                    <a:cubicBezTo>
                      <a:pt x="1144" y="358"/>
                      <a:pt x="1141" y="356"/>
                      <a:pt x="1141" y="353"/>
                    </a:cubicBezTo>
                    <a:cubicBezTo>
                      <a:pt x="1140" y="350"/>
                      <a:pt x="1142" y="347"/>
                      <a:pt x="1142" y="346"/>
                    </a:cubicBezTo>
                    <a:cubicBezTo>
                      <a:pt x="1145" y="343"/>
                      <a:pt x="1145" y="340"/>
                      <a:pt x="1144" y="340"/>
                    </a:cubicBezTo>
                    <a:cubicBezTo>
                      <a:pt x="1142" y="338"/>
                      <a:pt x="1140" y="335"/>
                      <a:pt x="1138" y="331"/>
                    </a:cubicBezTo>
                    <a:cubicBezTo>
                      <a:pt x="1137" y="330"/>
                      <a:pt x="1136" y="328"/>
                      <a:pt x="1136" y="327"/>
                    </a:cubicBezTo>
                    <a:cubicBezTo>
                      <a:pt x="1135" y="326"/>
                      <a:pt x="1134" y="325"/>
                      <a:pt x="1133" y="324"/>
                    </a:cubicBezTo>
                    <a:cubicBezTo>
                      <a:pt x="1132" y="323"/>
                      <a:pt x="1132" y="321"/>
                      <a:pt x="1131" y="321"/>
                    </a:cubicBezTo>
                    <a:cubicBezTo>
                      <a:pt x="1129" y="320"/>
                      <a:pt x="1129" y="318"/>
                      <a:pt x="1129" y="316"/>
                    </a:cubicBezTo>
                    <a:cubicBezTo>
                      <a:pt x="1129" y="314"/>
                      <a:pt x="1129" y="311"/>
                      <a:pt x="1132" y="309"/>
                    </a:cubicBezTo>
                    <a:cubicBezTo>
                      <a:pt x="1136" y="306"/>
                      <a:pt x="1137" y="304"/>
                      <a:pt x="1137" y="303"/>
                    </a:cubicBezTo>
                    <a:cubicBezTo>
                      <a:pt x="1137" y="302"/>
                      <a:pt x="1137" y="302"/>
                      <a:pt x="1137" y="302"/>
                    </a:cubicBezTo>
                    <a:cubicBezTo>
                      <a:pt x="1137" y="302"/>
                      <a:pt x="1136" y="300"/>
                      <a:pt x="1136" y="299"/>
                    </a:cubicBezTo>
                    <a:cubicBezTo>
                      <a:pt x="1136" y="297"/>
                      <a:pt x="1138" y="296"/>
                      <a:pt x="1139" y="295"/>
                    </a:cubicBezTo>
                    <a:cubicBezTo>
                      <a:pt x="1138" y="295"/>
                      <a:pt x="1138" y="294"/>
                      <a:pt x="1138" y="294"/>
                    </a:cubicBezTo>
                    <a:cubicBezTo>
                      <a:pt x="1137" y="293"/>
                      <a:pt x="1134" y="293"/>
                      <a:pt x="1132" y="294"/>
                    </a:cubicBezTo>
                    <a:cubicBezTo>
                      <a:pt x="1131" y="294"/>
                      <a:pt x="1131" y="294"/>
                      <a:pt x="1131" y="294"/>
                    </a:cubicBezTo>
                    <a:cubicBezTo>
                      <a:pt x="1129" y="294"/>
                      <a:pt x="1125" y="295"/>
                      <a:pt x="1122" y="296"/>
                    </a:cubicBezTo>
                    <a:cubicBezTo>
                      <a:pt x="1117" y="297"/>
                      <a:pt x="1111" y="294"/>
                      <a:pt x="1107" y="291"/>
                    </a:cubicBezTo>
                    <a:cubicBezTo>
                      <a:pt x="1106" y="291"/>
                      <a:pt x="1106" y="291"/>
                      <a:pt x="1106" y="291"/>
                    </a:cubicBezTo>
                    <a:cubicBezTo>
                      <a:pt x="1103" y="288"/>
                      <a:pt x="1099" y="285"/>
                      <a:pt x="1093" y="285"/>
                    </a:cubicBezTo>
                    <a:cubicBezTo>
                      <a:pt x="1088" y="285"/>
                      <a:pt x="1086" y="286"/>
                      <a:pt x="1084" y="288"/>
                    </a:cubicBezTo>
                    <a:cubicBezTo>
                      <a:pt x="1083" y="289"/>
                      <a:pt x="1082" y="289"/>
                      <a:pt x="1082" y="290"/>
                    </a:cubicBezTo>
                    <a:cubicBezTo>
                      <a:pt x="1080" y="292"/>
                      <a:pt x="1078" y="294"/>
                      <a:pt x="1075" y="293"/>
                    </a:cubicBezTo>
                    <a:cubicBezTo>
                      <a:pt x="1074" y="293"/>
                      <a:pt x="1074" y="293"/>
                      <a:pt x="1074" y="293"/>
                    </a:cubicBezTo>
                    <a:cubicBezTo>
                      <a:pt x="1074" y="294"/>
                      <a:pt x="1074" y="294"/>
                      <a:pt x="1074" y="294"/>
                    </a:cubicBezTo>
                    <a:cubicBezTo>
                      <a:pt x="1074" y="296"/>
                      <a:pt x="1075" y="297"/>
                      <a:pt x="1077" y="299"/>
                    </a:cubicBezTo>
                    <a:cubicBezTo>
                      <a:pt x="1079" y="300"/>
                      <a:pt x="1080" y="302"/>
                      <a:pt x="1080" y="304"/>
                    </a:cubicBezTo>
                    <a:cubicBezTo>
                      <a:pt x="1080" y="306"/>
                      <a:pt x="1079" y="308"/>
                      <a:pt x="1077" y="310"/>
                    </a:cubicBezTo>
                    <a:cubicBezTo>
                      <a:pt x="1076" y="311"/>
                      <a:pt x="1075" y="311"/>
                      <a:pt x="1075" y="313"/>
                    </a:cubicBezTo>
                    <a:cubicBezTo>
                      <a:pt x="1075" y="314"/>
                      <a:pt x="1075" y="315"/>
                      <a:pt x="1074" y="317"/>
                    </a:cubicBezTo>
                    <a:cubicBezTo>
                      <a:pt x="1073" y="321"/>
                      <a:pt x="1071" y="322"/>
                      <a:pt x="1068" y="325"/>
                    </a:cubicBezTo>
                    <a:cubicBezTo>
                      <a:pt x="1067" y="325"/>
                      <a:pt x="1066" y="326"/>
                      <a:pt x="1064" y="328"/>
                    </a:cubicBezTo>
                    <a:cubicBezTo>
                      <a:pt x="1058" y="333"/>
                      <a:pt x="1053" y="336"/>
                      <a:pt x="1047" y="336"/>
                    </a:cubicBezTo>
                    <a:cubicBezTo>
                      <a:pt x="1045" y="336"/>
                      <a:pt x="1044" y="336"/>
                      <a:pt x="1043" y="337"/>
                    </a:cubicBezTo>
                    <a:cubicBezTo>
                      <a:pt x="1039" y="337"/>
                      <a:pt x="1033" y="338"/>
                      <a:pt x="1026" y="336"/>
                    </a:cubicBezTo>
                    <a:cubicBezTo>
                      <a:pt x="1018" y="333"/>
                      <a:pt x="1017" y="333"/>
                      <a:pt x="1015" y="333"/>
                    </a:cubicBezTo>
                    <a:cubicBezTo>
                      <a:pt x="1014" y="333"/>
                      <a:pt x="1013" y="333"/>
                      <a:pt x="1012" y="333"/>
                    </a:cubicBezTo>
                    <a:cubicBezTo>
                      <a:pt x="1010" y="333"/>
                      <a:pt x="1006" y="332"/>
                      <a:pt x="1005" y="334"/>
                    </a:cubicBezTo>
                    <a:cubicBezTo>
                      <a:pt x="1004" y="335"/>
                      <a:pt x="1001" y="341"/>
                      <a:pt x="998" y="346"/>
                    </a:cubicBezTo>
                    <a:cubicBezTo>
                      <a:pt x="995" y="350"/>
                      <a:pt x="993" y="355"/>
                      <a:pt x="991" y="357"/>
                    </a:cubicBezTo>
                    <a:cubicBezTo>
                      <a:pt x="989" y="360"/>
                      <a:pt x="989" y="361"/>
                      <a:pt x="990" y="363"/>
                    </a:cubicBezTo>
                    <a:cubicBezTo>
                      <a:pt x="992" y="367"/>
                      <a:pt x="991" y="374"/>
                      <a:pt x="990" y="379"/>
                    </a:cubicBezTo>
                    <a:cubicBezTo>
                      <a:pt x="989" y="382"/>
                      <a:pt x="987" y="389"/>
                      <a:pt x="985" y="396"/>
                    </a:cubicBezTo>
                    <a:cubicBezTo>
                      <a:pt x="984" y="401"/>
                      <a:pt x="984" y="403"/>
                      <a:pt x="984" y="408"/>
                    </a:cubicBezTo>
                    <a:cubicBezTo>
                      <a:pt x="984" y="410"/>
                      <a:pt x="984" y="410"/>
                      <a:pt x="984" y="410"/>
                    </a:cubicBezTo>
                    <a:cubicBezTo>
                      <a:pt x="984" y="416"/>
                      <a:pt x="983" y="426"/>
                      <a:pt x="980" y="432"/>
                    </a:cubicBezTo>
                    <a:cubicBezTo>
                      <a:pt x="980" y="432"/>
                      <a:pt x="980" y="433"/>
                      <a:pt x="980" y="434"/>
                    </a:cubicBezTo>
                    <a:cubicBezTo>
                      <a:pt x="978" y="439"/>
                      <a:pt x="975" y="447"/>
                      <a:pt x="963" y="447"/>
                    </a:cubicBezTo>
                    <a:cubicBezTo>
                      <a:pt x="958" y="447"/>
                      <a:pt x="952" y="448"/>
                      <a:pt x="943" y="449"/>
                    </a:cubicBezTo>
                    <a:cubicBezTo>
                      <a:pt x="942" y="449"/>
                      <a:pt x="940" y="450"/>
                      <a:pt x="939" y="451"/>
                    </a:cubicBezTo>
                    <a:cubicBezTo>
                      <a:pt x="933" y="453"/>
                      <a:pt x="927" y="455"/>
                      <a:pt x="924" y="450"/>
                    </a:cubicBezTo>
                    <a:cubicBezTo>
                      <a:pt x="921" y="444"/>
                      <a:pt x="919" y="441"/>
                      <a:pt x="904" y="439"/>
                    </a:cubicBezTo>
                    <a:cubicBezTo>
                      <a:pt x="903" y="439"/>
                      <a:pt x="900" y="439"/>
                      <a:pt x="899" y="436"/>
                    </a:cubicBezTo>
                    <a:cubicBezTo>
                      <a:pt x="898" y="435"/>
                      <a:pt x="893" y="434"/>
                      <a:pt x="889" y="434"/>
                    </a:cubicBezTo>
                    <a:cubicBezTo>
                      <a:pt x="888" y="435"/>
                      <a:pt x="888" y="435"/>
                      <a:pt x="888" y="435"/>
                    </a:cubicBezTo>
                    <a:cubicBezTo>
                      <a:pt x="883" y="435"/>
                      <a:pt x="877" y="435"/>
                      <a:pt x="872" y="431"/>
                    </a:cubicBezTo>
                    <a:cubicBezTo>
                      <a:pt x="871" y="430"/>
                      <a:pt x="870" y="430"/>
                      <a:pt x="869" y="430"/>
                    </a:cubicBezTo>
                    <a:cubicBezTo>
                      <a:pt x="868" y="430"/>
                      <a:pt x="868" y="430"/>
                      <a:pt x="867" y="429"/>
                    </a:cubicBezTo>
                    <a:cubicBezTo>
                      <a:pt x="864" y="429"/>
                      <a:pt x="861" y="427"/>
                      <a:pt x="854" y="422"/>
                    </a:cubicBezTo>
                    <a:cubicBezTo>
                      <a:pt x="853" y="421"/>
                      <a:pt x="853" y="421"/>
                      <a:pt x="853" y="421"/>
                    </a:cubicBezTo>
                    <a:cubicBezTo>
                      <a:pt x="850" y="419"/>
                      <a:pt x="847" y="416"/>
                      <a:pt x="844" y="413"/>
                    </a:cubicBezTo>
                    <a:cubicBezTo>
                      <a:pt x="842" y="411"/>
                      <a:pt x="840" y="408"/>
                      <a:pt x="839" y="407"/>
                    </a:cubicBezTo>
                    <a:cubicBezTo>
                      <a:pt x="835" y="404"/>
                      <a:pt x="829" y="399"/>
                      <a:pt x="827" y="397"/>
                    </a:cubicBezTo>
                    <a:cubicBezTo>
                      <a:pt x="826" y="397"/>
                      <a:pt x="826" y="396"/>
                      <a:pt x="825" y="396"/>
                    </a:cubicBezTo>
                    <a:cubicBezTo>
                      <a:pt x="822" y="400"/>
                      <a:pt x="818" y="407"/>
                      <a:pt x="816" y="409"/>
                    </a:cubicBezTo>
                    <a:cubicBezTo>
                      <a:pt x="814" y="410"/>
                      <a:pt x="814" y="410"/>
                      <a:pt x="814" y="410"/>
                    </a:cubicBezTo>
                    <a:cubicBezTo>
                      <a:pt x="811" y="414"/>
                      <a:pt x="808" y="417"/>
                      <a:pt x="806" y="418"/>
                    </a:cubicBezTo>
                    <a:cubicBezTo>
                      <a:pt x="806" y="419"/>
                      <a:pt x="805" y="420"/>
                      <a:pt x="805" y="421"/>
                    </a:cubicBezTo>
                    <a:cubicBezTo>
                      <a:pt x="805" y="422"/>
                      <a:pt x="804" y="423"/>
                      <a:pt x="804" y="423"/>
                    </a:cubicBezTo>
                    <a:cubicBezTo>
                      <a:pt x="803" y="426"/>
                      <a:pt x="802" y="427"/>
                      <a:pt x="799" y="430"/>
                    </a:cubicBezTo>
                    <a:cubicBezTo>
                      <a:pt x="797" y="432"/>
                      <a:pt x="795" y="434"/>
                      <a:pt x="794" y="436"/>
                    </a:cubicBezTo>
                    <a:cubicBezTo>
                      <a:pt x="794" y="436"/>
                      <a:pt x="794" y="438"/>
                      <a:pt x="793" y="440"/>
                    </a:cubicBezTo>
                    <a:cubicBezTo>
                      <a:pt x="792" y="443"/>
                      <a:pt x="791" y="448"/>
                      <a:pt x="789" y="451"/>
                    </a:cubicBezTo>
                    <a:cubicBezTo>
                      <a:pt x="789" y="451"/>
                      <a:pt x="779" y="466"/>
                      <a:pt x="774" y="469"/>
                    </a:cubicBezTo>
                    <a:cubicBezTo>
                      <a:pt x="772" y="471"/>
                      <a:pt x="767" y="478"/>
                      <a:pt x="765" y="482"/>
                    </a:cubicBezTo>
                    <a:cubicBezTo>
                      <a:pt x="764" y="483"/>
                      <a:pt x="764" y="484"/>
                      <a:pt x="763" y="484"/>
                    </a:cubicBezTo>
                    <a:cubicBezTo>
                      <a:pt x="761" y="488"/>
                      <a:pt x="759" y="491"/>
                      <a:pt x="757" y="493"/>
                    </a:cubicBezTo>
                    <a:cubicBezTo>
                      <a:pt x="755" y="494"/>
                      <a:pt x="754" y="496"/>
                      <a:pt x="754" y="498"/>
                    </a:cubicBezTo>
                    <a:cubicBezTo>
                      <a:pt x="754" y="503"/>
                      <a:pt x="752" y="505"/>
                      <a:pt x="751" y="506"/>
                    </a:cubicBezTo>
                    <a:cubicBezTo>
                      <a:pt x="750" y="507"/>
                      <a:pt x="750" y="507"/>
                      <a:pt x="750" y="507"/>
                    </a:cubicBezTo>
                    <a:cubicBezTo>
                      <a:pt x="745" y="513"/>
                      <a:pt x="743" y="518"/>
                      <a:pt x="742" y="520"/>
                    </a:cubicBezTo>
                    <a:cubicBezTo>
                      <a:pt x="742" y="522"/>
                      <a:pt x="744" y="527"/>
                      <a:pt x="746" y="529"/>
                    </a:cubicBezTo>
                    <a:cubicBezTo>
                      <a:pt x="749" y="534"/>
                      <a:pt x="752" y="544"/>
                      <a:pt x="751" y="549"/>
                    </a:cubicBezTo>
                    <a:cubicBezTo>
                      <a:pt x="751" y="552"/>
                      <a:pt x="750" y="554"/>
                      <a:pt x="749" y="555"/>
                    </a:cubicBezTo>
                    <a:cubicBezTo>
                      <a:pt x="747" y="557"/>
                      <a:pt x="744" y="556"/>
                      <a:pt x="743" y="556"/>
                    </a:cubicBezTo>
                    <a:cubicBezTo>
                      <a:pt x="743" y="556"/>
                      <a:pt x="743" y="556"/>
                      <a:pt x="742" y="556"/>
                    </a:cubicBezTo>
                    <a:cubicBezTo>
                      <a:pt x="740" y="556"/>
                      <a:pt x="738" y="556"/>
                      <a:pt x="735" y="555"/>
                    </a:cubicBezTo>
                    <a:cubicBezTo>
                      <a:pt x="733" y="554"/>
                      <a:pt x="731" y="553"/>
                      <a:pt x="729" y="553"/>
                    </a:cubicBezTo>
                    <a:cubicBezTo>
                      <a:pt x="728" y="553"/>
                      <a:pt x="728" y="553"/>
                      <a:pt x="728" y="553"/>
                    </a:cubicBezTo>
                    <a:cubicBezTo>
                      <a:pt x="721" y="551"/>
                      <a:pt x="715" y="550"/>
                      <a:pt x="712" y="546"/>
                    </a:cubicBezTo>
                    <a:cubicBezTo>
                      <a:pt x="711" y="545"/>
                      <a:pt x="711" y="544"/>
                      <a:pt x="710" y="543"/>
                    </a:cubicBezTo>
                    <a:cubicBezTo>
                      <a:pt x="709" y="541"/>
                      <a:pt x="705" y="535"/>
                      <a:pt x="703" y="535"/>
                    </a:cubicBezTo>
                    <a:cubicBezTo>
                      <a:pt x="696" y="532"/>
                      <a:pt x="691" y="532"/>
                      <a:pt x="689" y="534"/>
                    </a:cubicBezTo>
                    <a:cubicBezTo>
                      <a:pt x="682" y="540"/>
                      <a:pt x="676" y="538"/>
                      <a:pt x="673" y="537"/>
                    </a:cubicBezTo>
                    <a:cubicBezTo>
                      <a:pt x="669" y="536"/>
                      <a:pt x="660" y="535"/>
                      <a:pt x="657" y="536"/>
                    </a:cubicBezTo>
                    <a:cubicBezTo>
                      <a:pt x="651" y="540"/>
                      <a:pt x="646" y="538"/>
                      <a:pt x="644" y="538"/>
                    </a:cubicBezTo>
                    <a:cubicBezTo>
                      <a:pt x="643" y="537"/>
                      <a:pt x="638" y="535"/>
                      <a:pt x="635" y="533"/>
                    </a:cubicBezTo>
                    <a:cubicBezTo>
                      <a:pt x="635" y="533"/>
                      <a:pt x="635" y="533"/>
                      <a:pt x="635" y="534"/>
                    </a:cubicBezTo>
                    <a:cubicBezTo>
                      <a:pt x="633" y="536"/>
                      <a:pt x="629" y="538"/>
                      <a:pt x="624" y="536"/>
                    </a:cubicBezTo>
                    <a:cubicBezTo>
                      <a:pt x="623" y="536"/>
                      <a:pt x="622" y="534"/>
                      <a:pt x="621" y="533"/>
                    </a:cubicBezTo>
                    <a:cubicBezTo>
                      <a:pt x="621" y="533"/>
                      <a:pt x="620" y="532"/>
                      <a:pt x="620" y="532"/>
                    </a:cubicBezTo>
                    <a:cubicBezTo>
                      <a:pt x="620" y="532"/>
                      <a:pt x="619" y="532"/>
                      <a:pt x="618" y="532"/>
                    </a:cubicBezTo>
                    <a:cubicBezTo>
                      <a:pt x="617" y="533"/>
                      <a:pt x="615" y="535"/>
                      <a:pt x="611" y="534"/>
                    </a:cubicBezTo>
                    <a:cubicBezTo>
                      <a:pt x="606" y="533"/>
                      <a:pt x="601" y="533"/>
                      <a:pt x="598" y="533"/>
                    </a:cubicBezTo>
                    <a:cubicBezTo>
                      <a:pt x="593" y="535"/>
                      <a:pt x="591" y="535"/>
                      <a:pt x="587" y="534"/>
                    </a:cubicBezTo>
                    <a:cubicBezTo>
                      <a:pt x="586" y="534"/>
                      <a:pt x="586" y="534"/>
                      <a:pt x="586" y="534"/>
                    </a:cubicBezTo>
                    <a:cubicBezTo>
                      <a:pt x="584" y="534"/>
                      <a:pt x="583" y="535"/>
                      <a:pt x="581" y="536"/>
                    </a:cubicBezTo>
                    <a:cubicBezTo>
                      <a:pt x="581" y="536"/>
                      <a:pt x="581" y="536"/>
                      <a:pt x="581" y="536"/>
                    </a:cubicBezTo>
                    <a:cubicBezTo>
                      <a:pt x="584" y="538"/>
                      <a:pt x="584" y="541"/>
                      <a:pt x="584" y="543"/>
                    </a:cubicBezTo>
                    <a:cubicBezTo>
                      <a:pt x="584" y="543"/>
                      <a:pt x="584" y="544"/>
                      <a:pt x="584" y="544"/>
                    </a:cubicBezTo>
                    <a:cubicBezTo>
                      <a:pt x="584" y="544"/>
                      <a:pt x="584" y="544"/>
                      <a:pt x="585" y="544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7" y="544"/>
                      <a:pt x="587" y="544"/>
                      <a:pt x="587" y="544"/>
                    </a:cubicBezTo>
                    <a:cubicBezTo>
                      <a:pt x="591" y="543"/>
                      <a:pt x="593" y="545"/>
                      <a:pt x="594" y="546"/>
                    </a:cubicBezTo>
                    <a:cubicBezTo>
                      <a:pt x="596" y="548"/>
                      <a:pt x="597" y="550"/>
                      <a:pt x="597" y="551"/>
                    </a:cubicBezTo>
                    <a:cubicBezTo>
                      <a:pt x="597" y="551"/>
                      <a:pt x="597" y="552"/>
                      <a:pt x="597" y="552"/>
                    </a:cubicBezTo>
                    <a:cubicBezTo>
                      <a:pt x="600" y="555"/>
                      <a:pt x="600" y="556"/>
                      <a:pt x="601" y="566"/>
                    </a:cubicBezTo>
                    <a:cubicBezTo>
                      <a:pt x="602" y="577"/>
                      <a:pt x="597" y="593"/>
                      <a:pt x="594" y="600"/>
                    </a:cubicBezTo>
                    <a:cubicBezTo>
                      <a:pt x="592" y="604"/>
                      <a:pt x="593" y="611"/>
                      <a:pt x="594" y="618"/>
                    </a:cubicBezTo>
                    <a:cubicBezTo>
                      <a:pt x="594" y="622"/>
                      <a:pt x="594" y="625"/>
                      <a:pt x="594" y="628"/>
                    </a:cubicBezTo>
                    <a:cubicBezTo>
                      <a:pt x="595" y="637"/>
                      <a:pt x="593" y="644"/>
                      <a:pt x="592" y="646"/>
                    </a:cubicBezTo>
                    <a:cubicBezTo>
                      <a:pt x="592" y="647"/>
                      <a:pt x="593" y="650"/>
                      <a:pt x="594" y="654"/>
                    </a:cubicBezTo>
                    <a:cubicBezTo>
                      <a:pt x="595" y="660"/>
                      <a:pt x="596" y="665"/>
                      <a:pt x="595" y="669"/>
                    </a:cubicBezTo>
                    <a:cubicBezTo>
                      <a:pt x="595" y="669"/>
                      <a:pt x="595" y="670"/>
                      <a:pt x="595" y="671"/>
                    </a:cubicBezTo>
                    <a:cubicBezTo>
                      <a:pt x="596" y="673"/>
                      <a:pt x="596" y="675"/>
                      <a:pt x="595" y="679"/>
                    </a:cubicBezTo>
                    <a:cubicBezTo>
                      <a:pt x="594" y="683"/>
                      <a:pt x="592" y="685"/>
                      <a:pt x="591" y="686"/>
                    </a:cubicBezTo>
                    <a:cubicBezTo>
                      <a:pt x="591" y="687"/>
                      <a:pt x="591" y="687"/>
                      <a:pt x="591" y="688"/>
                    </a:cubicBezTo>
                    <a:cubicBezTo>
                      <a:pt x="591" y="688"/>
                      <a:pt x="591" y="688"/>
                      <a:pt x="591" y="688"/>
                    </a:cubicBezTo>
                    <a:cubicBezTo>
                      <a:pt x="591" y="688"/>
                      <a:pt x="591" y="688"/>
                      <a:pt x="591" y="689"/>
                    </a:cubicBezTo>
                    <a:cubicBezTo>
                      <a:pt x="593" y="693"/>
                      <a:pt x="593" y="699"/>
                      <a:pt x="592" y="702"/>
                    </a:cubicBezTo>
                    <a:cubicBezTo>
                      <a:pt x="591" y="706"/>
                      <a:pt x="585" y="709"/>
                      <a:pt x="580" y="707"/>
                    </a:cubicBezTo>
                    <a:cubicBezTo>
                      <a:pt x="578" y="706"/>
                      <a:pt x="576" y="707"/>
                      <a:pt x="574" y="708"/>
                    </a:cubicBezTo>
                    <a:cubicBezTo>
                      <a:pt x="573" y="708"/>
                      <a:pt x="573" y="709"/>
                      <a:pt x="572" y="709"/>
                    </a:cubicBezTo>
                    <a:cubicBezTo>
                      <a:pt x="570" y="710"/>
                      <a:pt x="568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2"/>
                      <a:pt x="565" y="713"/>
                      <a:pt x="564" y="715"/>
                    </a:cubicBezTo>
                    <a:cubicBezTo>
                      <a:pt x="566" y="717"/>
                      <a:pt x="567" y="722"/>
                      <a:pt x="565" y="725"/>
                    </a:cubicBezTo>
                    <a:cubicBezTo>
                      <a:pt x="564" y="727"/>
                      <a:pt x="561" y="727"/>
                      <a:pt x="557" y="727"/>
                    </a:cubicBezTo>
                    <a:cubicBezTo>
                      <a:pt x="557" y="727"/>
                      <a:pt x="557" y="727"/>
                      <a:pt x="556" y="727"/>
                    </a:cubicBezTo>
                    <a:cubicBezTo>
                      <a:pt x="556" y="728"/>
                      <a:pt x="555" y="728"/>
                      <a:pt x="553" y="728"/>
                    </a:cubicBezTo>
                    <a:cubicBezTo>
                      <a:pt x="552" y="728"/>
                      <a:pt x="549" y="728"/>
                      <a:pt x="547" y="727"/>
                    </a:cubicBezTo>
                    <a:cubicBezTo>
                      <a:pt x="547" y="727"/>
                      <a:pt x="547" y="727"/>
                      <a:pt x="547" y="727"/>
                    </a:cubicBezTo>
                    <a:cubicBezTo>
                      <a:pt x="546" y="729"/>
                      <a:pt x="544" y="731"/>
                      <a:pt x="542" y="733"/>
                    </a:cubicBezTo>
                    <a:cubicBezTo>
                      <a:pt x="541" y="734"/>
                      <a:pt x="540" y="734"/>
                      <a:pt x="540" y="735"/>
                    </a:cubicBezTo>
                    <a:cubicBezTo>
                      <a:pt x="540" y="735"/>
                      <a:pt x="539" y="735"/>
                      <a:pt x="539" y="736"/>
                    </a:cubicBezTo>
                    <a:cubicBezTo>
                      <a:pt x="539" y="736"/>
                      <a:pt x="539" y="737"/>
                      <a:pt x="539" y="738"/>
                    </a:cubicBezTo>
                    <a:cubicBezTo>
                      <a:pt x="539" y="740"/>
                      <a:pt x="540" y="741"/>
                      <a:pt x="540" y="743"/>
                    </a:cubicBezTo>
                    <a:cubicBezTo>
                      <a:pt x="540" y="744"/>
                      <a:pt x="540" y="745"/>
                      <a:pt x="540" y="746"/>
                    </a:cubicBezTo>
                    <a:cubicBezTo>
                      <a:pt x="543" y="747"/>
                      <a:pt x="543" y="747"/>
                      <a:pt x="543" y="747"/>
                    </a:cubicBezTo>
                    <a:cubicBezTo>
                      <a:pt x="541" y="751"/>
                      <a:pt x="541" y="751"/>
                      <a:pt x="541" y="751"/>
                    </a:cubicBezTo>
                    <a:cubicBezTo>
                      <a:pt x="540" y="751"/>
                      <a:pt x="538" y="755"/>
                      <a:pt x="536" y="759"/>
                    </a:cubicBezTo>
                    <a:cubicBezTo>
                      <a:pt x="535" y="760"/>
                      <a:pt x="535" y="762"/>
                      <a:pt x="535" y="764"/>
                    </a:cubicBezTo>
                    <a:cubicBezTo>
                      <a:pt x="535" y="765"/>
                      <a:pt x="535" y="767"/>
                      <a:pt x="534" y="768"/>
                    </a:cubicBezTo>
                    <a:cubicBezTo>
                      <a:pt x="534" y="770"/>
                      <a:pt x="533" y="771"/>
                      <a:pt x="531" y="772"/>
                    </a:cubicBezTo>
                    <a:cubicBezTo>
                      <a:pt x="531" y="772"/>
                      <a:pt x="531" y="772"/>
                      <a:pt x="531" y="773"/>
                    </a:cubicBezTo>
                    <a:cubicBezTo>
                      <a:pt x="530" y="773"/>
                      <a:pt x="530" y="774"/>
                      <a:pt x="530" y="774"/>
                    </a:cubicBezTo>
                    <a:cubicBezTo>
                      <a:pt x="528" y="777"/>
                      <a:pt x="526" y="779"/>
                      <a:pt x="520" y="779"/>
                    </a:cubicBezTo>
                    <a:cubicBezTo>
                      <a:pt x="517" y="779"/>
                      <a:pt x="514" y="781"/>
                      <a:pt x="511" y="784"/>
                    </a:cubicBezTo>
                    <a:cubicBezTo>
                      <a:pt x="510" y="785"/>
                      <a:pt x="509" y="786"/>
                      <a:pt x="508" y="786"/>
                    </a:cubicBezTo>
                    <a:cubicBezTo>
                      <a:pt x="506" y="788"/>
                      <a:pt x="505" y="789"/>
                      <a:pt x="504" y="789"/>
                    </a:cubicBezTo>
                    <a:cubicBezTo>
                      <a:pt x="502" y="790"/>
                      <a:pt x="501" y="791"/>
                      <a:pt x="500" y="793"/>
                    </a:cubicBezTo>
                    <a:cubicBezTo>
                      <a:pt x="496" y="797"/>
                      <a:pt x="494" y="798"/>
                      <a:pt x="489" y="797"/>
                    </a:cubicBezTo>
                    <a:cubicBezTo>
                      <a:pt x="489" y="797"/>
                      <a:pt x="488" y="797"/>
                      <a:pt x="487" y="796"/>
                    </a:cubicBezTo>
                    <a:cubicBezTo>
                      <a:pt x="486" y="796"/>
                      <a:pt x="485" y="796"/>
                      <a:pt x="484" y="796"/>
                    </a:cubicBezTo>
                    <a:cubicBezTo>
                      <a:pt x="482" y="797"/>
                      <a:pt x="477" y="799"/>
                      <a:pt x="474" y="798"/>
                    </a:cubicBezTo>
                    <a:cubicBezTo>
                      <a:pt x="473" y="798"/>
                      <a:pt x="473" y="798"/>
                      <a:pt x="472" y="797"/>
                    </a:cubicBezTo>
                    <a:cubicBezTo>
                      <a:pt x="470" y="796"/>
                      <a:pt x="469" y="796"/>
                      <a:pt x="468" y="796"/>
                    </a:cubicBezTo>
                    <a:cubicBezTo>
                      <a:pt x="467" y="797"/>
                      <a:pt x="465" y="797"/>
                      <a:pt x="464" y="797"/>
                    </a:cubicBezTo>
                    <a:cubicBezTo>
                      <a:pt x="463" y="797"/>
                      <a:pt x="462" y="797"/>
                      <a:pt x="462" y="797"/>
                    </a:cubicBezTo>
                    <a:cubicBezTo>
                      <a:pt x="460" y="801"/>
                      <a:pt x="454" y="801"/>
                      <a:pt x="449" y="802"/>
                    </a:cubicBezTo>
                    <a:cubicBezTo>
                      <a:pt x="448" y="802"/>
                      <a:pt x="447" y="802"/>
                      <a:pt x="446" y="802"/>
                    </a:cubicBezTo>
                    <a:cubicBezTo>
                      <a:pt x="445" y="802"/>
                      <a:pt x="445" y="802"/>
                      <a:pt x="445" y="802"/>
                    </a:cubicBezTo>
                    <a:cubicBezTo>
                      <a:pt x="442" y="802"/>
                      <a:pt x="435" y="803"/>
                      <a:pt x="434" y="804"/>
                    </a:cubicBezTo>
                    <a:cubicBezTo>
                      <a:pt x="432" y="805"/>
                      <a:pt x="426" y="809"/>
                      <a:pt x="420" y="807"/>
                    </a:cubicBezTo>
                    <a:cubicBezTo>
                      <a:pt x="419" y="807"/>
                      <a:pt x="419" y="807"/>
                      <a:pt x="418" y="808"/>
                    </a:cubicBezTo>
                    <a:cubicBezTo>
                      <a:pt x="417" y="809"/>
                      <a:pt x="416" y="810"/>
                      <a:pt x="415" y="810"/>
                    </a:cubicBezTo>
                    <a:cubicBezTo>
                      <a:pt x="413" y="812"/>
                      <a:pt x="409" y="812"/>
                      <a:pt x="405" y="813"/>
                    </a:cubicBezTo>
                    <a:cubicBezTo>
                      <a:pt x="404" y="813"/>
                      <a:pt x="403" y="813"/>
                      <a:pt x="402" y="813"/>
                    </a:cubicBezTo>
                    <a:cubicBezTo>
                      <a:pt x="396" y="814"/>
                      <a:pt x="385" y="815"/>
                      <a:pt x="381" y="812"/>
                    </a:cubicBezTo>
                    <a:cubicBezTo>
                      <a:pt x="379" y="811"/>
                      <a:pt x="369" y="810"/>
                      <a:pt x="327" y="822"/>
                    </a:cubicBezTo>
                    <a:cubicBezTo>
                      <a:pt x="325" y="823"/>
                      <a:pt x="324" y="823"/>
                      <a:pt x="323" y="824"/>
                    </a:cubicBezTo>
                    <a:cubicBezTo>
                      <a:pt x="315" y="826"/>
                      <a:pt x="308" y="824"/>
                      <a:pt x="306" y="824"/>
                    </a:cubicBezTo>
                    <a:cubicBezTo>
                      <a:pt x="305" y="823"/>
                      <a:pt x="304" y="823"/>
                      <a:pt x="303" y="822"/>
                    </a:cubicBezTo>
                    <a:cubicBezTo>
                      <a:pt x="301" y="822"/>
                      <a:pt x="298" y="821"/>
                      <a:pt x="296" y="820"/>
                    </a:cubicBezTo>
                    <a:cubicBezTo>
                      <a:pt x="294" y="818"/>
                      <a:pt x="292" y="816"/>
                      <a:pt x="292" y="814"/>
                    </a:cubicBezTo>
                    <a:cubicBezTo>
                      <a:pt x="291" y="813"/>
                      <a:pt x="290" y="813"/>
                      <a:pt x="290" y="813"/>
                    </a:cubicBezTo>
                    <a:cubicBezTo>
                      <a:pt x="287" y="816"/>
                      <a:pt x="285" y="816"/>
                      <a:pt x="283" y="816"/>
                    </a:cubicBezTo>
                    <a:cubicBezTo>
                      <a:pt x="283" y="817"/>
                      <a:pt x="282" y="818"/>
                      <a:pt x="281" y="818"/>
                    </a:cubicBezTo>
                    <a:cubicBezTo>
                      <a:pt x="279" y="820"/>
                      <a:pt x="277" y="820"/>
                      <a:pt x="275" y="819"/>
                    </a:cubicBezTo>
                    <a:cubicBezTo>
                      <a:pt x="275" y="820"/>
                      <a:pt x="275" y="820"/>
                      <a:pt x="275" y="820"/>
                    </a:cubicBezTo>
                    <a:cubicBezTo>
                      <a:pt x="274" y="821"/>
                      <a:pt x="274" y="822"/>
                      <a:pt x="273" y="822"/>
                    </a:cubicBezTo>
                    <a:cubicBezTo>
                      <a:pt x="274" y="822"/>
                      <a:pt x="273" y="823"/>
                      <a:pt x="273" y="823"/>
                    </a:cubicBezTo>
                    <a:cubicBezTo>
                      <a:pt x="273" y="825"/>
                      <a:pt x="271" y="828"/>
                      <a:pt x="268" y="830"/>
                    </a:cubicBezTo>
                    <a:cubicBezTo>
                      <a:pt x="268" y="831"/>
                      <a:pt x="267" y="831"/>
                      <a:pt x="266" y="831"/>
                    </a:cubicBezTo>
                    <a:cubicBezTo>
                      <a:pt x="264" y="833"/>
                      <a:pt x="263" y="834"/>
                      <a:pt x="262" y="835"/>
                    </a:cubicBezTo>
                    <a:cubicBezTo>
                      <a:pt x="261" y="839"/>
                      <a:pt x="256" y="847"/>
                      <a:pt x="252" y="851"/>
                    </a:cubicBezTo>
                    <a:cubicBezTo>
                      <a:pt x="250" y="853"/>
                      <a:pt x="250" y="853"/>
                      <a:pt x="250" y="853"/>
                    </a:cubicBezTo>
                    <a:cubicBezTo>
                      <a:pt x="248" y="856"/>
                      <a:pt x="246" y="858"/>
                      <a:pt x="243" y="859"/>
                    </a:cubicBezTo>
                    <a:cubicBezTo>
                      <a:pt x="239" y="861"/>
                      <a:pt x="232" y="861"/>
                      <a:pt x="229" y="860"/>
                    </a:cubicBezTo>
                    <a:cubicBezTo>
                      <a:pt x="226" y="858"/>
                      <a:pt x="226" y="856"/>
                      <a:pt x="226" y="855"/>
                    </a:cubicBezTo>
                    <a:cubicBezTo>
                      <a:pt x="226" y="855"/>
                      <a:pt x="225" y="855"/>
                      <a:pt x="225" y="855"/>
                    </a:cubicBezTo>
                    <a:cubicBezTo>
                      <a:pt x="225" y="855"/>
                      <a:pt x="225" y="855"/>
                      <a:pt x="225" y="855"/>
                    </a:cubicBezTo>
                    <a:cubicBezTo>
                      <a:pt x="224" y="855"/>
                      <a:pt x="223" y="855"/>
                      <a:pt x="223" y="855"/>
                    </a:cubicBezTo>
                    <a:cubicBezTo>
                      <a:pt x="220" y="856"/>
                      <a:pt x="217" y="855"/>
                      <a:pt x="216" y="854"/>
                    </a:cubicBezTo>
                    <a:cubicBezTo>
                      <a:pt x="215" y="854"/>
                      <a:pt x="213" y="854"/>
                      <a:pt x="213" y="854"/>
                    </a:cubicBezTo>
                    <a:cubicBezTo>
                      <a:pt x="211" y="855"/>
                      <a:pt x="209" y="855"/>
                      <a:pt x="207" y="854"/>
                    </a:cubicBezTo>
                    <a:cubicBezTo>
                      <a:pt x="207" y="854"/>
                      <a:pt x="206" y="854"/>
                      <a:pt x="206" y="855"/>
                    </a:cubicBezTo>
                    <a:cubicBezTo>
                      <a:pt x="201" y="858"/>
                      <a:pt x="195" y="856"/>
                      <a:pt x="193" y="853"/>
                    </a:cubicBezTo>
                    <a:cubicBezTo>
                      <a:pt x="193" y="853"/>
                      <a:pt x="192" y="853"/>
                      <a:pt x="189" y="853"/>
                    </a:cubicBezTo>
                    <a:cubicBezTo>
                      <a:pt x="183" y="852"/>
                      <a:pt x="183" y="847"/>
                      <a:pt x="184" y="844"/>
                    </a:cubicBezTo>
                    <a:cubicBezTo>
                      <a:pt x="184" y="843"/>
                      <a:pt x="184" y="843"/>
                      <a:pt x="183" y="843"/>
                    </a:cubicBezTo>
                    <a:cubicBezTo>
                      <a:pt x="183" y="840"/>
                      <a:pt x="184" y="838"/>
                      <a:pt x="186" y="836"/>
                    </a:cubicBezTo>
                    <a:cubicBezTo>
                      <a:pt x="187" y="836"/>
                      <a:pt x="187" y="835"/>
                      <a:pt x="188" y="835"/>
                    </a:cubicBezTo>
                    <a:cubicBezTo>
                      <a:pt x="188" y="834"/>
                      <a:pt x="188" y="834"/>
                      <a:pt x="188" y="834"/>
                    </a:cubicBezTo>
                    <a:cubicBezTo>
                      <a:pt x="186" y="832"/>
                      <a:pt x="186" y="829"/>
                      <a:pt x="187" y="828"/>
                    </a:cubicBezTo>
                    <a:cubicBezTo>
                      <a:pt x="187" y="827"/>
                      <a:pt x="187" y="827"/>
                      <a:pt x="187" y="826"/>
                    </a:cubicBezTo>
                    <a:cubicBezTo>
                      <a:pt x="187" y="825"/>
                      <a:pt x="187" y="823"/>
                      <a:pt x="188" y="821"/>
                    </a:cubicBezTo>
                    <a:cubicBezTo>
                      <a:pt x="188" y="820"/>
                      <a:pt x="188" y="819"/>
                      <a:pt x="188" y="819"/>
                    </a:cubicBezTo>
                    <a:cubicBezTo>
                      <a:pt x="187" y="819"/>
                      <a:pt x="181" y="822"/>
                      <a:pt x="175" y="825"/>
                    </a:cubicBezTo>
                    <a:cubicBezTo>
                      <a:pt x="171" y="827"/>
                      <a:pt x="164" y="827"/>
                      <a:pt x="159" y="827"/>
                    </a:cubicBezTo>
                    <a:cubicBezTo>
                      <a:pt x="157" y="827"/>
                      <a:pt x="157" y="827"/>
                      <a:pt x="157" y="827"/>
                    </a:cubicBezTo>
                    <a:cubicBezTo>
                      <a:pt x="152" y="827"/>
                      <a:pt x="143" y="823"/>
                      <a:pt x="141" y="817"/>
                    </a:cubicBezTo>
                    <a:cubicBezTo>
                      <a:pt x="141" y="817"/>
                      <a:pt x="141" y="817"/>
                      <a:pt x="141" y="817"/>
                    </a:cubicBezTo>
                    <a:cubicBezTo>
                      <a:pt x="140" y="816"/>
                      <a:pt x="140" y="816"/>
                      <a:pt x="140" y="815"/>
                    </a:cubicBezTo>
                    <a:cubicBezTo>
                      <a:pt x="139" y="815"/>
                      <a:pt x="139" y="816"/>
                      <a:pt x="139" y="816"/>
                    </a:cubicBezTo>
                    <a:cubicBezTo>
                      <a:pt x="139" y="816"/>
                      <a:pt x="139" y="817"/>
                      <a:pt x="139" y="817"/>
                    </a:cubicBezTo>
                    <a:cubicBezTo>
                      <a:pt x="139" y="818"/>
                      <a:pt x="139" y="818"/>
                      <a:pt x="140" y="819"/>
                    </a:cubicBezTo>
                    <a:cubicBezTo>
                      <a:pt x="140" y="819"/>
                      <a:pt x="141" y="820"/>
                      <a:pt x="142" y="822"/>
                    </a:cubicBezTo>
                    <a:cubicBezTo>
                      <a:pt x="142" y="822"/>
                      <a:pt x="142" y="823"/>
                      <a:pt x="143" y="823"/>
                    </a:cubicBezTo>
                    <a:cubicBezTo>
                      <a:pt x="145" y="826"/>
                      <a:pt x="143" y="828"/>
                      <a:pt x="142" y="830"/>
                    </a:cubicBezTo>
                    <a:cubicBezTo>
                      <a:pt x="140" y="831"/>
                      <a:pt x="138" y="832"/>
                      <a:pt x="136" y="831"/>
                    </a:cubicBezTo>
                    <a:cubicBezTo>
                      <a:pt x="134" y="831"/>
                      <a:pt x="131" y="829"/>
                      <a:pt x="129" y="826"/>
                    </a:cubicBezTo>
                    <a:cubicBezTo>
                      <a:pt x="129" y="826"/>
                      <a:pt x="128" y="825"/>
                      <a:pt x="125" y="826"/>
                    </a:cubicBezTo>
                    <a:cubicBezTo>
                      <a:pt x="123" y="827"/>
                      <a:pt x="121" y="827"/>
                      <a:pt x="119" y="828"/>
                    </a:cubicBezTo>
                    <a:cubicBezTo>
                      <a:pt x="117" y="828"/>
                      <a:pt x="115" y="828"/>
                      <a:pt x="115" y="828"/>
                    </a:cubicBezTo>
                    <a:cubicBezTo>
                      <a:pt x="114" y="829"/>
                      <a:pt x="113" y="830"/>
                      <a:pt x="112" y="831"/>
                    </a:cubicBezTo>
                    <a:cubicBezTo>
                      <a:pt x="110" y="833"/>
                      <a:pt x="107" y="835"/>
                      <a:pt x="104" y="836"/>
                    </a:cubicBezTo>
                    <a:cubicBezTo>
                      <a:pt x="98" y="839"/>
                      <a:pt x="92" y="838"/>
                      <a:pt x="89" y="834"/>
                    </a:cubicBezTo>
                    <a:cubicBezTo>
                      <a:pt x="88" y="834"/>
                      <a:pt x="87" y="833"/>
                      <a:pt x="87" y="832"/>
                    </a:cubicBezTo>
                    <a:cubicBezTo>
                      <a:pt x="83" y="832"/>
                      <a:pt x="76" y="832"/>
                      <a:pt x="72" y="831"/>
                    </a:cubicBezTo>
                    <a:cubicBezTo>
                      <a:pt x="72" y="831"/>
                      <a:pt x="71" y="831"/>
                      <a:pt x="70" y="830"/>
                    </a:cubicBezTo>
                    <a:cubicBezTo>
                      <a:pt x="70" y="830"/>
                      <a:pt x="70" y="830"/>
                      <a:pt x="70" y="830"/>
                    </a:cubicBezTo>
                    <a:cubicBezTo>
                      <a:pt x="70" y="832"/>
                      <a:pt x="70" y="833"/>
                      <a:pt x="69" y="833"/>
                    </a:cubicBezTo>
                    <a:cubicBezTo>
                      <a:pt x="68" y="838"/>
                      <a:pt x="66" y="842"/>
                      <a:pt x="61" y="845"/>
                    </a:cubicBezTo>
                    <a:cubicBezTo>
                      <a:pt x="57" y="847"/>
                      <a:pt x="55" y="849"/>
                      <a:pt x="55" y="850"/>
                    </a:cubicBezTo>
                    <a:cubicBezTo>
                      <a:pt x="56" y="851"/>
                      <a:pt x="56" y="852"/>
                      <a:pt x="56" y="852"/>
                    </a:cubicBezTo>
                    <a:cubicBezTo>
                      <a:pt x="57" y="855"/>
                      <a:pt x="57" y="856"/>
                      <a:pt x="55" y="860"/>
                    </a:cubicBezTo>
                    <a:cubicBezTo>
                      <a:pt x="54" y="864"/>
                      <a:pt x="51" y="866"/>
                      <a:pt x="48" y="869"/>
                    </a:cubicBezTo>
                    <a:cubicBezTo>
                      <a:pt x="46" y="870"/>
                      <a:pt x="46" y="870"/>
                      <a:pt x="46" y="870"/>
                    </a:cubicBezTo>
                    <a:cubicBezTo>
                      <a:pt x="42" y="873"/>
                      <a:pt x="36" y="875"/>
                      <a:pt x="32" y="874"/>
                    </a:cubicBezTo>
                    <a:cubicBezTo>
                      <a:pt x="30" y="874"/>
                      <a:pt x="30" y="874"/>
                      <a:pt x="28" y="875"/>
                    </a:cubicBezTo>
                    <a:cubicBezTo>
                      <a:pt x="27" y="875"/>
                      <a:pt x="26" y="876"/>
                      <a:pt x="26" y="876"/>
                    </a:cubicBezTo>
                    <a:cubicBezTo>
                      <a:pt x="22" y="877"/>
                      <a:pt x="19" y="879"/>
                      <a:pt x="18" y="881"/>
                    </a:cubicBezTo>
                    <a:cubicBezTo>
                      <a:pt x="17" y="882"/>
                      <a:pt x="17" y="882"/>
                      <a:pt x="18" y="883"/>
                    </a:cubicBezTo>
                    <a:cubicBezTo>
                      <a:pt x="21" y="884"/>
                      <a:pt x="27" y="891"/>
                      <a:pt x="26" y="898"/>
                    </a:cubicBezTo>
                    <a:cubicBezTo>
                      <a:pt x="26" y="901"/>
                      <a:pt x="26" y="905"/>
                      <a:pt x="27" y="907"/>
                    </a:cubicBezTo>
                    <a:cubicBezTo>
                      <a:pt x="27" y="908"/>
                      <a:pt x="27" y="908"/>
                      <a:pt x="27" y="908"/>
                    </a:cubicBezTo>
                    <a:cubicBezTo>
                      <a:pt x="29" y="910"/>
                      <a:pt x="33" y="913"/>
                      <a:pt x="31" y="918"/>
                    </a:cubicBezTo>
                    <a:cubicBezTo>
                      <a:pt x="30" y="923"/>
                      <a:pt x="27" y="926"/>
                      <a:pt x="22" y="926"/>
                    </a:cubicBezTo>
                    <a:cubicBezTo>
                      <a:pt x="21" y="926"/>
                      <a:pt x="20" y="926"/>
                      <a:pt x="19" y="926"/>
                    </a:cubicBezTo>
                    <a:cubicBezTo>
                      <a:pt x="17" y="925"/>
                      <a:pt x="15" y="925"/>
                      <a:pt x="13" y="926"/>
                    </a:cubicBezTo>
                    <a:cubicBezTo>
                      <a:pt x="10" y="928"/>
                      <a:pt x="9" y="929"/>
                      <a:pt x="8" y="929"/>
                    </a:cubicBezTo>
                    <a:cubicBezTo>
                      <a:pt x="10" y="932"/>
                      <a:pt x="15" y="938"/>
                      <a:pt x="16" y="942"/>
                    </a:cubicBezTo>
                    <a:cubicBezTo>
                      <a:pt x="16" y="943"/>
                      <a:pt x="16" y="944"/>
                      <a:pt x="16" y="945"/>
                    </a:cubicBezTo>
                    <a:cubicBezTo>
                      <a:pt x="16" y="946"/>
                      <a:pt x="16" y="946"/>
                      <a:pt x="17" y="946"/>
                    </a:cubicBezTo>
                    <a:cubicBezTo>
                      <a:pt x="17" y="947"/>
                      <a:pt x="17" y="948"/>
                      <a:pt x="17" y="948"/>
                    </a:cubicBezTo>
                    <a:cubicBezTo>
                      <a:pt x="10" y="951"/>
                      <a:pt x="10" y="951"/>
                      <a:pt x="10" y="951"/>
                    </a:cubicBezTo>
                    <a:cubicBezTo>
                      <a:pt x="9" y="950"/>
                      <a:pt x="9" y="948"/>
                      <a:pt x="9" y="947"/>
                    </a:cubicBezTo>
                    <a:cubicBezTo>
                      <a:pt x="9" y="947"/>
                      <a:pt x="9" y="946"/>
                      <a:pt x="9" y="946"/>
                    </a:cubicBezTo>
                    <a:cubicBezTo>
                      <a:pt x="9" y="945"/>
                      <a:pt x="9" y="944"/>
                      <a:pt x="8" y="944"/>
                    </a:cubicBezTo>
                    <a:cubicBezTo>
                      <a:pt x="8" y="942"/>
                      <a:pt x="4" y="936"/>
                      <a:pt x="2" y="933"/>
                    </a:cubicBezTo>
                    <a:cubicBezTo>
                      <a:pt x="0" y="932"/>
                      <a:pt x="0" y="930"/>
                      <a:pt x="0" y="928"/>
                    </a:cubicBezTo>
                    <a:cubicBezTo>
                      <a:pt x="1" y="925"/>
                      <a:pt x="4" y="922"/>
                      <a:pt x="9" y="919"/>
                    </a:cubicBezTo>
                    <a:cubicBezTo>
                      <a:pt x="14" y="917"/>
                      <a:pt x="18" y="918"/>
                      <a:pt x="20" y="918"/>
                    </a:cubicBezTo>
                    <a:cubicBezTo>
                      <a:pt x="21" y="918"/>
                      <a:pt x="22" y="918"/>
                      <a:pt x="22" y="918"/>
                    </a:cubicBezTo>
                    <a:cubicBezTo>
                      <a:pt x="23" y="918"/>
                      <a:pt x="23" y="917"/>
                      <a:pt x="24" y="916"/>
                    </a:cubicBezTo>
                    <a:cubicBezTo>
                      <a:pt x="23" y="915"/>
                      <a:pt x="22" y="914"/>
                      <a:pt x="21" y="913"/>
                    </a:cubicBezTo>
                    <a:cubicBezTo>
                      <a:pt x="20" y="912"/>
                      <a:pt x="19" y="911"/>
                      <a:pt x="19" y="910"/>
                    </a:cubicBezTo>
                    <a:cubicBezTo>
                      <a:pt x="19" y="909"/>
                      <a:pt x="18" y="901"/>
                      <a:pt x="18" y="897"/>
                    </a:cubicBezTo>
                    <a:cubicBezTo>
                      <a:pt x="19" y="895"/>
                      <a:pt x="16" y="890"/>
                      <a:pt x="14" y="889"/>
                    </a:cubicBezTo>
                    <a:cubicBezTo>
                      <a:pt x="9" y="885"/>
                      <a:pt x="9" y="881"/>
                      <a:pt x="12" y="876"/>
                    </a:cubicBezTo>
                    <a:cubicBezTo>
                      <a:pt x="14" y="873"/>
                      <a:pt x="17" y="871"/>
                      <a:pt x="23" y="869"/>
                    </a:cubicBezTo>
                    <a:cubicBezTo>
                      <a:pt x="24" y="868"/>
                      <a:pt x="24" y="868"/>
                      <a:pt x="25" y="868"/>
                    </a:cubicBezTo>
                    <a:cubicBezTo>
                      <a:pt x="27" y="867"/>
                      <a:pt x="29" y="866"/>
                      <a:pt x="33" y="867"/>
                    </a:cubicBezTo>
                    <a:cubicBezTo>
                      <a:pt x="34" y="867"/>
                      <a:pt x="39" y="866"/>
                      <a:pt x="41" y="864"/>
                    </a:cubicBezTo>
                    <a:cubicBezTo>
                      <a:pt x="42" y="863"/>
                      <a:pt x="43" y="863"/>
                      <a:pt x="43" y="862"/>
                    </a:cubicBezTo>
                    <a:cubicBezTo>
                      <a:pt x="46" y="861"/>
                      <a:pt x="47" y="859"/>
                      <a:pt x="48" y="857"/>
                    </a:cubicBezTo>
                    <a:cubicBezTo>
                      <a:pt x="49" y="856"/>
                      <a:pt x="49" y="856"/>
                      <a:pt x="49" y="855"/>
                    </a:cubicBezTo>
                    <a:cubicBezTo>
                      <a:pt x="49" y="855"/>
                      <a:pt x="49" y="855"/>
                      <a:pt x="49" y="855"/>
                    </a:cubicBezTo>
                    <a:cubicBezTo>
                      <a:pt x="49" y="854"/>
                      <a:pt x="48" y="854"/>
                      <a:pt x="48" y="852"/>
                    </a:cubicBezTo>
                    <a:cubicBezTo>
                      <a:pt x="46" y="847"/>
                      <a:pt x="50" y="842"/>
                      <a:pt x="57" y="838"/>
                    </a:cubicBezTo>
                    <a:cubicBezTo>
                      <a:pt x="59" y="837"/>
                      <a:pt x="61" y="834"/>
                      <a:pt x="62" y="831"/>
                    </a:cubicBezTo>
                    <a:cubicBezTo>
                      <a:pt x="62" y="831"/>
                      <a:pt x="62" y="830"/>
                      <a:pt x="62" y="828"/>
                    </a:cubicBezTo>
                    <a:cubicBezTo>
                      <a:pt x="62" y="827"/>
                      <a:pt x="62" y="826"/>
                      <a:pt x="61" y="826"/>
                    </a:cubicBezTo>
                    <a:cubicBezTo>
                      <a:pt x="60" y="822"/>
                      <a:pt x="62" y="821"/>
                      <a:pt x="63" y="820"/>
                    </a:cubicBezTo>
                    <a:cubicBezTo>
                      <a:pt x="64" y="820"/>
                      <a:pt x="66" y="819"/>
                      <a:pt x="68" y="822"/>
                    </a:cubicBezTo>
                    <a:cubicBezTo>
                      <a:pt x="68" y="822"/>
                      <a:pt x="69" y="822"/>
                      <a:pt x="69" y="822"/>
                    </a:cubicBezTo>
                    <a:cubicBezTo>
                      <a:pt x="70" y="822"/>
                      <a:pt x="71" y="823"/>
                      <a:pt x="72" y="823"/>
                    </a:cubicBezTo>
                    <a:cubicBezTo>
                      <a:pt x="73" y="823"/>
                      <a:pt x="74" y="823"/>
                      <a:pt x="75" y="824"/>
                    </a:cubicBezTo>
                    <a:cubicBezTo>
                      <a:pt x="77" y="824"/>
                      <a:pt x="85" y="824"/>
                      <a:pt x="86" y="824"/>
                    </a:cubicBezTo>
                    <a:cubicBezTo>
                      <a:pt x="89" y="823"/>
                      <a:pt x="92" y="824"/>
                      <a:pt x="94" y="828"/>
                    </a:cubicBezTo>
                    <a:cubicBezTo>
                      <a:pt x="94" y="828"/>
                      <a:pt x="94" y="829"/>
                      <a:pt x="94" y="829"/>
                    </a:cubicBezTo>
                    <a:cubicBezTo>
                      <a:pt x="95" y="830"/>
                      <a:pt x="98" y="831"/>
                      <a:pt x="100" y="830"/>
                    </a:cubicBezTo>
                    <a:cubicBezTo>
                      <a:pt x="103" y="828"/>
                      <a:pt x="105" y="826"/>
                      <a:pt x="107" y="825"/>
                    </a:cubicBezTo>
                    <a:cubicBezTo>
                      <a:pt x="108" y="824"/>
                      <a:pt x="109" y="823"/>
                      <a:pt x="110" y="822"/>
                    </a:cubicBezTo>
                    <a:cubicBezTo>
                      <a:pt x="113" y="820"/>
                      <a:pt x="115" y="820"/>
                      <a:pt x="118" y="820"/>
                    </a:cubicBezTo>
                    <a:cubicBezTo>
                      <a:pt x="120" y="820"/>
                      <a:pt x="121" y="820"/>
                      <a:pt x="123" y="819"/>
                    </a:cubicBezTo>
                    <a:cubicBezTo>
                      <a:pt x="126" y="818"/>
                      <a:pt x="129" y="818"/>
                      <a:pt x="131" y="818"/>
                    </a:cubicBezTo>
                    <a:cubicBezTo>
                      <a:pt x="131" y="816"/>
                      <a:pt x="131" y="814"/>
                      <a:pt x="132" y="813"/>
                    </a:cubicBezTo>
                    <a:cubicBezTo>
                      <a:pt x="133" y="810"/>
                      <a:pt x="136" y="808"/>
                      <a:pt x="138" y="808"/>
                    </a:cubicBezTo>
                    <a:cubicBezTo>
                      <a:pt x="145" y="806"/>
                      <a:pt x="147" y="810"/>
                      <a:pt x="148" y="814"/>
                    </a:cubicBezTo>
                    <a:cubicBezTo>
                      <a:pt x="148" y="814"/>
                      <a:pt x="148" y="814"/>
                      <a:pt x="148" y="814"/>
                    </a:cubicBezTo>
                    <a:cubicBezTo>
                      <a:pt x="149" y="816"/>
                      <a:pt x="154" y="819"/>
                      <a:pt x="157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63" y="819"/>
                      <a:pt x="169" y="819"/>
                      <a:pt x="172" y="818"/>
                    </a:cubicBezTo>
                    <a:cubicBezTo>
                      <a:pt x="175" y="816"/>
                      <a:pt x="184" y="811"/>
                      <a:pt x="189" y="812"/>
                    </a:cubicBezTo>
                    <a:cubicBezTo>
                      <a:pt x="191" y="812"/>
                      <a:pt x="193" y="813"/>
                      <a:pt x="195" y="815"/>
                    </a:cubicBezTo>
                    <a:cubicBezTo>
                      <a:pt x="196" y="818"/>
                      <a:pt x="196" y="821"/>
                      <a:pt x="195" y="824"/>
                    </a:cubicBezTo>
                    <a:cubicBezTo>
                      <a:pt x="195" y="825"/>
                      <a:pt x="195" y="825"/>
                      <a:pt x="195" y="826"/>
                    </a:cubicBezTo>
                    <a:cubicBezTo>
                      <a:pt x="195" y="827"/>
                      <a:pt x="195" y="828"/>
                      <a:pt x="194" y="828"/>
                    </a:cubicBezTo>
                    <a:cubicBezTo>
                      <a:pt x="195" y="829"/>
                      <a:pt x="196" y="830"/>
                      <a:pt x="196" y="833"/>
                    </a:cubicBezTo>
                    <a:cubicBezTo>
                      <a:pt x="197" y="837"/>
                      <a:pt x="195" y="838"/>
                      <a:pt x="193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2" y="842"/>
                      <a:pt x="191" y="842"/>
                      <a:pt x="191" y="842"/>
                    </a:cubicBezTo>
                    <a:cubicBezTo>
                      <a:pt x="191" y="843"/>
                      <a:pt x="191" y="844"/>
                      <a:pt x="191" y="845"/>
                    </a:cubicBezTo>
                    <a:cubicBezTo>
                      <a:pt x="191" y="845"/>
                      <a:pt x="191" y="845"/>
                      <a:pt x="191" y="845"/>
                    </a:cubicBezTo>
                    <a:cubicBezTo>
                      <a:pt x="195" y="846"/>
                      <a:pt x="197" y="847"/>
                      <a:pt x="199" y="848"/>
                    </a:cubicBezTo>
                    <a:cubicBezTo>
                      <a:pt x="199" y="848"/>
                      <a:pt x="200" y="849"/>
                      <a:pt x="201" y="848"/>
                    </a:cubicBezTo>
                    <a:cubicBezTo>
                      <a:pt x="204" y="846"/>
                      <a:pt x="205" y="846"/>
                      <a:pt x="205" y="846"/>
                    </a:cubicBezTo>
                    <a:cubicBezTo>
                      <a:pt x="207" y="845"/>
                      <a:pt x="207" y="845"/>
                      <a:pt x="207" y="845"/>
                    </a:cubicBezTo>
                    <a:cubicBezTo>
                      <a:pt x="209" y="846"/>
                      <a:pt x="209" y="846"/>
                      <a:pt x="209" y="846"/>
                    </a:cubicBezTo>
                    <a:cubicBezTo>
                      <a:pt x="210" y="846"/>
                      <a:pt x="210" y="847"/>
                      <a:pt x="211" y="847"/>
                    </a:cubicBezTo>
                    <a:cubicBezTo>
                      <a:pt x="213" y="846"/>
                      <a:pt x="216" y="846"/>
                      <a:pt x="218" y="846"/>
                    </a:cubicBezTo>
                    <a:cubicBezTo>
                      <a:pt x="220" y="846"/>
                      <a:pt x="220" y="846"/>
                      <a:pt x="220" y="846"/>
                    </a:cubicBezTo>
                    <a:cubicBezTo>
                      <a:pt x="221" y="847"/>
                      <a:pt x="221" y="847"/>
                      <a:pt x="221" y="847"/>
                    </a:cubicBezTo>
                    <a:cubicBezTo>
                      <a:pt x="223" y="847"/>
                      <a:pt x="224" y="847"/>
                      <a:pt x="225" y="847"/>
                    </a:cubicBezTo>
                    <a:cubicBezTo>
                      <a:pt x="229" y="847"/>
                      <a:pt x="232" y="849"/>
                      <a:pt x="233" y="853"/>
                    </a:cubicBezTo>
                    <a:cubicBezTo>
                      <a:pt x="235" y="853"/>
                      <a:pt x="238" y="853"/>
                      <a:pt x="239" y="852"/>
                    </a:cubicBezTo>
                    <a:cubicBezTo>
                      <a:pt x="241" y="851"/>
                      <a:pt x="242" y="850"/>
                      <a:pt x="244" y="848"/>
                    </a:cubicBezTo>
                    <a:cubicBezTo>
                      <a:pt x="246" y="846"/>
                      <a:pt x="246" y="846"/>
                      <a:pt x="246" y="846"/>
                    </a:cubicBezTo>
                    <a:cubicBezTo>
                      <a:pt x="249" y="842"/>
                      <a:pt x="254" y="835"/>
                      <a:pt x="255" y="832"/>
                    </a:cubicBezTo>
                    <a:cubicBezTo>
                      <a:pt x="257" y="828"/>
                      <a:pt x="260" y="826"/>
                      <a:pt x="263" y="825"/>
                    </a:cubicBezTo>
                    <a:cubicBezTo>
                      <a:pt x="263" y="824"/>
                      <a:pt x="263" y="824"/>
                      <a:pt x="264" y="824"/>
                    </a:cubicBezTo>
                    <a:cubicBezTo>
                      <a:pt x="265" y="823"/>
                      <a:pt x="265" y="822"/>
                      <a:pt x="266" y="820"/>
                    </a:cubicBezTo>
                    <a:cubicBezTo>
                      <a:pt x="266" y="819"/>
                      <a:pt x="267" y="818"/>
                      <a:pt x="267" y="817"/>
                    </a:cubicBezTo>
                    <a:cubicBezTo>
                      <a:pt x="268" y="817"/>
                      <a:pt x="268" y="817"/>
                      <a:pt x="268" y="816"/>
                    </a:cubicBezTo>
                    <a:cubicBezTo>
                      <a:pt x="269" y="814"/>
                      <a:pt x="272" y="810"/>
                      <a:pt x="276" y="811"/>
                    </a:cubicBezTo>
                    <a:cubicBezTo>
                      <a:pt x="276" y="812"/>
                      <a:pt x="276" y="812"/>
                      <a:pt x="276" y="812"/>
                    </a:cubicBezTo>
                    <a:cubicBezTo>
                      <a:pt x="277" y="812"/>
                      <a:pt x="277" y="812"/>
                      <a:pt x="277" y="812"/>
                    </a:cubicBezTo>
                    <a:cubicBezTo>
                      <a:pt x="277" y="811"/>
                      <a:pt x="277" y="811"/>
                      <a:pt x="277" y="811"/>
                    </a:cubicBezTo>
                    <a:cubicBezTo>
                      <a:pt x="278" y="811"/>
                      <a:pt x="279" y="809"/>
                      <a:pt x="281" y="809"/>
                    </a:cubicBezTo>
                    <a:cubicBezTo>
                      <a:pt x="282" y="809"/>
                      <a:pt x="282" y="809"/>
                      <a:pt x="282" y="809"/>
                    </a:cubicBezTo>
                    <a:cubicBezTo>
                      <a:pt x="283" y="809"/>
                      <a:pt x="283" y="809"/>
                      <a:pt x="284" y="808"/>
                    </a:cubicBezTo>
                    <a:cubicBezTo>
                      <a:pt x="287" y="805"/>
                      <a:pt x="292" y="805"/>
                      <a:pt x="295" y="807"/>
                    </a:cubicBezTo>
                    <a:cubicBezTo>
                      <a:pt x="299" y="808"/>
                      <a:pt x="300" y="811"/>
                      <a:pt x="300" y="812"/>
                    </a:cubicBezTo>
                    <a:cubicBezTo>
                      <a:pt x="300" y="812"/>
                      <a:pt x="300" y="812"/>
                      <a:pt x="300" y="812"/>
                    </a:cubicBezTo>
                    <a:cubicBezTo>
                      <a:pt x="300" y="813"/>
                      <a:pt x="301" y="813"/>
                      <a:pt x="301" y="814"/>
                    </a:cubicBezTo>
                    <a:cubicBezTo>
                      <a:pt x="302" y="814"/>
                      <a:pt x="303" y="814"/>
                      <a:pt x="304" y="815"/>
                    </a:cubicBezTo>
                    <a:cubicBezTo>
                      <a:pt x="306" y="815"/>
                      <a:pt x="308" y="816"/>
                      <a:pt x="310" y="817"/>
                    </a:cubicBezTo>
                    <a:cubicBezTo>
                      <a:pt x="311" y="817"/>
                      <a:pt x="315" y="817"/>
                      <a:pt x="321" y="816"/>
                    </a:cubicBezTo>
                    <a:cubicBezTo>
                      <a:pt x="322" y="816"/>
                      <a:pt x="323" y="815"/>
                      <a:pt x="325" y="815"/>
                    </a:cubicBezTo>
                    <a:cubicBezTo>
                      <a:pt x="364" y="804"/>
                      <a:pt x="381" y="801"/>
                      <a:pt x="386" y="806"/>
                    </a:cubicBezTo>
                    <a:cubicBezTo>
                      <a:pt x="388" y="807"/>
                      <a:pt x="395" y="806"/>
                      <a:pt x="401" y="805"/>
                    </a:cubicBezTo>
                    <a:cubicBezTo>
                      <a:pt x="402" y="805"/>
                      <a:pt x="403" y="805"/>
                      <a:pt x="404" y="805"/>
                    </a:cubicBezTo>
                    <a:cubicBezTo>
                      <a:pt x="406" y="805"/>
                      <a:pt x="410" y="804"/>
                      <a:pt x="411" y="804"/>
                    </a:cubicBezTo>
                    <a:cubicBezTo>
                      <a:pt x="412" y="803"/>
                      <a:pt x="412" y="803"/>
                      <a:pt x="413" y="802"/>
                    </a:cubicBezTo>
                    <a:cubicBezTo>
                      <a:pt x="414" y="801"/>
                      <a:pt x="417" y="799"/>
                      <a:pt x="422" y="800"/>
                    </a:cubicBezTo>
                    <a:cubicBezTo>
                      <a:pt x="423" y="800"/>
                      <a:pt x="425" y="800"/>
                      <a:pt x="430" y="797"/>
                    </a:cubicBezTo>
                    <a:cubicBezTo>
                      <a:pt x="432" y="796"/>
                      <a:pt x="437" y="795"/>
                      <a:pt x="444" y="794"/>
                    </a:cubicBezTo>
                    <a:cubicBezTo>
                      <a:pt x="445" y="794"/>
                      <a:pt x="445" y="794"/>
                      <a:pt x="445" y="794"/>
                    </a:cubicBezTo>
                    <a:cubicBezTo>
                      <a:pt x="446" y="794"/>
                      <a:pt x="447" y="794"/>
                      <a:pt x="448" y="794"/>
                    </a:cubicBezTo>
                    <a:cubicBezTo>
                      <a:pt x="451" y="794"/>
                      <a:pt x="455" y="793"/>
                      <a:pt x="456" y="792"/>
                    </a:cubicBezTo>
                    <a:cubicBezTo>
                      <a:pt x="458" y="789"/>
                      <a:pt x="461" y="789"/>
                      <a:pt x="464" y="789"/>
                    </a:cubicBezTo>
                    <a:cubicBezTo>
                      <a:pt x="465" y="789"/>
                      <a:pt x="466" y="789"/>
                      <a:pt x="467" y="789"/>
                    </a:cubicBezTo>
                    <a:cubicBezTo>
                      <a:pt x="470" y="788"/>
                      <a:pt x="474" y="789"/>
                      <a:pt x="475" y="790"/>
                    </a:cubicBezTo>
                    <a:cubicBezTo>
                      <a:pt x="476" y="790"/>
                      <a:pt x="476" y="791"/>
                      <a:pt x="476" y="791"/>
                    </a:cubicBezTo>
                    <a:cubicBezTo>
                      <a:pt x="477" y="791"/>
                      <a:pt x="479" y="790"/>
                      <a:pt x="480" y="789"/>
                    </a:cubicBezTo>
                    <a:cubicBezTo>
                      <a:pt x="483" y="787"/>
                      <a:pt x="487" y="788"/>
                      <a:pt x="489" y="789"/>
                    </a:cubicBezTo>
                    <a:cubicBezTo>
                      <a:pt x="490" y="789"/>
                      <a:pt x="491" y="789"/>
                      <a:pt x="491" y="789"/>
                    </a:cubicBezTo>
                    <a:cubicBezTo>
                      <a:pt x="492" y="790"/>
                      <a:pt x="492" y="790"/>
                      <a:pt x="492" y="790"/>
                    </a:cubicBezTo>
                    <a:cubicBezTo>
                      <a:pt x="492" y="790"/>
                      <a:pt x="492" y="789"/>
                      <a:pt x="494" y="788"/>
                    </a:cubicBezTo>
                    <a:cubicBezTo>
                      <a:pt x="496" y="785"/>
                      <a:pt x="498" y="784"/>
                      <a:pt x="500" y="783"/>
                    </a:cubicBezTo>
                    <a:cubicBezTo>
                      <a:pt x="501" y="782"/>
                      <a:pt x="502" y="781"/>
                      <a:pt x="503" y="780"/>
                    </a:cubicBezTo>
                    <a:cubicBezTo>
                      <a:pt x="504" y="779"/>
                      <a:pt x="505" y="779"/>
                      <a:pt x="506" y="778"/>
                    </a:cubicBezTo>
                    <a:cubicBezTo>
                      <a:pt x="510" y="775"/>
                      <a:pt x="514" y="771"/>
                      <a:pt x="520" y="771"/>
                    </a:cubicBezTo>
                    <a:cubicBezTo>
                      <a:pt x="522" y="771"/>
                      <a:pt x="522" y="771"/>
                      <a:pt x="523" y="770"/>
                    </a:cubicBezTo>
                    <a:cubicBezTo>
                      <a:pt x="524" y="769"/>
                      <a:pt x="524" y="768"/>
                      <a:pt x="525" y="768"/>
                    </a:cubicBezTo>
                    <a:cubicBezTo>
                      <a:pt x="526" y="767"/>
                      <a:pt x="526" y="766"/>
                      <a:pt x="527" y="766"/>
                    </a:cubicBezTo>
                    <a:cubicBezTo>
                      <a:pt x="527" y="765"/>
                      <a:pt x="527" y="764"/>
                      <a:pt x="527" y="763"/>
                    </a:cubicBezTo>
                    <a:cubicBezTo>
                      <a:pt x="527" y="761"/>
                      <a:pt x="528" y="758"/>
                      <a:pt x="529" y="755"/>
                    </a:cubicBezTo>
                    <a:cubicBezTo>
                      <a:pt x="530" y="753"/>
                      <a:pt x="532" y="750"/>
                      <a:pt x="533" y="749"/>
                    </a:cubicBezTo>
                    <a:cubicBezTo>
                      <a:pt x="532" y="747"/>
                      <a:pt x="532" y="745"/>
                      <a:pt x="532" y="743"/>
                    </a:cubicBezTo>
                    <a:cubicBezTo>
                      <a:pt x="532" y="742"/>
                      <a:pt x="532" y="740"/>
                      <a:pt x="532" y="739"/>
                    </a:cubicBezTo>
                    <a:cubicBezTo>
                      <a:pt x="531" y="735"/>
                      <a:pt x="531" y="732"/>
                      <a:pt x="533" y="730"/>
                    </a:cubicBezTo>
                    <a:cubicBezTo>
                      <a:pt x="534" y="730"/>
                      <a:pt x="534" y="730"/>
                      <a:pt x="534" y="730"/>
                    </a:cubicBezTo>
                    <a:cubicBezTo>
                      <a:pt x="534" y="729"/>
                      <a:pt x="534" y="729"/>
                      <a:pt x="535" y="729"/>
                    </a:cubicBezTo>
                    <a:cubicBezTo>
                      <a:pt x="535" y="728"/>
                      <a:pt x="536" y="728"/>
                      <a:pt x="537" y="727"/>
                    </a:cubicBezTo>
                    <a:cubicBezTo>
                      <a:pt x="539" y="725"/>
                      <a:pt x="540" y="723"/>
                      <a:pt x="541" y="722"/>
                    </a:cubicBezTo>
                    <a:cubicBezTo>
                      <a:pt x="541" y="720"/>
                      <a:pt x="541" y="720"/>
                      <a:pt x="541" y="720"/>
                    </a:cubicBezTo>
                    <a:cubicBezTo>
                      <a:pt x="543" y="720"/>
                      <a:pt x="543" y="720"/>
                      <a:pt x="543" y="720"/>
                    </a:cubicBezTo>
                    <a:cubicBezTo>
                      <a:pt x="544" y="719"/>
                      <a:pt x="547" y="718"/>
                      <a:pt x="551" y="720"/>
                    </a:cubicBezTo>
                    <a:cubicBezTo>
                      <a:pt x="551" y="720"/>
                      <a:pt x="552" y="720"/>
                      <a:pt x="553" y="720"/>
                    </a:cubicBezTo>
                    <a:cubicBezTo>
                      <a:pt x="553" y="720"/>
                      <a:pt x="553" y="720"/>
                      <a:pt x="554" y="720"/>
                    </a:cubicBezTo>
                    <a:cubicBezTo>
                      <a:pt x="555" y="720"/>
                      <a:pt x="556" y="719"/>
                      <a:pt x="558" y="719"/>
                    </a:cubicBezTo>
                    <a:cubicBezTo>
                      <a:pt x="558" y="719"/>
                      <a:pt x="557" y="718"/>
                      <a:pt x="557" y="718"/>
                    </a:cubicBezTo>
                    <a:cubicBezTo>
                      <a:pt x="556" y="716"/>
                      <a:pt x="555" y="714"/>
                      <a:pt x="557" y="711"/>
                    </a:cubicBezTo>
                    <a:cubicBezTo>
                      <a:pt x="556" y="710"/>
                      <a:pt x="555" y="709"/>
                      <a:pt x="556" y="708"/>
                    </a:cubicBezTo>
                    <a:cubicBezTo>
                      <a:pt x="556" y="705"/>
                      <a:pt x="558" y="704"/>
                      <a:pt x="560" y="703"/>
                    </a:cubicBezTo>
                    <a:cubicBezTo>
                      <a:pt x="561" y="703"/>
                      <a:pt x="561" y="703"/>
                      <a:pt x="561" y="703"/>
                    </a:cubicBezTo>
                    <a:cubicBezTo>
                      <a:pt x="562" y="702"/>
                      <a:pt x="565" y="702"/>
                      <a:pt x="566" y="702"/>
                    </a:cubicBezTo>
                    <a:cubicBezTo>
                      <a:pt x="568" y="702"/>
                      <a:pt x="569" y="702"/>
                      <a:pt x="569" y="702"/>
                    </a:cubicBezTo>
                    <a:cubicBezTo>
                      <a:pt x="570" y="701"/>
                      <a:pt x="570" y="701"/>
                      <a:pt x="571" y="701"/>
                    </a:cubicBezTo>
                    <a:cubicBezTo>
                      <a:pt x="574" y="700"/>
                      <a:pt x="578" y="698"/>
                      <a:pt x="582" y="699"/>
                    </a:cubicBezTo>
                    <a:cubicBezTo>
                      <a:pt x="583" y="700"/>
                      <a:pt x="585" y="699"/>
                      <a:pt x="585" y="699"/>
                    </a:cubicBezTo>
                    <a:cubicBezTo>
                      <a:pt x="585" y="698"/>
                      <a:pt x="585" y="694"/>
                      <a:pt x="584" y="693"/>
                    </a:cubicBezTo>
                    <a:cubicBezTo>
                      <a:pt x="583" y="690"/>
                      <a:pt x="582" y="688"/>
                      <a:pt x="583" y="685"/>
                    </a:cubicBezTo>
                    <a:cubicBezTo>
                      <a:pt x="584" y="684"/>
                      <a:pt x="584" y="683"/>
                      <a:pt x="585" y="682"/>
                    </a:cubicBezTo>
                    <a:cubicBezTo>
                      <a:pt x="585" y="681"/>
                      <a:pt x="587" y="679"/>
                      <a:pt x="587" y="677"/>
                    </a:cubicBezTo>
                    <a:cubicBezTo>
                      <a:pt x="588" y="675"/>
                      <a:pt x="588" y="673"/>
                      <a:pt x="588" y="672"/>
                    </a:cubicBezTo>
                    <a:cubicBezTo>
                      <a:pt x="588" y="671"/>
                      <a:pt x="587" y="669"/>
                      <a:pt x="588" y="668"/>
                    </a:cubicBezTo>
                    <a:cubicBezTo>
                      <a:pt x="588" y="665"/>
                      <a:pt x="587" y="661"/>
                      <a:pt x="586" y="656"/>
                    </a:cubicBezTo>
                    <a:cubicBezTo>
                      <a:pt x="585" y="650"/>
                      <a:pt x="584" y="646"/>
                      <a:pt x="584" y="646"/>
                    </a:cubicBezTo>
                    <a:cubicBezTo>
                      <a:pt x="584" y="645"/>
                      <a:pt x="584" y="645"/>
                      <a:pt x="584" y="645"/>
                    </a:cubicBezTo>
                    <a:cubicBezTo>
                      <a:pt x="584" y="644"/>
                      <a:pt x="584" y="644"/>
                      <a:pt x="584" y="644"/>
                    </a:cubicBezTo>
                    <a:cubicBezTo>
                      <a:pt x="584" y="644"/>
                      <a:pt x="587" y="637"/>
                      <a:pt x="587" y="628"/>
                    </a:cubicBezTo>
                    <a:cubicBezTo>
                      <a:pt x="587" y="626"/>
                      <a:pt x="586" y="622"/>
                      <a:pt x="586" y="619"/>
                    </a:cubicBezTo>
                    <a:cubicBezTo>
                      <a:pt x="585" y="611"/>
                      <a:pt x="584" y="602"/>
                      <a:pt x="587" y="596"/>
                    </a:cubicBezTo>
                    <a:cubicBezTo>
                      <a:pt x="590" y="590"/>
                      <a:pt x="594" y="575"/>
                      <a:pt x="593" y="567"/>
                    </a:cubicBezTo>
                    <a:cubicBezTo>
                      <a:pt x="593" y="559"/>
                      <a:pt x="592" y="558"/>
                      <a:pt x="591" y="557"/>
                    </a:cubicBezTo>
                    <a:cubicBezTo>
                      <a:pt x="590" y="555"/>
                      <a:pt x="590" y="554"/>
                      <a:pt x="589" y="553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6" y="553"/>
                      <a:pt x="584" y="553"/>
                      <a:pt x="581" y="552"/>
                    </a:cubicBezTo>
                    <a:cubicBezTo>
                      <a:pt x="581" y="551"/>
                      <a:pt x="581" y="551"/>
                      <a:pt x="581" y="551"/>
                    </a:cubicBezTo>
                    <a:cubicBezTo>
                      <a:pt x="579" y="550"/>
                      <a:pt x="576" y="549"/>
                      <a:pt x="576" y="545"/>
                    </a:cubicBezTo>
                    <a:cubicBezTo>
                      <a:pt x="576" y="544"/>
                      <a:pt x="576" y="543"/>
                      <a:pt x="576" y="543"/>
                    </a:cubicBezTo>
                    <a:cubicBezTo>
                      <a:pt x="576" y="543"/>
                      <a:pt x="576" y="543"/>
                      <a:pt x="576" y="543"/>
                    </a:cubicBezTo>
                    <a:cubicBezTo>
                      <a:pt x="574" y="542"/>
                      <a:pt x="572" y="540"/>
                      <a:pt x="572" y="538"/>
                    </a:cubicBezTo>
                    <a:cubicBezTo>
                      <a:pt x="572" y="534"/>
                      <a:pt x="574" y="531"/>
                      <a:pt x="577" y="530"/>
                    </a:cubicBezTo>
                    <a:cubicBezTo>
                      <a:pt x="577" y="529"/>
                      <a:pt x="577" y="529"/>
                      <a:pt x="577" y="529"/>
                    </a:cubicBezTo>
                    <a:cubicBezTo>
                      <a:pt x="579" y="528"/>
                      <a:pt x="582" y="526"/>
                      <a:pt x="587" y="527"/>
                    </a:cubicBezTo>
                    <a:cubicBezTo>
                      <a:pt x="587" y="527"/>
                      <a:pt x="587" y="527"/>
                      <a:pt x="587" y="527"/>
                    </a:cubicBezTo>
                    <a:cubicBezTo>
                      <a:pt x="591" y="527"/>
                      <a:pt x="592" y="527"/>
                      <a:pt x="596" y="526"/>
                    </a:cubicBezTo>
                    <a:cubicBezTo>
                      <a:pt x="602" y="524"/>
                      <a:pt x="608" y="525"/>
                      <a:pt x="613" y="527"/>
                    </a:cubicBezTo>
                    <a:cubicBezTo>
                      <a:pt x="613" y="527"/>
                      <a:pt x="614" y="526"/>
                      <a:pt x="614" y="526"/>
                    </a:cubicBezTo>
                    <a:cubicBezTo>
                      <a:pt x="615" y="525"/>
                      <a:pt x="617" y="524"/>
                      <a:pt x="619" y="524"/>
                    </a:cubicBezTo>
                    <a:cubicBezTo>
                      <a:pt x="623" y="523"/>
                      <a:pt x="626" y="527"/>
                      <a:pt x="627" y="529"/>
                    </a:cubicBezTo>
                    <a:cubicBezTo>
                      <a:pt x="627" y="529"/>
                      <a:pt x="627" y="529"/>
                      <a:pt x="627" y="529"/>
                    </a:cubicBezTo>
                    <a:cubicBezTo>
                      <a:pt x="628" y="529"/>
                      <a:pt x="628" y="529"/>
                      <a:pt x="629" y="528"/>
                    </a:cubicBezTo>
                    <a:cubicBezTo>
                      <a:pt x="631" y="526"/>
                      <a:pt x="634" y="525"/>
                      <a:pt x="636" y="525"/>
                    </a:cubicBezTo>
                    <a:cubicBezTo>
                      <a:pt x="638" y="525"/>
                      <a:pt x="640" y="526"/>
                      <a:pt x="641" y="527"/>
                    </a:cubicBezTo>
                    <a:cubicBezTo>
                      <a:pt x="641" y="528"/>
                      <a:pt x="645" y="530"/>
                      <a:pt x="647" y="530"/>
                    </a:cubicBezTo>
                    <a:cubicBezTo>
                      <a:pt x="648" y="531"/>
                      <a:pt x="650" y="532"/>
                      <a:pt x="653" y="530"/>
                    </a:cubicBezTo>
                    <a:cubicBezTo>
                      <a:pt x="660" y="525"/>
                      <a:pt x="675" y="530"/>
                      <a:pt x="675" y="530"/>
                    </a:cubicBezTo>
                    <a:cubicBezTo>
                      <a:pt x="678" y="531"/>
                      <a:pt x="680" y="531"/>
                      <a:pt x="684" y="528"/>
                    </a:cubicBezTo>
                    <a:cubicBezTo>
                      <a:pt x="690" y="522"/>
                      <a:pt x="701" y="526"/>
                      <a:pt x="705" y="527"/>
                    </a:cubicBezTo>
                    <a:cubicBezTo>
                      <a:pt x="710" y="529"/>
                      <a:pt x="713" y="533"/>
                      <a:pt x="717" y="539"/>
                    </a:cubicBezTo>
                    <a:cubicBezTo>
                      <a:pt x="717" y="540"/>
                      <a:pt x="718" y="541"/>
                      <a:pt x="718" y="541"/>
                    </a:cubicBezTo>
                    <a:cubicBezTo>
                      <a:pt x="720" y="543"/>
                      <a:pt x="725" y="544"/>
                      <a:pt x="730" y="545"/>
                    </a:cubicBezTo>
                    <a:cubicBezTo>
                      <a:pt x="730" y="545"/>
                      <a:pt x="730" y="545"/>
                      <a:pt x="730" y="545"/>
                    </a:cubicBezTo>
                    <a:cubicBezTo>
                      <a:pt x="733" y="546"/>
                      <a:pt x="736" y="547"/>
                      <a:pt x="738" y="547"/>
                    </a:cubicBezTo>
                    <a:cubicBezTo>
                      <a:pt x="739" y="548"/>
                      <a:pt x="740" y="548"/>
                      <a:pt x="741" y="548"/>
                    </a:cubicBezTo>
                    <a:cubicBezTo>
                      <a:pt x="742" y="548"/>
                      <a:pt x="743" y="548"/>
                      <a:pt x="743" y="548"/>
                    </a:cubicBezTo>
                    <a:cubicBezTo>
                      <a:pt x="744" y="544"/>
                      <a:pt x="742" y="536"/>
                      <a:pt x="740" y="534"/>
                    </a:cubicBezTo>
                    <a:cubicBezTo>
                      <a:pt x="736" y="530"/>
                      <a:pt x="735" y="524"/>
                      <a:pt x="735" y="520"/>
                    </a:cubicBezTo>
                    <a:cubicBezTo>
                      <a:pt x="735" y="515"/>
                      <a:pt x="739" y="508"/>
                      <a:pt x="744" y="503"/>
                    </a:cubicBezTo>
                    <a:cubicBezTo>
                      <a:pt x="744" y="502"/>
                      <a:pt x="744" y="502"/>
                      <a:pt x="745" y="501"/>
                    </a:cubicBezTo>
                    <a:cubicBezTo>
                      <a:pt x="746" y="500"/>
                      <a:pt x="746" y="500"/>
                      <a:pt x="746" y="498"/>
                    </a:cubicBezTo>
                    <a:cubicBezTo>
                      <a:pt x="746" y="494"/>
                      <a:pt x="749" y="489"/>
                      <a:pt x="752" y="487"/>
                    </a:cubicBezTo>
                    <a:cubicBezTo>
                      <a:pt x="753" y="486"/>
                      <a:pt x="755" y="483"/>
                      <a:pt x="757" y="480"/>
                    </a:cubicBezTo>
                    <a:cubicBezTo>
                      <a:pt x="757" y="479"/>
                      <a:pt x="758" y="478"/>
                      <a:pt x="759" y="477"/>
                    </a:cubicBezTo>
                    <a:cubicBezTo>
                      <a:pt x="762" y="472"/>
                      <a:pt x="766" y="466"/>
                      <a:pt x="770" y="463"/>
                    </a:cubicBezTo>
                    <a:cubicBezTo>
                      <a:pt x="772" y="461"/>
                      <a:pt x="779" y="452"/>
                      <a:pt x="782" y="447"/>
                    </a:cubicBezTo>
                    <a:cubicBezTo>
                      <a:pt x="784" y="445"/>
                      <a:pt x="785" y="440"/>
                      <a:pt x="786" y="437"/>
                    </a:cubicBezTo>
                    <a:cubicBezTo>
                      <a:pt x="787" y="435"/>
                      <a:pt x="787" y="433"/>
                      <a:pt x="787" y="432"/>
                    </a:cubicBezTo>
                    <a:cubicBezTo>
                      <a:pt x="789" y="430"/>
                      <a:pt x="791" y="427"/>
                      <a:pt x="793" y="425"/>
                    </a:cubicBezTo>
                    <a:cubicBezTo>
                      <a:pt x="796" y="422"/>
                      <a:pt x="797" y="421"/>
                      <a:pt x="797" y="420"/>
                    </a:cubicBezTo>
                    <a:cubicBezTo>
                      <a:pt x="797" y="420"/>
                      <a:pt x="797" y="419"/>
                      <a:pt x="798" y="418"/>
                    </a:cubicBezTo>
                    <a:cubicBezTo>
                      <a:pt x="799" y="415"/>
                      <a:pt x="800" y="411"/>
                      <a:pt x="803" y="411"/>
                    </a:cubicBezTo>
                    <a:cubicBezTo>
                      <a:pt x="804" y="410"/>
                      <a:pt x="807" y="407"/>
                      <a:pt x="809" y="405"/>
                    </a:cubicBezTo>
                    <a:cubicBezTo>
                      <a:pt x="810" y="404"/>
                      <a:pt x="810" y="404"/>
                      <a:pt x="810" y="404"/>
                    </a:cubicBezTo>
                    <a:cubicBezTo>
                      <a:pt x="812" y="401"/>
                      <a:pt x="819" y="391"/>
                      <a:pt x="820" y="389"/>
                    </a:cubicBezTo>
                    <a:cubicBezTo>
                      <a:pt x="820" y="388"/>
                      <a:pt x="820" y="388"/>
                      <a:pt x="820" y="388"/>
                    </a:cubicBezTo>
                    <a:cubicBezTo>
                      <a:pt x="822" y="387"/>
                      <a:pt x="822" y="387"/>
                      <a:pt x="822" y="387"/>
                    </a:cubicBezTo>
                    <a:cubicBezTo>
                      <a:pt x="825" y="386"/>
                      <a:pt x="831" y="391"/>
                      <a:pt x="831" y="391"/>
                    </a:cubicBezTo>
                    <a:cubicBezTo>
                      <a:pt x="834" y="393"/>
                      <a:pt x="840" y="398"/>
                      <a:pt x="844" y="401"/>
                    </a:cubicBezTo>
                    <a:cubicBezTo>
                      <a:pt x="846" y="403"/>
                      <a:pt x="848" y="405"/>
                      <a:pt x="850" y="407"/>
                    </a:cubicBezTo>
                    <a:cubicBezTo>
                      <a:pt x="852" y="410"/>
                      <a:pt x="855" y="414"/>
                      <a:pt x="857" y="415"/>
                    </a:cubicBezTo>
                    <a:cubicBezTo>
                      <a:pt x="858" y="416"/>
                      <a:pt x="858" y="416"/>
                      <a:pt x="858" y="416"/>
                    </a:cubicBezTo>
                    <a:cubicBezTo>
                      <a:pt x="861" y="417"/>
                      <a:pt x="867" y="421"/>
                      <a:pt x="868" y="422"/>
                    </a:cubicBezTo>
                    <a:cubicBezTo>
                      <a:pt x="869" y="422"/>
                      <a:pt x="869" y="422"/>
                      <a:pt x="869" y="422"/>
                    </a:cubicBezTo>
                    <a:cubicBezTo>
                      <a:pt x="872" y="422"/>
                      <a:pt x="874" y="422"/>
                      <a:pt x="878" y="426"/>
                    </a:cubicBezTo>
                    <a:cubicBezTo>
                      <a:pt x="879" y="427"/>
                      <a:pt x="884" y="427"/>
                      <a:pt x="887" y="427"/>
                    </a:cubicBezTo>
                    <a:cubicBezTo>
                      <a:pt x="889" y="427"/>
                      <a:pt x="889" y="427"/>
                      <a:pt x="889" y="427"/>
                    </a:cubicBezTo>
                    <a:cubicBezTo>
                      <a:pt x="892" y="427"/>
                      <a:pt x="902" y="427"/>
                      <a:pt x="905" y="431"/>
                    </a:cubicBezTo>
                    <a:cubicBezTo>
                      <a:pt x="906" y="431"/>
                      <a:pt x="906" y="431"/>
                      <a:pt x="906" y="431"/>
                    </a:cubicBezTo>
                    <a:cubicBezTo>
                      <a:pt x="921" y="433"/>
                      <a:pt x="926" y="438"/>
                      <a:pt x="930" y="445"/>
                    </a:cubicBezTo>
                    <a:cubicBezTo>
                      <a:pt x="932" y="445"/>
                      <a:pt x="935" y="444"/>
                      <a:pt x="936" y="443"/>
                    </a:cubicBezTo>
                    <a:cubicBezTo>
                      <a:pt x="939" y="442"/>
                      <a:pt x="940" y="442"/>
                      <a:pt x="942" y="442"/>
                    </a:cubicBezTo>
                    <a:cubicBezTo>
                      <a:pt x="951" y="440"/>
                      <a:pt x="958" y="439"/>
                      <a:pt x="963" y="439"/>
                    </a:cubicBezTo>
                    <a:cubicBezTo>
                      <a:pt x="969" y="439"/>
                      <a:pt x="970" y="436"/>
                      <a:pt x="972" y="431"/>
                    </a:cubicBezTo>
                    <a:cubicBezTo>
                      <a:pt x="973" y="430"/>
                      <a:pt x="973" y="429"/>
                      <a:pt x="973" y="428"/>
                    </a:cubicBezTo>
                    <a:cubicBezTo>
                      <a:pt x="975" y="425"/>
                      <a:pt x="976" y="418"/>
                      <a:pt x="976" y="410"/>
                    </a:cubicBezTo>
                    <a:cubicBezTo>
                      <a:pt x="976" y="408"/>
                      <a:pt x="976" y="408"/>
                      <a:pt x="976" y="408"/>
                    </a:cubicBezTo>
                    <a:cubicBezTo>
                      <a:pt x="976" y="402"/>
                      <a:pt x="976" y="400"/>
                      <a:pt x="978" y="394"/>
                    </a:cubicBezTo>
                    <a:cubicBezTo>
                      <a:pt x="980" y="387"/>
                      <a:pt x="982" y="380"/>
                      <a:pt x="983" y="376"/>
                    </a:cubicBezTo>
                    <a:cubicBezTo>
                      <a:pt x="984" y="373"/>
                      <a:pt x="984" y="367"/>
                      <a:pt x="983" y="366"/>
                    </a:cubicBezTo>
                    <a:cubicBezTo>
                      <a:pt x="982" y="362"/>
                      <a:pt x="981" y="358"/>
                      <a:pt x="985" y="352"/>
                    </a:cubicBezTo>
                    <a:cubicBezTo>
                      <a:pt x="986" y="351"/>
                      <a:pt x="989" y="346"/>
                      <a:pt x="991" y="342"/>
                    </a:cubicBezTo>
                    <a:cubicBezTo>
                      <a:pt x="994" y="336"/>
                      <a:pt x="997" y="331"/>
                      <a:pt x="999" y="329"/>
                    </a:cubicBezTo>
                    <a:cubicBezTo>
                      <a:pt x="1003" y="324"/>
                      <a:pt x="1009" y="325"/>
                      <a:pt x="1013" y="325"/>
                    </a:cubicBezTo>
                    <a:cubicBezTo>
                      <a:pt x="1013" y="325"/>
                      <a:pt x="1014" y="326"/>
                      <a:pt x="1015" y="326"/>
                    </a:cubicBezTo>
                    <a:cubicBezTo>
                      <a:pt x="1018" y="326"/>
                      <a:pt x="1020" y="326"/>
                      <a:pt x="1028" y="328"/>
                    </a:cubicBezTo>
                    <a:cubicBezTo>
                      <a:pt x="1034" y="330"/>
                      <a:pt x="1038" y="329"/>
                      <a:pt x="1042" y="329"/>
                    </a:cubicBezTo>
                    <a:cubicBezTo>
                      <a:pt x="1043" y="329"/>
                      <a:pt x="1045" y="328"/>
                      <a:pt x="1046" y="328"/>
                    </a:cubicBezTo>
                    <a:cubicBezTo>
                      <a:pt x="1051" y="328"/>
                      <a:pt x="1054" y="326"/>
                      <a:pt x="1059" y="322"/>
                    </a:cubicBezTo>
                    <a:cubicBezTo>
                      <a:pt x="1061" y="321"/>
                      <a:pt x="1062" y="319"/>
                      <a:pt x="1063" y="319"/>
                    </a:cubicBezTo>
                    <a:cubicBezTo>
                      <a:pt x="1066" y="317"/>
                      <a:pt x="1066" y="316"/>
                      <a:pt x="1067" y="314"/>
                    </a:cubicBezTo>
                    <a:cubicBezTo>
                      <a:pt x="1067" y="313"/>
                      <a:pt x="1067" y="312"/>
                      <a:pt x="1067" y="312"/>
                    </a:cubicBezTo>
                    <a:cubicBezTo>
                      <a:pt x="1068" y="309"/>
                      <a:pt x="1069" y="307"/>
                      <a:pt x="1071" y="304"/>
                    </a:cubicBezTo>
                    <a:cubicBezTo>
                      <a:pt x="1069" y="302"/>
                      <a:pt x="1067" y="299"/>
                      <a:pt x="1067" y="295"/>
                    </a:cubicBezTo>
                    <a:cubicBezTo>
                      <a:pt x="1066" y="291"/>
                      <a:pt x="1067" y="289"/>
                      <a:pt x="1069" y="288"/>
                    </a:cubicBezTo>
                    <a:cubicBezTo>
                      <a:pt x="1070" y="286"/>
                      <a:pt x="1072" y="286"/>
                      <a:pt x="1075" y="286"/>
                    </a:cubicBezTo>
                    <a:cubicBezTo>
                      <a:pt x="1075" y="285"/>
                      <a:pt x="1076" y="285"/>
                      <a:pt x="1076" y="285"/>
                    </a:cubicBezTo>
                    <a:cubicBezTo>
                      <a:pt x="1077" y="284"/>
                      <a:pt x="1078" y="282"/>
                      <a:pt x="1079" y="282"/>
                    </a:cubicBezTo>
                    <a:cubicBezTo>
                      <a:pt x="1082" y="280"/>
                      <a:pt x="1086" y="277"/>
                      <a:pt x="1093" y="277"/>
                    </a:cubicBezTo>
                    <a:cubicBezTo>
                      <a:pt x="1101" y="277"/>
                      <a:pt x="1107" y="282"/>
                      <a:pt x="1111" y="284"/>
                    </a:cubicBezTo>
                    <a:cubicBezTo>
                      <a:pt x="1112" y="285"/>
                      <a:pt x="1112" y="285"/>
                      <a:pt x="1112" y="285"/>
                    </a:cubicBezTo>
                    <a:cubicBezTo>
                      <a:pt x="1117" y="289"/>
                      <a:pt x="1119" y="288"/>
                      <a:pt x="1120" y="288"/>
                    </a:cubicBezTo>
                    <a:cubicBezTo>
                      <a:pt x="1123" y="287"/>
                      <a:pt x="1128" y="286"/>
                      <a:pt x="1130" y="286"/>
                    </a:cubicBezTo>
                    <a:cubicBezTo>
                      <a:pt x="1131" y="286"/>
                      <a:pt x="1131" y="286"/>
                      <a:pt x="1131" y="286"/>
                    </a:cubicBezTo>
                    <a:cubicBezTo>
                      <a:pt x="1134" y="286"/>
                      <a:pt x="1139" y="285"/>
                      <a:pt x="1142" y="288"/>
                    </a:cubicBezTo>
                    <a:cubicBezTo>
                      <a:pt x="1145" y="290"/>
                      <a:pt x="1147" y="293"/>
                      <a:pt x="1147" y="296"/>
                    </a:cubicBezTo>
                    <a:cubicBezTo>
                      <a:pt x="1146" y="297"/>
                      <a:pt x="1146" y="299"/>
                      <a:pt x="1145" y="300"/>
                    </a:cubicBezTo>
                    <a:cubicBezTo>
                      <a:pt x="1145" y="301"/>
                      <a:pt x="1145" y="302"/>
                      <a:pt x="1145" y="303"/>
                    </a:cubicBezTo>
                    <a:cubicBezTo>
                      <a:pt x="1145" y="308"/>
                      <a:pt x="1141" y="312"/>
                      <a:pt x="1137" y="315"/>
                    </a:cubicBezTo>
                    <a:cubicBezTo>
                      <a:pt x="1137" y="315"/>
                      <a:pt x="1137" y="316"/>
                      <a:pt x="1137" y="316"/>
                    </a:cubicBezTo>
                    <a:cubicBezTo>
                      <a:pt x="1138" y="317"/>
                      <a:pt x="1139" y="318"/>
                      <a:pt x="1140" y="319"/>
                    </a:cubicBezTo>
                    <a:cubicBezTo>
                      <a:pt x="1140" y="320"/>
                      <a:pt x="1141" y="321"/>
                      <a:pt x="1142" y="322"/>
                    </a:cubicBezTo>
                    <a:cubicBezTo>
                      <a:pt x="1143" y="323"/>
                      <a:pt x="1143" y="325"/>
                      <a:pt x="1145" y="327"/>
                    </a:cubicBezTo>
                    <a:cubicBezTo>
                      <a:pt x="1146" y="329"/>
                      <a:pt x="1148" y="333"/>
                      <a:pt x="1149" y="334"/>
                    </a:cubicBezTo>
                    <a:cubicBezTo>
                      <a:pt x="1154" y="337"/>
                      <a:pt x="1153" y="344"/>
                      <a:pt x="1149" y="351"/>
                    </a:cubicBezTo>
                    <a:cubicBezTo>
                      <a:pt x="1149" y="351"/>
                      <a:pt x="1149" y="351"/>
                      <a:pt x="1148" y="351"/>
                    </a:cubicBezTo>
                    <a:cubicBezTo>
                      <a:pt x="1149" y="351"/>
                      <a:pt x="1149" y="351"/>
                      <a:pt x="1150" y="352"/>
                    </a:cubicBezTo>
                    <a:cubicBezTo>
                      <a:pt x="1150" y="352"/>
                      <a:pt x="1150" y="352"/>
                      <a:pt x="1150" y="352"/>
                    </a:cubicBezTo>
                    <a:cubicBezTo>
                      <a:pt x="1152" y="353"/>
                      <a:pt x="1153" y="354"/>
                      <a:pt x="1154" y="355"/>
                    </a:cubicBezTo>
                    <a:cubicBezTo>
                      <a:pt x="1156" y="356"/>
                      <a:pt x="1157" y="357"/>
                      <a:pt x="1159" y="358"/>
                    </a:cubicBezTo>
                    <a:cubicBezTo>
                      <a:pt x="1165" y="359"/>
                      <a:pt x="1166" y="365"/>
                      <a:pt x="1167" y="369"/>
                    </a:cubicBezTo>
                    <a:cubicBezTo>
                      <a:pt x="1167" y="369"/>
                      <a:pt x="1167" y="370"/>
                      <a:pt x="1167" y="370"/>
                    </a:cubicBezTo>
                    <a:cubicBezTo>
                      <a:pt x="1169" y="368"/>
                      <a:pt x="1171" y="369"/>
                      <a:pt x="1171" y="369"/>
                    </a:cubicBezTo>
                    <a:cubicBezTo>
                      <a:pt x="1175" y="370"/>
                      <a:pt x="1176" y="375"/>
                      <a:pt x="1177" y="377"/>
                    </a:cubicBezTo>
                    <a:cubicBezTo>
                      <a:pt x="1177" y="379"/>
                      <a:pt x="1176" y="384"/>
                      <a:pt x="1176" y="386"/>
                    </a:cubicBezTo>
                    <a:cubicBezTo>
                      <a:pt x="1176" y="386"/>
                      <a:pt x="1176" y="386"/>
                      <a:pt x="1176" y="386"/>
                    </a:cubicBezTo>
                    <a:cubicBezTo>
                      <a:pt x="1176" y="387"/>
                      <a:pt x="1176" y="388"/>
                      <a:pt x="1176" y="388"/>
                    </a:cubicBezTo>
                    <a:cubicBezTo>
                      <a:pt x="1177" y="389"/>
                      <a:pt x="1179" y="391"/>
                      <a:pt x="1180" y="392"/>
                    </a:cubicBezTo>
                    <a:cubicBezTo>
                      <a:pt x="1182" y="394"/>
                      <a:pt x="1184" y="395"/>
                      <a:pt x="1184" y="396"/>
                    </a:cubicBezTo>
                    <a:cubicBezTo>
                      <a:pt x="1185" y="397"/>
                      <a:pt x="1186" y="398"/>
                      <a:pt x="1187" y="400"/>
                    </a:cubicBezTo>
                    <a:cubicBezTo>
                      <a:pt x="1188" y="401"/>
                      <a:pt x="1188" y="402"/>
                      <a:pt x="1189" y="403"/>
                    </a:cubicBezTo>
                    <a:cubicBezTo>
                      <a:pt x="1189" y="403"/>
                      <a:pt x="1190" y="404"/>
                      <a:pt x="1191" y="404"/>
                    </a:cubicBezTo>
                    <a:cubicBezTo>
                      <a:pt x="1196" y="406"/>
                      <a:pt x="1198" y="407"/>
                      <a:pt x="1199" y="410"/>
                    </a:cubicBezTo>
                    <a:cubicBezTo>
                      <a:pt x="1200" y="411"/>
                      <a:pt x="1200" y="412"/>
                      <a:pt x="1200" y="412"/>
                    </a:cubicBezTo>
                    <a:cubicBezTo>
                      <a:pt x="1200" y="413"/>
                      <a:pt x="1200" y="413"/>
                      <a:pt x="1200" y="414"/>
                    </a:cubicBezTo>
                    <a:cubicBezTo>
                      <a:pt x="1202" y="415"/>
                      <a:pt x="1206" y="416"/>
                      <a:pt x="1208" y="416"/>
                    </a:cubicBezTo>
                    <a:cubicBezTo>
                      <a:pt x="1209" y="416"/>
                      <a:pt x="1209" y="416"/>
                      <a:pt x="1209" y="416"/>
                    </a:cubicBezTo>
                    <a:cubicBezTo>
                      <a:pt x="1210" y="415"/>
                      <a:pt x="1211" y="414"/>
                      <a:pt x="1212" y="414"/>
                    </a:cubicBezTo>
                    <a:cubicBezTo>
                      <a:pt x="1214" y="413"/>
                      <a:pt x="1219" y="414"/>
                      <a:pt x="1222" y="416"/>
                    </a:cubicBezTo>
                    <a:cubicBezTo>
                      <a:pt x="1225" y="415"/>
                      <a:pt x="1228" y="416"/>
                      <a:pt x="1230" y="417"/>
                    </a:cubicBezTo>
                    <a:cubicBezTo>
                      <a:pt x="1232" y="419"/>
                      <a:pt x="1233" y="420"/>
                      <a:pt x="1233" y="423"/>
                    </a:cubicBezTo>
                    <a:cubicBezTo>
                      <a:pt x="1233" y="424"/>
                      <a:pt x="1233" y="427"/>
                      <a:pt x="1234" y="428"/>
                    </a:cubicBezTo>
                    <a:cubicBezTo>
                      <a:pt x="1236" y="429"/>
                      <a:pt x="1237" y="431"/>
                      <a:pt x="1237" y="433"/>
                    </a:cubicBezTo>
                    <a:cubicBezTo>
                      <a:pt x="1237" y="433"/>
                      <a:pt x="1238" y="434"/>
                      <a:pt x="1239" y="435"/>
                    </a:cubicBezTo>
                    <a:cubicBezTo>
                      <a:pt x="1240" y="435"/>
                      <a:pt x="1240" y="436"/>
                      <a:pt x="1241" y="436"/>
                    </a:cubicBezTo>
                    <a:cubicBezTo>
                      <a:pt x="1241" y="437"/>
                      <a:pt x="1242" y="437"/>
                      <a:pt x="1242" y="438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3" y="437"/>
                      <a:pt x="1243" y="437"/>
                    </a:cubicBezTo>
                    <a:cubicBezTo>
                      <a:pt x="1244" y="433"/>
                      <a:pt x="1248" y="432"/>
                      <a:pt x="1252" y="432"/>
                    </a:cubicBezTo>
                    <a:cubicBezTo>
                      <a:pt x="1256" y="433"/>
                      <a:pt x="1258" y="435"/>
                      <a:pt x="1258" y="439"/>
                    </a:cubicBezTo>
                    <a:cubicBezTo>
                      <a:pt x="1258" y="440"/>
                      <a:pt x="1258" y="442"/>
                      <a:pt x="1257" y="444"/>
                    </a:cubicBezTo>
                    <a:cubicBezTo>
                      <a:pt x="1257" y="445"/>
                      <a:pt x="1257" y="447"/>
                      <a:pt x="1257" y="448"/>
                    </a:cubicBezTo>
                    <a:cubicBezTo>
                      <a:pt x="1259" y="449"/>
                      <a:pt x="1261" y="451"/>
                      <a:pt x="1264" y="452"/>
                    </a:cubicBezTo>
                    <a:cubicBezTo>
                      <a:pt x="1270" y="455"/>
                      <a:pt x="1273" y="460"/>
                      <a:pt x="1273" y="464"/>
                    </a:cubicBezTo>
                    <a:cubicBezTo>
                      <a:pt x="1272" y="469"/>
                      <a:pt x="1272" y="470"/>
                      <a:pt x="1273" y="470"/>
                    </a:cubicBezTo>
                    <a:cubicBezTo>
                      <a:pt x="1274" y="472"/>
                      <a:pt x="1278" y="478"/>
                      <a:pt x="1276" y="486"/>
                    </a:cubicBezTo>
                    <a:cubicBezTo>
                      <a:pt x="1276" y="489"/>
                      <a:pt x="1274" y="498"/>
                      <a:pt x="1276" y="500"/>
                    </a:cubicBezTo>
                    <a:cubicBezTo>
                      <a:pt x="1277" y="503"/>
                      <a:pt x="1280" y="507"/>
                      <a:pt x="1280" y="512"/>
                    </a:cubicBezTo>
                    <a:cubicBezTo>
                      <a:pt x="1281" y="515"/>
                      <a:pt x="1282" y="517"/>
                      <a:pt x="1284" y="519"/>
                    </a:cubicBezTo>
                    <a:cubicBezTo>
                      <a:pt x="1285" y="520"/>
                      <a:pt x="1286" y="521"/>
                      <a:pt x="1287" y="522"/>
                    </a:cubicBezTo>
                    <a:cubicBezTo>
                      <a:pt x="1287" y="522"/>
                      <a:pt x="1287" y="522"/>
                      <a:pt x="1287" y="522"/>
                    </a:cubicBezTo>
                    <a:cubicBezTo>
                      <a:pt x="1290" y="526"/>
                      <a:pt x="1294" y="532"/>
                      <a:pt x="1293" y="539"/>
                    </a:cubicBezTo>
                    <a:cubicBezTo>
                      <a:pt x="1292" y="543"/>
                      <a:pt x="1293" y="543"/>
                      <a:pt x="1293" y="544"/>
                    </a:cubicBezTo>
                    <a:cubicBezTo>
                      <a:pt x="1293" y="544"/>
                      <a:pt x="1293" y="544"/>
                      <a:pt x="1293" y="544"/>
                    </a:cubicBezTo>
                    <a:cubicBezTo>
                      <a:pt x="1295" y="546"/>
                      <a:pt x="1301" y="552"/>
                      <a:pt x="1297" y="558"/>
                    </a:cubicBezTo>
                    <a:cubicBezTo>
                      <a:pt x="1296" y="560"/>
                      <a:pt x="1295" y="561"/>
                      <a:pt x="1295" y="562"/>
                    </a:cubicBezTo>
                    <a:cubicBezTo>
                      <a:pt x="1297" y="566"/>
                      <a:pt x="1295" y="572"/>
                      <a:pt x="1291" y="576"/>
                    </a:cubicBezTo>
                    <a:cubicBezTo>
                      <a:pt x="1290" y="578"/>
                      <a:pt x="1288" y="580"/>
                      <a:pt x="1287" y="582"/>
                    </a:cubicBezTo>
                    <a:cubicBezTo>
                      <a:pt x="1285" y="584"/>
                      <a:pt x="1283" y="587"/>
                      <a:pt x="1283" y="588"/>
                    </a:cubicBezTo>
                    <a:cubicBezTo>
                      <a:pt x="1283" y="588"/>
                      <a:pt x="1283" y="589"/>
                      <a:pt x="1283" y="590"/>
                    </a:cubicBezTo>
                    <a:cubicBezTo>
                      <a:pt x="1283" y="592"/>
                      <a:pt x="1283" y="592"/>
                      <a:pt x="1283" y="592"/>
                    </a:cubicBezTo>
                    <a:cubicBezTo>
                      <a:pt x="1283" y="593"/>
                      <a:pt x="1283" y="594"/>
                      <a:pt x="1283" y="595"/>
                    </a:cubicBezTo>
                    <a:cubicBezTo>
                      <a:pt x="1284" y="603"/>
                      <a:pt x="1284" y="610"/>
                      <a:pt x="1283" y="613"/>
                    </a:cubicBezTo>
                    <a:cubicBezTo>
                      <a:pt x="1282" y="617"/>
                      <a:pt x="1279" y="619"/>
                      <a:pt x="1276" y="621"/>
                    </a:cubicBezTo>
                    <a:cubicBezTo>
                      <a:pt x="1275" y="621"/>
                      <a:pt x="1274" y="622"/>
                      <a:pt x="1273" y="623"/>
                    </a:cubicBezTo>
                    <a:cubicBezTo>
                      <a:pt x="1272" y="624"/>
                      <a:pt x="1272" y="624"/>
                      <a:pt x="1272" y="624"/>
                    </a:cubicBezTo>
                    <a:cubicBezTo>
                      <a:pt x="1268" y="627"/>
                      <a:pt x="1263" y="632"/>
                      <a:pt x="1260" y="638"/>
                    </a:cubicBezTo>
                    <a:cubicBezTo>
                      <a:pt x="1257" y="642"/>
                      <a:pt x="1256" y="646"/>
                      <a:pt x="1255" y="648"/>
                    </a:cubicBezTo>
                    <a:cubicBezTo>
                      <a:pt x="1254" y="650"/>
                      <a:pt x="1254" y="651"/>
                      <a:pt x="1253" y="652"/>
                    </a:cubicBezTo>
                    <a:cubicBezTo>
                      <a:pt x="1253" y="652"/>
                      <a:pt x="1254" y="655"/>
                      <a:pt x="1255" y="657"/>
                    </a:cubicBezTo>
                    <a:cubicBezTo>
                      <a:pt x="1255" y="657"/>
                      <a:pt x="1255" y="657"/>
                      <a:pt x="1255" y="658"/>
                    </a:cubicBezTo>
                    <a:cubicBezTo>
                      <a:pt x="1256" y="660"/>
                      <a:pt x="1259" y="666"/>
                      <a:pt x="1260" y="674"/>
                    </a:cubicBezTo>
                    <a:cubicBezTo>
                      <a:pt x="1260" y="678"/>
                      <a:pt x="1260" y="681"/>
                      <a:pt x="1260" y="682"/>
                    </a:cubicBezTo>
                    <a:cubicBezTo>
                      <a:pt x="1260" y="682"/>
                      <a:pt x="1261" y="682"/>
                      <a:pt x="1261" y="682"/>
                    </a:cubicBezTo>
                    <a:cubicBezTo>
                      <a:pt x="1264" y="680"/>
                      <a:pt x="1270" y="678"/>
                      <a:pt x="1274" y="683"/>
                    </a:cubicBezTo>
                    <a:cubicBezTo>
                      <a:pt x="1275" y="683"/>
                      <a:pt x="1275" y="683"/>
                      <a:pt x="1275" y="683"/>
                    </a:cubicBezTo>
                    <a:cubicBezTo>
                      <a:pt x="1276" y="685"/>
                      <a:pt x="1278" y="688"/>
                      <a:pt x="1280" y="689"/>
                    </a:cubicBezTo>
                    <a:cubicBezTo>
                      <a:pt x="1281" y="689"/>
                      <a:pt x="1283" y="689"/>
                      <a:pt x="1285" y="690"/>
                    </a:cubicBezTo>
                    <a:cubicBezTo>
                      <a:pt x="1287" y="690"/>
                      <a:pt x="1288" y="690"/>
                      <a:pt x="1289" y="690"/>
                    </a:cubicBezTo>
                    <a:cubicBezTo>
                      <a:pt x="1295" y="692"/>
                      <a:pt x="1299" y="695"/>
                      <a:pt x="1300" y="698"/>
                    </a:cubicBezTo>
                    <a:cubicBezTo>
                      <a:pt x="1301" y="700"/>
                      <a:pt x="1305" y="702"/>
                      <a:pt x="1308" y="702"/>
                    </a:cubicBezTo>
                    <a:cubicBezTo>
                      <a:pt x="1312" y="701"/>
                      <a:pt x="1328" y="702"/>
                      <a:pt x="1334" y="706"/>
                    </a:cubicBezTo>
                    <a:cubicBezTo>
                      <a:pt x="1335" y="707"/>
                      <a:pt x="1335" y="707"/>
                      <a:pt x="1335" y="707"/>
                    </a:cubicBezTo>
                    <a:cubicBezTo>
                      <a:pt x="1339" y="710"/>
                      <a:pt x="1340" y="710"/>
                      <a:pt x="1343" y="710"/>
                    </a:cubicBezTo>
                    <a:cubicBezTo>
                      <a:pt x="1347" y="709"/>
                      <a:pt x="1350" y="710"/>
                      <a:pt x="1353" y="711"/>
                    </a:cubicBezTo>
                    <a:cubicBezTo>
                      <a:pt x="1353" y="711"/>
                      <a:pt x="1354" y="711"/>
                      <a:pt x="1355" y="712"/>
                    </a:cubicBezTo>
                    <a:cubicBezTo>
                      <a:pt x="1358" y="712"/>
                      <a:pt x="1362" y="712"/>
                      <a:pt x="1363" y="712"/>
                    </a:cubicBezTo>
                    <a:cubicBezTo>
                      <a:pt x="1368" y="709"/>
                      <a:pt x="1377" y="713"/>
                      <a:pt x="1379" y="714"/>
                    </a:cubicBezTo>
                    <a:cubicBezTo>
                      <a:pt x="1381" y="715"/>
                      <a:pt x="1386" y="717"/>
                      <a:pt x="1388" y="717"/>
                    </a:cubicBezTo>
                    <a:cubicBezTo>
                      <a:pt x="1388" y="717"/>
                      <a:pt x="1399" y="718"/>
                      <a:pt x="1402" y="723"/>
                    </a:cubicBezTo>
                    <a:cubicBezTo>
                      <a:pt x="1403" y="723"/>
                      <a:pt x="1403" y="724"/>
                      <a:pt x="1405" y="724"/>
                    </a:cubicBezTo>
                    <a:cubicBezTo>
                      <a:pt x="1408" y="724"/>
                      <a:pt x="1417" y="726"/>
                      <a:pt x="1419" y="729"/>
                    </a:cubicBezTo>
                    <a:cubicBezTo>
                      <a:pt x="1420" y="730"/>
                      <a:pt x="1425" y="734"/>
                      <a:pt x="1428" y="737"/>
                    </a:cubicBezTo>
                    <a:cubicBezTo>
                      <a:pt x="1432" y="740"/>
                      <a:pt x="1435" y="743"/>
                      <a:pt x="1436" y="744"/>
                    </a:cubicBezTo>
                    <a:cubicBezTo>
                      <a:pt x="1437" y="745"/>
                      <a:pt x="1442" y="749"/>
                      <a:pt x="1445" y="751"/>
                    </a:cubicBezTo>
                    <a:cubicBezTo>
                      <a:pt x="1451" y="756"/>
                      <a:pt x="1455" y="759"/>
                      <a:pt x="1457" y="761"/>
                    </a:cubicBezTo>
                    <a:cubicBezTo>
                      <a:pt x="1459" y="763"/>
                      <a:pt x="1467" y="775"/>
                      <a:pt x="1469" y="778"/>
                    </a:cubicBezTo>
                    <a:cubicBezTo>
                      <a:pt x="1469" y="779"/>
                      <a:pt x="1471" y="780"/>
                      <a:pt x="1473" y="781"/>
                    </a:cubicBezTo>
                    <a:cubicBezTo>
                      <a:pt x="1476" y="784"/>
                      <a:pt x="1480" y="786"/>
                      <a:pt x="1482" y="789"/>
                    </a:cubicBezTo>
                    <a:cubicBezTo>
                      <a:pt x="1485" y="793"/>
                      <a:pt x="1495" y="803"/>
                      <a:pt x="1498" y="805"/>
                    </a:cubicBezTo>
                    <a:cubicBezTo>
                      <a:pt x="1501" y="807"/>
                      <a:pt x="1501" y="807"/>
                      <a:pt x="1504" y="807"/>
                    </a:cubicBezTo>
                    <a:cubicBezTo>
                      <a:pt x="1505" y="807"/>
                      <a:pt x="1505" y="807"/>
                      <a:pt x="1505" y="807"/>
                    </a:cubicBezTo>
                    <a:cubicBezTo>
                      <a:pt x="1510" y="807"/>
                      <a:pt x="1524" y="807"/>
                      <a:pt x="1524" y="807"/>
                    </a:cubicBezTo>
                    <a:cubicBezTo>
                      <a:pt x="1525" y="807"/>
                      <a:pt x="1525" y="807"/>
                      <a:pt x="1525" y="807"/>
                    </a:cubicBezTo>
                    <a:cubicBezTo>
                      <a:pt x="1526" y="808"/>
                      <a:pt x="1526" y="808"/>
                      <a:pt x="1526" y="808"/>
                    </a:cubicBezTo>
                    <a:cubicBezTo>
                      <a:pt x="1528" y="808"/>
                      <a:pt x="1531" y="811"/>
                      <a:pt x="1531" y="814"/>
                    </a:cubicBezTo>
                    <a:cubicBezTo>
                      <a:pt x="1531" y="815"/>
                      <a:pt x="1530" y="817"/>
                      <a:pt x="1528" y="818"/>
                    </a:cubicBezTo>
                    <a:cubicBezTo>
                      <a:pt x="1527" y="819"/>
                      <a:pt x="1526" y="823"/>
                      <a:pt x="1525" y="826"/>
                    </a:cubicBezTo>
                    <a:cubicBezTo>
                      <a:pt x="1525" y="827"/>
                      <a:pt x="1525" y="827"/>
                      <a:pt x="1525" y="827"/>
                    </a:cubicBezTo>
                    <a:cubicBezTo>
                      <a:pt x="1525" y="828"/>
                      <a:pt x="1524" y="830"/>
                      <a:pt x="1524" y="831"/>
                    </a:cubicBezTo>
                    <a:cubicBezTo>
                      <a:pt x="1524" y="832"/>
                      <a:pt x="1523" y="833"/>
                      <a:pt x="1523" y="833"/>
                    </a:cubicBezTo>
                    <a:cubicBezTo>
                      <a:pt x="1524" y="834"/>
                      <a:pt x="1526" y="834"/>
                      <a:pt x="1527" y="834"/>
                    </a:cubicBezTo>
                    <a:cubicBezTo>
                      <a:pt x="1528" y="834"/>
                      <a:pt x="1529" y="835"/>
                      <a:pt x="1530" y="835"/>
                    </a:cubicBezTo>
                    <a:cubicBezTo>
                      <a:pt x="1535" y="836"/>
                      <a:pt x="1536" y="839"/>
                      <a:pt x="1538" y="846"/>
                    </a:cubicBezTo>
                    <a:cubicBezTo>
                      <a:pt x="1538" y="849"/>
                      <a:pt x="1539" y="853"/>
                      <a:pt x="1539" y="858"/>
                    </a:cubicBezTo>
                    <a:cubicBezTo>
                      <a:pt x="1540" y="864"/>
                      <a:pt x="1541" y="873"/>
                      <a:pt x="1542" y="875"/>
                    </a:cubicBezTo>
                    <a:cubicBezTo>
                      <a:pt x="1545" y="879"/>
                      <a:pt x="1548" y="891"/>
                      <a:pt x="1548" y="896"/>
                    </a:cubicBezTo>
                    <a:cubicBezTo>
                      <a:pt x="1548" y="898"/>
                      <a:pt x="1548" y="898"/>
                      <a:pt x="1548" y="898"/>
                    </a:cubicBezTo>
                    <a:cubicBezTo>
                      <a:pt x="1547" y="900"/>
                      <a:pt x="1547" y="908"/>
                      <a:pt x="1548" y="909"/>
                    </a:cubicBezTo>
                    <a:cubicBezTo>
                      <a:pt x="1551" y="912"/>
                      <a:pt x="1565" y="932"/>
                      <a:pt x="1567" y="936"/>
                    </a:cubicBezTo>
                    <a:cubicBezTo>
                      <a:pt x="1567" y="936"/>
                      <a:pt x="1567" y="936"/>
                      <a:pt x="1567" y="936"/>
                    </a:cubicBezTo>
                    <a:cubicBezTo>
                      <a:pt x="1569" y="940"/>
                      <a:pt x="1571" y="945"/>
                      <a:pt x="1571" y="951"/>
                    </a:cubicBezTo>
                    <a:cubicBezTo>
                      <a:pt x="1571" y="952"/>
                      <a:pt x="1571" y="952"/>
                      <a:pt x="1572" y="953"/>
                    </a:cubicBezTo>
                    <a:cubicBezTo>
                      <a:pt x="1574" y="955"/>
                      <a:pt x="1578" y="958"/>
                      <a:pt x="1581" y="957"/>
                    </a:cubicBezTo>
                    <a:cubicBezTo>
                      <a:pt x="1585" y="957"/>
                      <a:pt x="1593" y="958"/>
                      <a:pt x="1602" y="959"/>
                    </a:cubicBezTo>
                    <a:cubicBezTo>
                      <a:pt x="1608" y="959"/>
                      <a:pt x="1614" y="960"/>
                      <a:pt x="1618" y="960"/>
                    </a:cubicBezTo>
                    <a:cubicBezTo>
                      <a:pt x="1620" y="960"/>
                      <a:pt x="1622" y="960"/>
                      <a:pt x="1623" y="959"/>
                    </a:cubicBezTo>
                    <a:cubicBezTo>
                      <a:pt x="1626" y="959"/>
                      <a:pt x="1628" y="959"/>
                      <a:pt x="1634" y="961"/>
                    </a:cubicBezTo>
                    <a:cubicBezTo>
                      <a:pt x="1641" y="964"/>
                      <a:pt x="1700" y="982"/>
                      <a:pt x="1709" y="984"/>
                    </a:cubicBezTo>
                    <a:cubicBezTo>
                      <a:pt x="1713" y="986"/>
                      <a:pt x="1721" y="987"/>
                      <a:pt x="1728" y="988"/>
                    </a:cubicBezTo>
                    <a:cubicBezTo>
                      <a:pt x="1734" y="989"/>
                      <a:pt x="1739" y="990"/>
                      <a:pt x="1741" y="991"/>
                    </a:cubicBezTo>
                    <a:cubicBezTo>
                      <a:pt x="1747" y="992"/>
                      <a:pt x="1754" y="994"/>
                      <a:pt x="1759" y="994"/>
                    </a:cubicBezTo>
                    <a:cubicBezTo>
                      <a:pt x="1763" y="995"/>
                      <a:pt x="1795" y="994"/>
                      <a:pt x="1800" y="994"/>
                    </a:cubicBezTo>
                    <a:cubicBezTo>
                      <a:pt x="1804" y="993"/>
                      <a:pt x="1807" y="994"/>
                      <a:pt x="1810" y="995"/>
                    </a:cubicBezTo>
                    <a:cubicBezTo>
                      <a:pt x="1812" y="995"/>
                      <a:pt x="1813" y="995"/>
                      <a:pt x="1814" y="995"/>
                    </a:cubicBezTo>
                    <a:cubicBezTo>
                      <a:pt x="1816" y="995"/>
                      <a:pt x="1817" y="995"/>
                      <a:pt x="1818" y="996"/>
                    </a:cubicBezTo>
                    <a:cubicBezTo>
                      <a:pt x="1818" y="996"/>
                      <a:pt x="1818" y="996"/>
                      <a:pt x="1818" y="996"/>
                    </a:cubicBezTo>
                    <a:cubicBezTo>
                      <a:pt x="1821" y="992"/>
                      <a:pt x="1829" y="991"/>
                      <a:pt x="1835" y="992"/>
                    </a:cubicBezTo>
                    <a:cubicBezTo>
                      <a:pt x="1836" y="992"/>
                      <a:pt x="1838" y="993"/>
                      <a:pt x="1840" y="993"/>
                    </a:cubicBezTo>
                    <a:cubicBezTo>
                      <a:pt x="1845" y="994"/>
                      <a:pt x="1852" y="995"/>
                      <a:pt x="1855" y="995"/>
                    </a:cubicBezTo>
                    <a:cubicBezTo>
                      <a:pt x="1859" y="995"/>
                      <a:pt x="1866" y="998"/>
                      <a:pt x="1874" y="1002"/>
                    </a:cubicBezTo>
                    <a:cubicBezTo>
                      <a:pt x="1876" y="1003"/>
                      <a:pt x="1876" y="1003"/>
                      <a:pt x="1876" y="1003"/>
                    </a:cubicBezTo>
                    <a:cubicBezTo>
                      <a:pt x="1881" y="1005"/>
                      <a:pt x="1905" y="1012"/>
                      <a:pt x="1915" y="1015"/>
                    </a:cubicBezTo>
                    <a:cubicBezTo>
                      <a:pt x="1920" y="1015"/>
                      <a:pt x="1928" y="1018"/>
                      <a:pt x="1931" y="1028"/>
                    </a:cubicBezTo>
                    <a:cubicBezTo>
                      <a:pt x="1934" y="1039"/>
                      <a:pt x="1938" y="1048"/>
                      <a:pt x="1948" y="1049"/>
                    </a:cubicBezTo>
                    <a:cubicBezTo>
                      <a:pt x="1964" y="1050"/>
                      <a:pt x="1974" y="1052"/>
                      <a:pt x="1984" y="1057"/>
                    </a:cubicBezTo>
                    <a:cubicBezTo>
                      <a:pt x="1988" y="1059"/>
                      <a:pt x="1994" y="1063"/>
                      <a:pt x="2001" y="1067"/>
                    </a:cubicBezTo>
                    <a:cubicBezTo>
                      <a:pt x="2013" y="1075"/>
                      <a:pt x="2031" y="1087"/>
                      <a:pt x="2038" y="1089"/>
                    </a:cubicBezTo>
                    <a:cubicBezTo>
                      <a:pt x="2048" y="1090"/>
                      <a:pt x="2058" y="1090"/>
                      <a:pt x="2064" y="1089"/>
                    </a:cubicBezTo>
                    <a:cubicBezTo>
                      <a:pt x="2066" y="1089"/>
                      <a:pt x="2066" y="1089"/>
                      <a:pt x="2066" y="1089"/>
                    </a:cubicBezTo>
                    <a:cubicBezTo>
                      <a:pt x="2072" y="1089"/>
                      <a:pt x="2092" y="1087"/>
                      <a:pt x="2092" y="1087"/>
                    </a:cubicBezTo>
                    <a:cubicBezTo>
                      <a:pt x="2096" y="1087"/>
                      <a:pt x="2096" y="1087"/>
                      <a:pt x="2096" y="1087"/>
                    </a:cubicBezTo>
                    <a:cubicBezTo>
                      <a:pt x="2097" y="1105"/>
                      <a:pt x="2097" y="1105"/>
                      <a:pt x="2097" y="1105"/>
                    </a:cubicBezTo>
                    <a:cubicBezTo>
                      <a:pt x="2106" y="1105"/>
                      <a:pt x="2118" y="1104"/>
                      <a:pt x="2120" y="1105"/>
                    </a:cubicBezTo>
                    <a:cubicBezTo>
                      <a:pt x="2120" y="1105"/>
                      <a:pt x="2123" y="1105"/>
                      <a:pt x="2131" y="1101"/>
                    </a:cubicBezTo>
                    <a:cubicBezTo>
                      <a:pt x="2138" y="1096"/>
                      <a:pt x="2163" y="1084"/>
                      <a:pt x="2171" y="1080"/>
                    </a:cubicBezTo>
                    <a:cubicBezTo>
                      <a:pt x="2180" y="1076"/>
                      <a:pt x="2222" y="1058"/>
                      <a:pt x="2224" y="1057"/>
                    </a:cubicBezTo>
                    <a:cubicBezTo>
                      <a:pt x="2226" y="1056"/>
                      <a:pt x="2249" y="1049"/>
                      <a:pt x="2254" y="1049"/>
                    </a:cubicBezTo>
                    <a:cubicBezTo>
                      <a:pt x="2256" y="1048"/>
                      <a:pt x="2257" y="1048"/>
                      <a:pt x="2259" y="1048"/>
                    </a:cubicBezTo>
                    <a:cubicBezTo>
                      <a:pt x="2261" y="1048"/>
                      <a:pt x="2266" y="1048"/>
                      <a:pt x="2267" y="1047"/>
                    </a:cubicBezTo>
                    <a:cubicBezTo>
                      <a:pt x="2269" y="1044"/>
                      <a:pt x="2274" y="1038"/>
                      <a:pt x="2279" y="1038"/>
                    </a:cubicBezTo>
                    <a:cubicBezTo>
                      <a:pt x="2282" y="1037"/>
                      <a:pt x="2289" y="1037"/>
                      <a:pt x="2293" y="1041"/>
                    </a:cubicBezTo>
                    <a:cubicBezTo>
                      <a:pt x="2294" y="1042"/>
                      <a:pt x="2303" y="1044"/>
                      <a:pt x="2306" y="1043"/>
                    </a:cubicBezTo>
                    <a:cubicBezTo>
                      <a:pt x="2308" y="1042"/>
                      <a:pt x="2310" y="1042"/>
                      <a:pt x="2312" y="1042"/>
                    </a:cubicBezTo>
                    <a:cubicBezTo>
                      <a:pt x="2315" y="1042"/>
                      <a:pt x="2319" y="1042"/>
                      <a:pt x="2320" y="1041"/>
                    </a:cubicBezTo>
                    <a:cubicBezTo>
                      <a:pt x="2326" y="1035"/>
                      <a:pt x="2335" y="1035"/>
                      <a:pt x="2337" y="1036"/>
                    </a:cubicBezTo>
                    <a:cubicBezTo>
                      <a:pt x="2339" y="1036"/>
                      <a:pt x="2344" y="1036"/>
                      <a:pt x="2348" y="1036"/>
                    </a:cubicBezTo>
                    <a:cubicBezTo>
                      <a:pt x="2355" y="1037"/>
                      <a:pt x="2359" y="1037"/>
                      <a:pt x="2360" y="1037"/>
                    </a:cubicBezTo>
                    <a:cubicBezTo>
                      <a:pt x="2363" y="1037"/>
                      <a:pt x="2372" y="1040"/>
                      <a:pt x="2375" y="1041"/>
                    </a:cubicBezTo>
                    <a:cubicBezTo>
                      <a:pt x="2376" y="1041"/>
                      <a:pt x="2380" y="1040"/>
                      <a:pt x="2382" y="1039"/>
                    </a:cubicBezTo>
                    <a:cubicBezTo>
                      <a:pt x="2385" y="1036"/>
                      <a:pt x="2389" y="1037"/>
                      <a:pt x="2393" y="1038"/>
                    </a:cubicBezTo>
                    <a:cubicBezTo>
                      <a:pt x="2394" y="1038"/>
                      <a:pt x="2395" y="1038"/>
                      <a:pt x="2396" y="1038"/>
                    </a:cubicBezTo>
                    <a:cubicBezTo>
                      <a:pt x="2397" y="1038"/>
                      <a:pt x="2398" y="1038"/>
                      <a:pt x="2399" y="1038"/>
                    </a:cubicBezTo>
                    <a:cubicBezTo>
                      <a:pt x="2402" y="1039"/>
                      <a:pt x="2408" y="1039"/>
                      <a:pt x="2410" y="1038"/>
                    </a:cubicBezTo>
                    <a:cubicBezTo>
                      <a:pt x="2411" y="1037"/>
                      <a:pt x="2412" y="1037"/>
                      <a:pt x="2414" y="1037"/>
                    </a:cubicBezTo>
                    <a:cubicBezTo>
                      <a:pt x="2417" y="1036"/>
                      <a:pt x="2421" y="1035"/>
                      <a:pt x="2426" y="1030"/>
                    </a:cubicBezTo>
                    <a:cubicBezTo>
                      <a:pt x="2427" y="1028"/>
                      <a:pt x="2428" y="1027"/>
                      <a:pt x="2429" y="1025"/>
                    </a:cubicBezTo>
                    <a:cubicBezTo>
                      <a:pt x="2433" y="1020"/>
                      <a:pt x="2435" y="1019"/>
                      <a:pt x="2444" y="1018"/>
                    </a:cubicBezTo>
                    <a:cubicBezTo>
                      <a:pt x="2451" y="1018"/>
                      <a:pt x="2460" y="1017"/>
                      <a:pt x="2463" y="1014"/>
                    </a:cubicBezTo>
                    <a:cubicBezTo>
                      <a:pt x="2466" y="1011"/>
                      <a:pt x="2467" y="1010"/>
                      <a:pt x="2470" y="1009"/>
                    </a:cubicBezTo>
                    <a:cubicBezTo>
                      <a:pt x="2470" y="1009"/>
                      <a:pt x="2470" y="1009"/>
                      <a:pt x="2471" y="1009"/>
                    </a:cubicBezTo>
                    <a:cubicBezTo>
                      <a:pt x="2472" y="1008"/>
                      <a:pt x="2473" y="1008"/>
                      <a:pt x="2474" y="1006"/>
                    </a:cubicBezTo>
                    <a:cubicBezTo>
                      <a:pt x="2475" y="1005"/>
                      <a:pt x="2475" y="1004"/>
                      <a:pt x="2477" y="1003"/>
                    </a:cubicBezTo>
                    <a:cubicBezTo>
                      <a:pt x="2479" y="1001"/>
                      <a:pt x="2489" y="991"/>
                      <a:pt x="2493" y="981"/>
                    </a:cubicBezTo>
                    <a:cubicBezTo>
                      <a:pt x="2497" y="973"/>
                      <a:pt x="2501" y="968"/>
                      <a:pt x="2504" y="965"/>
                    </a:cubicBezTo>
                    <a:cubicBezTo>
                      <a:pt x="2505" y="964"/>
                      <a:pt x="2506" y="963"/>
                      <a:pt x="2506" y="962"/>
                    </a:cubicBezTo>
                    <a:cubicBezTo>
                      <a:pt x="2509" y="958"/>
                      <a:pt x="2514" y="951"/>
                      <a:pt x="2522" y="950"/>
                    </a:cubicBezTo>
                    <a:cubicBezTo>
                      <a:pt x="2528" y="949"/>
                      <a:pt x="2531" y="947"/>
                      <a:pt x="2535" y="944"/>
                    </a:cubicBezTo>
                    <a:cubicBezTo>
                      <a:pt x="2536" y="943"/>
                      <a:pt x="2537" y="943"/>
                      <a:pt x="2537" y="942"/>
                    </a:cubicBezTo>
                    <a:cubicBezTo>
                      <a:pt x="2539" y="941"/>
                      <a:pt x="2540" y="939"/>
                      <a:pt x="2544" y="939"/>
                    </a:cubicBezTo>
                    <a:cubicBezTo>
                      <a:pt x="2546" y="939"/>
                      <a:pt x="2547" y="939"/>
                      <a:pt x="2549" y="939"/>
                    </a:cubicBezTo>
                    <a:cubicBezTo>
                      <a:pt x="2553" y="940"/>
                      <a:pt x="2554" y="940"/>
                      <a:pt x="2555" y="938"/>
                    </a:cubicBezTo>
                    <a:cubicBezTo>
                      <a:pt x="2557" y="932"/>
                      <a:pt x="2559" y="931"/>
                      <a:pt x="2561" y="929"/>
                    </a:cubicBezTo>
                    <a:cubicBezTo>
                      <a:pt x="2561" y="928"/>
                      <a:pt x="2562" y="928"/>
                      <a:pt x="2562" y="927"/>
                    </a:cubicBezTo>
                    <a:cubicBezTo>
                      <a:pt x="2565" y="924"/>
                      <a:pt x="2566" y="924"/>
                      <a:pt x="2567" y="923"/>
                    </a:cubicBezTo>
                    <a:cubicBezTo>
                      <a:pt x="2568" y="922"/>
                      <a:pt x="2568" y="922"/>
                      <a:pt x="2568" y="922"/>
                    </a:cubicBezTo>
                    <a:cubicBezTo>
                      <a:pt x="2569" y="922"/>
                      <a:pt x="2569" y="921"/>
                      <a:pt x="2569" y="921"/>
                    </a:cubicBezTo>
                    <a:cubicBezTo>
                      <a:pt x="2570" y="920"/>
                      <a:pt x="2571" y="920"/>
                      <a:pt x="2571" y="917"/>
                    </a:cubicBezTo>
                    <a:cubicBezTo>
                      <a:pt x="2571" y="913"/>
                      <a:pt x="2569" y="911"/>
                      <a:pt x="2567" y="907"/>
                    </a:cubicBezTo>
                    <a:cubicBezTo>
                      <a:pt x="2563" y="903"/>
                      <a:pt x="2559" y="900"/>
                      <a:pt x="2556" y="898"/>
                    </a:cubicBezTo>
                    <a:cubicBezTo>
                      <a:pt x="2551" y="895"/>
                      <a:pt x="2548" y="891"/>
                      <a:pt x="2547" y="887"/>
                    </a:cubicBezTo>
                    <a:cubicBezTo>
                      <a:pt x="2546" y="886"/>
                      <a:pt x="2544" y="884"/>
                      <a:pt x="2544" y="880"/>
                    </a:cubicBezTo>
                    <a:cubicBezTo>
                      <a:pt x="2544" y="880"/>
                      <a:pt x="2544" y="880"/>
                      <a:pt x="2544" y="880"/>
                    </a:cubicBezTo>
                    <a:cubicBezTo>
                      <a:pt x="2544" y="876"/>
                      <a:pt x="2544" y="876"/>
                      <a:pt x="2543" y="874"/>
                    </a:cubicBezTo>
                    <a:cubicBezTo>
                      <a:pt x="2542" y="874"/>
                      <a:pt x="2542" y="873"/>
                      <a:pt x="2541" y="872"/>
                    </a:cubicBezTo>
                    <a:cubicBezTo>
                      <a:pt x="2539" y="870"/>
                      <a:pt x="2535" y="865"/>
                      <a:pt x="2539" y="859"/>
                    </a:cubicBezTo>
                    <a:cubicBezTo>
                      <a:pt x="2542" y="856"/>
                      <a:pt x="2544" y="848"/>
                      <a:pt x="2545" y="846"/>
                    </a:cubicBezTo>
                    <a:cubicBezTo>
                      <a:pt x="2545" y="845"/>
                      <a:pt x="2545" y="845"/>
                      <a:pt x="2545" y="845"/>
                    </a:cubicBezTo>
                    <a:cubicBezTo>
                      <a:pt x="2545" y="842"/>
                      <a:pt x="2546" y="836"/>
                      <a:pt x="2548" y="828"/>
                    </a:cubicBezTo>
                    <a:cubicBezTo>
                      <a:pt x="2548" y="826"/>
                      <a:pt x="2549" y="824"/>
                      <a:pt x="2549" y="823"/>
                    </a:cubicBezTo>
                    <a:cubicBezTo>
                      <a:pt x="2551" y="817"/>
                      <a:pt x="2552" y="812"/>
                      <a:pt x="2556" y="808"/>
                    </a:cubicBezTo>
                    <a:cubicBezTo>
                      <a:pt x="2560" y="804"/>
                      <a:pt x="2568" y="798"/>
                      <a:pt x="2570" y="797"/>
                    </a:cubicBezTo>
                    <a:cubicBezTo>
                      <a:pt x="2572" y="796"/>
                      <a:pt x="2575" y="796"/>
                      <a:pt x="2578" y="796"/>
                    </a:cubicBezTo>
                    <a:cubicBezTo>
                      <a:pt x="2580" y="797"/>
                      <a:pt x="2583" y="797"/>
                      <a:pt x="2586" y="797"/>
                    </a:cubicBezTo>
                    <a:cubicBezTo>
                      <a:pt x="2588" y="797"/>
                      <a:pt x="2590" y="797"/>
                      <a:pt x="2591" y="796"/>
                    </a:cubicBezTo>
                    <a:cubicBezTo>
                      <a:pt x="2595" y="796"/>
                      <a:pt x="2599" y="796"/>
                      <a:pt x="2603" y="798"/>
                    </a:cubicBezTo>
                    <a:cubicBezTo>
                      <a:pt x="2604" y="799"/>
                      <a:pt x="2607" y="802"/>
                      <a:pt x="2610" y="804"/>
                    </a:cubicBezTo>
                    <a:cubicBezTo>
                      <a:pt x="2615" y="808"/>
                      <a:pt x="2622" y="813"/>
                      <a:pt x="2624" y="814"/>
                    </a:cubicBezTo>
                    <a:cubicBezTo>
                      <a:pt x="2629" y="816"/>
                      <a:pt x="2636" y="818"/>
                      <a:pt x="2644" y="818"/>
                    </a:cubicBezTo>
                    <a:cubicBezTo>
                      <a:pt x="2648" y="818"/>
                      <a:pt x="2651" y="818"/>
                      <a:pt x="2654" y="818"/>
                    </a:cubicBezTo>
                    <a:cubicBezTo>
                      <a:pt x="2657" y="817"/>
                      <a:pt x="2660" y="817"/>
                      <a:pt x="2664" y="817"/>
                    </a:cubicBezTo>
                    <a:cubicBezTo>
                      <a:pt x="2670" y="818"/>
                      <a:pt x="2672" y="819"/>
                      <a:pt x="2674" y="820"/>
                    </a:cubicBezTo>
                    <a:cubicBezTo>
                      <a:pt x="2675" y="820"/>
                      <a:pt x="2675" y="821"/>
                      <a:pt x="2675" y="821"/>
                    </a:cubicBezTo>
                    <a:cubicBezTo>
                      <a:pt x="2677" y="821"/>
                      <a:pt x="2681" y="822"/>
                      <a:pt x="2683" y="819"/>
                    </a:cubicBezTo>
                    <a:cubicBezTo>
                      <a:pt x="2686" y="813"/>
                      <a:pt x="2693" y="807"/>
                      <a:pt x="2697" y="805"/>
                    </a:cubicBezTo>
                    <a:cubicBezTo>
                      <a:pt x="2698" y="805"/>
                      <a:pt x="2699" y="805"/>
                      <a:pt x="2700" y="805"/>
                    </a:cubicBezTo>
                    <a:cubicBezTo>
                      <a:pt x="2703" y="804"/>
                      <a:pt x="2707" y="803"/>
                      <a:pt x="2709" y="801"/>
                    </a:cubicBezTo>
                    <a:cubicBezTo>
                      <a:pt x="2712" y="796"/>
                      <a:pt x="2724" y="783"/>
                      <a:pt x="2726" y="782"/>
                    </a:cubicBezTo>
                    <a:cubicBezTo>
                      <a:pt x="2727" y="781"/>
                      <a:pt x="2729" y="777"/>
                      <a:pt x="2729" y="773"/>
                    </a:cubicBezTo>
                    <a:cubicBezTo>
                      <a:pt x="2730" y="766"/>
                      <a:pt x="2735" y="760"/>
                      <a:pt x="2741" y="758"/>
                    </a:cubicBezTo>
                    <a:cubicBezTo>
                      <a:pt x="2745" y="756"/>
                      <a:pt x="2749" y="758"/>
                      <a:pt x="2753" y="759"/>
                    </a:cubicBezTo>
                    <a:cubicBezTo>
                      <a:pt x="2755" y="760"/>
                      <a:pt x="2756" y="760"/>
                      <a:pt x="2757" y="760"/>
                    </a:cubicBezTo>
                    <a:cubicBezTo>
                      <a:pt x="2761" y="761"/>
                      <a:pt x="2762" y="761"/>
                      <a:pt x="2763" y="761"/>
                    </a:cubicBezTo>
                    <a:cubicBezTo>
                      <a:pt x="2765" y="760"/>
                      <a:pt x="2769" y="760"/>
                      <a:pt x="2775" y="760"/>
                    </a:cubicBezTo>
                    <a:cubicBezTo>
                      <a:pt x="2779" y="760"/>
                      <a:pt x="2785" y="760"/>
                      <a:pt x="2788" y="758"/>
                    </a:cubicBezTo>
                    <a:cubicBezTo>
                      <a:pt x="2789" y="758"/>
                      <a:pt x="2791" y="757"/>
                      <a:pt x="2792" y="756"/>
                    </a:cubicBezTo>
                    <a:cubicBezTo>
                      <a:pt x="2794" y="755"/>
                      <a:pt x="2796" y="755"/>
                      <a:pt x="2798" y="754"/>
                    </a:cubicBezTo>
                    <a:cubicBezTo>
                      <a:pt x="2801" y="752"/>
                      <a:pt x="2809" y="747"/>
                      <a:pt x="2814" y="741"/>
                    </a:cubicBezTo>
                    <a:cubicBezTo>
                      <a:pt x="2816" y="739"/>
                      <a:pt x="2817" y="737"/>
                      <a:pt x="2818" y="736"/>
                    </a:cubicBezTo>
                    <a:cubicBezTo>
                      <a:pt x="2820" y="733"/>
                      <a:pt x="2821" y="732"/>
                      <a:pt x="2826" y="731"/>
                    </a:cubicBezTo>
                    <a:cubicBezTo>
                      <a:pt x="2831" y="730"/>
                      <a:pt x="2835" y="728"/>
                      <a:pt x="2835" y="726"/>
                    </a:cubicBezTo>
                    <a:cubicBezTo>
                      <a:pt x="2836" y="722"/>
                      <a:pt x="2835" y="720"/>
                      <a:pt x="2835" y="716"/>
                    </a:cubicBezTo>
                    <a:cubicBezTo>
                      <a:pt x="2833" y="711"/>
                      <a:pt x="2835" y="708"/>
                      <a:pt x="2838" y="702"/>
                    </a:cubicBezTo>
                    <a:cubicBezTo>
                      <a:pt x="2841" y="697"/>
                      <a:pt x="2849" y="685"/>
                      <a:pt x="2850" y="681"/>
                    </a:cubicBezTo>
                    <a:cubicBezTo>
                      <a:pt x="2853" y="675"/>
                      <a:pt x="2857" y="672"/>
                      <a:pt x="2863" y="670"/>
                    </a:cubicBezTo>
                    <a:cubicBezTo>
                      <a:pt x="2867" y="669"/>
                      <a:pt x="2869" y="667"/>
                      <a:pt x="2871" y="667"/>
                    </a:cubicBezTo>
                    <a:cubicBezTo>
                      <a:pt x="2872" y="666"/>
                      <a:pt x="2873" y="666"/>
                      <a:pt x="2874" y="665"/>
                    </a:cubicBezTo>
                    <a:cubicBezTo>
                      <a:pt x="2876" y="664"/>
                      <a:pt x="2879" y="665"/>
                      <a:pt x="2881" y="665"/>
                    </a:cubicBezTo>
                    <a:cubicBezTo>
                      <a:pt x="2881" y="666"/>
                      <a:pt x="2882" y="666"/>
                      <a:pt x="2883" y="666"/>
                    </a:cubicBezTo>
                    <a:cubicBezTo>
                      <a:pt x="2883" y="666"/>
                      <a:pt x="2884" y="666"/>
                      <a:pt x="2886" y="666"/>
                    </a:cubicBezTo>
                    <a:cubicBezTo>
                      <a:pt x="2888" y="666"/>
                      <a:pt x="2895" y="667"/>
                      <a:pt x="2896" y="666"/>
                    </a:cubicBezTo>
                    <a:cubicBezTo>
                      <a:pt x="2898" y="666"/>
                      <a:pt x="2899" y="665"/>
                      <a:pt x="2900" y="665"/>
                    </a:cubicBezTo>
                    <a:cubicBezTo>
                      <a:pt x="2900" y="665"/>
                      <a:pt x="2901" y="665"/>
                      <a:pt x="2901" y="665"/>
                    </a:cubicBezTo>
                    <a:cubicBezTo>
                      <a:pt x="2901" y="664"/>
                      <a:pt x="2901" y="664"/>
                      <a:pt x="2901" y="664"/>
                    </a:cubicBezTo>
                    <a:cubicBezTo>
                      <a:pt x="2901" y="662"/>
                      <a:pt x="2901" y="661"/>
                      <a:pt x="2901" y="660"/>
                    </a:cubicBezTo>
                    <a:cubicBezTo>
                      <a:pt x="2901" y="658"/>
                      <a:pt x="2901" y="656"/>
                      <a:pt x="2902" y="653"/>
                    </a:cubicBezTo>
                    <a:cubicBezTo>
                      <a:pt x="2903" y="649"/>
                      <a:pt x="2905" y="645"/>
                      <a:pt x="2909" y="643"/>
                    </a:cubicBezTo>
                    <a:cubicBezTo>
                      <a:pt x="2911" y="643"/>
                      <a:pt x="2913" y="642"/>
                      <a:pt x="2916" y="643"/>
                    </a:cubicBezTo>
                    <a:cubicBezTo>
                      <a:pt x="2920" y="645"/>
                      <a:pt x="2922" y="647"/>
                      <a:pt x="2924" y="648"/>
                    </a:cubicBezTo>
                    <a:cubicBezTo>
                      <a:pt x="2925" y="648"/>
                      <a:pt x="2926" y="649"/>
                      <a:pt x="2926" y="649"/>
                    </a:cubicBezTo>
                    <a:cubicBezTo>
                      <a:pt x="2927" y="650"/>
                      <a:pt x="2929" y="648"/>
                      <a:pt x="2931" y="646"/>
                    </a:cubicBezTo>
                    <a:cubicBezTo>
                      <a:pt x="2934" y="642"/>
                      <a:pt x="2940" y="638"/>
                      <a:pt x="2943" y="636"/>
                    </a:cubicBezTo>
                    <a:cubicBezTo>
                      <a:pt x="2945" y="636"/>
                      <a:pt x="2946" y="635"/>
                      <a:pt x="2948" y="634"/>
                    </a:cubicBezTo>
                    <a:cubicBezTo>
                      <a:pt x="2948" y="633"/>
                      <a:pt x="2948" y="633"/>
                      <a:pt x="2948" y="633"/>
                    </a:cubicBezTo>
                    <a:cubicBezTo>
                      <a:pt x="2950" y="632"/>
                      <a:pt x="2952" y="631"/>
                      <a:pt x="2954" y="631"/>
                    </a:cubicBezTo>
                    <a:cubicBezTo>
                      <a:pt x="2954" y="631"/>
                      <a:pt x="2955" y="631"/>
                      <a:pt x="2955" y="631"/>
                    </a:cubicBezTo>
                    <a:cubicBezTo>
                      <a:pt x="2959" y="628"/>
                      <a:pt x="2963" y="627"/>
                      <a:pt x="2967" y="629"/>
                    </a:cubicBezTo>
                    <a:cubicBezTo>
                      <a:pt x="2971" y="631"/>
                      <a:pt x="2971" y="631"/>
                      <a:pt x="2972" y="630"/>
                    </a:cubicBezTo>
                    <a:cubicBezTo>
                      <a:pt x="2975" y="629"/>
                      <a:pt x="2980" y="629"/>
                      <a:pt x="2983" y="629"/>
                    </a:cubicBezTo>
                    <a:cubicBezTo>
                      <a:pt x="2983" y="629"/>
                      <a:pt x="2983" y="630"/>
                      <a:pt x="2983" y="630"/>
                    </a:cubicBezTo>
                    <a:cubicBezTo>
                      <a:pt x="2984" y="628"/>
                      <a:pt x="2986" y="624"/>
                      <a:pt x="2990" y="623"/>
                    </a:cubicBezTo>
                    <a:cubicBezTo>
                      <a:pt x="2992" y="623"/>
                      <a:pt x="2994" y="623"/>
                      <a:pt x="2996" y="625"/>
                    </a:cubicBezTo>
                    <a:cubicBezTo>
                      <a:pt x="2996" y="625"/>
                      <a:pt x="2997" y="626"/>
                      <a:pt x="2997" y="627"/>
                    </a:cubicBezTo>
                    <a:cubicBezTo>
                      <a:pt x="2997" y="627"/>
                      <a:pt x="2998" y="627"/>
                      <a:pt x="2998" y="627"/>
                    </a:cubicBezTo>
                    <a:cubicBezTo>
                      <a:pt x="3002" y="626"/>
                      <a:pt x="3005" y="628"/>
                      <a:pt x="3007" y="632"/>
                    </a:cubicBezTo>
                    <a:cubicBezTo>
                      <a:pt x="3007" y="632"/>
                      <a:pt x="3008" y="633"/>
                      <a:pt x="3009" y="633"/>
                    </a:cubicBezTo>
                    <a:cubicBezTo>
                      <a:pt x="3009" y="633"/>
                      <a:pt x="3009" y="633"/>
                      <a:pt x="3010" y="633"/>
                    </a:cubicBezTo>
                    <a:cubicBezTo>
                      <a:pt x="3013" y="634"/>
                      <a:pt x="3015" y="634"/>
                      <a:pt x="3016" y="634"/>
                    </a:cubicBezTo>
                    <a:cubicBezTo>
                      <a:pt x="3019" y="632"/>
                      <a:pt x="3021" y="632"/>
                      <a:pt x="3028" y="632"/>
                    </a:cubicBezTo>
                    <a:cubicBezTo>
                      <a:pt x="3033" y="633"/>
                      <a:pt x="3033" y="632"/>
                      <a:pt x="3035" y="631"/>
                    </a:cubicBezTo>
                    <a:cubicBezTo>
                      <a:pt x="3036" y="630"/>
                      <a:pt x="3036" y="630"/>
                      <a:pt x="3037" y="629"/>
                    </a:cubicBezTo>
                    <a:cubicBezTo>
                      <a:pt x="3040" y="627"/>
                      <a:pt x="3040" y="627"/>
                      <a:pt x="3041" y="626"/>
                    </a:cubicBezTo>
                    <a:cubicBezTo>
                      <a:pt x="3042" y="623"/>
                      <a:pt x="3043" y="622"/>
                      <a:pt x="3045" y="621"/>
                    </a:cubicBezTo>
                    <a:cubicBezTo>
                      <a:pt x="3046" y="620"/>
                      <a:pt x="3046" y="620"/>
                      <a:pt x="3046" y="620"/>
                    </a:cubicBezTo>
                    <a:cubicBezTo>
                      <a:pt x="3047" y="620"/>
                      <a:pt x="3047" y="620"/>
                      <a:pt x="3048" y="620"/>
                    </a:cubicBezTo>
                    <a:cubicBezTo>
                      <a:pt x="3048" y="620"/>
                      <a:pt x="3048" y="619"/>
                      <a:pt x="3048" y="619"/>
                    </a:cubicBezTo>
                    <a:cubicBezTo>
                      <a:pt x="3048" y="619"/>
                      <a:pt x="3048" y="618"/>
                      <a:pt x="3048" y="616"/>
                    </a:cubicBezTo>
                    <a:cubicBezTo>
                      <a:pt x="3048" y="611"/>
                      <a:pt x="3045" y="608"/>
                      <a:pt x="3043" y="606"/>
                    </a:cubicBezTo>
                    <a:cubicBezTo>
                      <a:pt x="3043" y="606"/>
                      <a:pt x="3042" y="606"/>
                      <a:pt x="3042" y="605"/>
                    </a:cubicBezTo>
                    <a:cubicBezTo>
                      <a:pt x="3037" y="600"/>
                      <a:pt x="3036" y="596"/>
                      <a:pt x="3036" y="593"/>
                    </a:cubicBezTo>
                    <a:cubicBezTo>
                      <a:pt x="3035" y="591"/>
                      <a:pt x="3035" y="588"/>
                      <a:pt x="3027" y="582"/>
                    </a:cubicBezTo>
                    <a:cubicBezTo>
                      <a:pt x="3016" y="572"/>
                      <a:pt x="3013" y="570"/>
                      <a:pt x="3013" y="570"/>
                    </a:cubicBezTo>
                    <a:cubicBezTo>
                      <a:pt x="3011" y="569"/>
                      <a:pt x="3009" y="568"/>
                      <a:pt x="3007" y="566"/>
                    </a:cubicBezTo>
                    <a:cubicBezTo>
                      <a:pt x="3006" y="565"/>
                      <a:pt x="3006" y="565"/>
                      <a:pt x="3006" y="565"/>
                    </a:cubicBezTo>
                    <a:cubicBezTo>
                      <a:pt x="3006" y="564"/>
                      <a:pt x="3004" y="562"/>
                      <a:pt x="3002" y="561"/>
                    </a:cubicBezTo>
                    <a:cubicBezTo>
                      <a:pt x="2999" y="559"/>
                      <a:pt x="2998" y="557"/>
                      <a:pt x="2997" y="556"/>
                    </a:cubicBezTo>
                    <a:cubicBezTo>
                      <a:pt x="2997" y="555"/>
                      <a:pt x="2996" y="554"/>
                      <a:pt x="2996" y="553"/>
                    </a:cubicBezTo>
                    <a:cubicBezTo>
                      <a:pt x="2996" y="552"/>
                      <a:pt x="2995" y="551"/>
                      <a:pt x="2994" y="550"/>
                    </a:cubicBezTo>
                    <a:cubicBezTo>
                      <a:pt x="2993" y="549"/>
                      <a:pt x="2989" y="548"/>
                      <a:pt x="2986" y="547"/>
                    </a:cubicBezTo>
                    <a:cubicBezTo>
                      <a:pt x="2979" y="545"/>
                      <a:pt x="2975" y="544"/>
                      <a:pt x="2973" y="542"/>
                    </a:cubicBezTo>
                    <a:cubicBezTo>
                      <a:pt x="2971" y="541"/>
                      <a:pt x="2962" y="532"/>
                      <a:pt x="2962" y="527"/>
                    </a:cubicBezTo>
                    <a:cubicBezTo>
                      <a:pt x="2962" y="526"/>
                      <a:pt x="2961" y="525"/>
                      <a:pt x="2960" y="524"/>
                    </a:cubicBezTo>
                    <a:cubicBezTo>
                      <a:pt x="2960" y="524"/>
                      <a:pt x="2959" y="524"/>
                      <a:pt x="2959" y="524"/>
                    </a:cubicBezTo>
                    <a:cubicBezTo>
                      <a:pt x="2958" y="524"/>
                      <a:pt x="2958" y="524"/>
                      <a:pt x="2958" y="524"/>
                    </a:cubicBezTo>
                    <a:cubicBezTo>
                      <a:pt x="2957" y="524"/>
                      <a:pt x="2957" y="524"/>
                      <a:pt x="2957" y="524"/>
                    </a:cubicBezTo>
                    <a:cubicBezTo>
                      <a:pt x="2956" y="524"/>
                      <a:pt x="2956" y="523"/>
                      <a:pt x="2955" y="523"/>
                    </a:cubicBezTo>
                    <a:cubicBezTo>
                      <a:pt x="2954" y="523"/>
                      <a:pt x="2954" y="523"/>
                      <a:pt x="2954" y="523"/>
                    </a:cubicBezTo>
                    <a:cubicBezTo>
                      <a:pt x="2948" y="523"/>
                      <a:pt x="2943" y="523"/>
                      <a:pt x="2939" y="521"/>
                    </a:cubicBezTo>
                    <a:cubicBezTo>
                      <a:pt x="2938" y="521"/>
                      <a:pt x="2935" y="521"/>
                      <a:pt x="2932" y="523"/>
                    </a:cubicBezTo>
                    <a:cubicBezTo>
                      <a:pt x="2928" y="526"/>
                      <a:pt x="2924" y="524"/>
                      <a:pt x="2922" y="524"/>
                    </a:cubicBezTo>
                    <a:cubicBezTo>
                      <a:pt x="2922" y="524"/>
                      <a:pt x="2922" y="524"/>
                      <a:pt x="2922" y="524"/>
                    </a:cubicBezTo>
                    <a:cubicBezTo>
                      <a:pt x="2918" y="529"/>
                      <a:pt x="2910" y="542"/>
                      <a:pt x="2908" y="545"/>
                    </a:cubicBezTo>
                    <a:cubicBezTo>
                      <a:pt x="2905" y="550"/>
                      <a:pt x="2900" y="556"/>
                      <a:pt x="2898" y="558"/>
                    </a:cubicBezTo>
                    <a:cubicBezTo>
                      <a:pt x="2893" y="560"/>
                      <a:pt x="2887" y="556"/>
                      <a:pt x="2883" y="551"/>
                    </a:cubicBezTo>
                    <a:cubicBezTo>
                      <a:pt x="2882" y="549"/>
                      <a:pt x="2878" y="547"/>
                      <a:pt x="2875" y="546"/>
                    </a:cubicBezTo>
                    <a:cubicBezTo>
                      <a:pt x="2873" y="545"/>
                      <a:pt x="2872" y="544"/>
                      <a:pt x="2870" y="543"/>
                    </a:cubicBezTo>
                    <a:cubicBezTo>
                      <a:pt x="2869" y="542"/>
                      <a:pt x="2869" y="542"/>
                      <a:pt x="2869" y="542"/>
                    </a:cubicBezTo>
                    <a:cubicBezTo>
                      <a:pt x="2868" y="540"/>
                      <a:pt x="2867" y="540"/>
                      <a:pt x="2865" y="540"/>
                    </a:cubicBezTo>
                    <a:cubicBezTo>
                      <a:pt x="2861" y="541"/>
                      <a:pt x="2856" y="539"/>
                      <a:pt x="2855" y="539"/>
                    </a:cubicBezTo>
                    <a:cubicBezTo>
                      <a:pt x="2854" y="539"/>
                      <a:pt x="2851" y="539"/>
                      <a:pt x="2850" y="540"/>
                    </a:cubicBezTo>
                    <a:cubicBezTo>
                      <a:pt x="2850" y="541"/>
                      <a:pt x="2850" y="541"/>
                      <a:pt x="2850" y="541"/>
                    </a:cubicBezTo>
                    <a:cubicBezTo>
                      <a:pt x="2846" y="544"/>
                      <a:pt x="2844" y="544"/>
                      <a:pt x="2836" y="544"/>
                    </a:cubicBezTo>
                    <a:cubicBezTo>
                      <a:pt x="2833" y="544"/>
                      <a:pt x="2831" y="543"/>
                      <a:pt x="2829" y="543"/>
                    </a:cubicBezTo>
                    <a:cubicBezTo>
                      <a:pt x="2824" y="543"/>
                      <a:pt x="2823" y="543"/>
                      <a:pt x="2822" y="544"/>
                    </a:cubicBezTo>
                    <a:cubicBezTo>
                      <a:pt x="2821" y="545"/>
                      <a:pt x="2820" y="547"/>
                      <a:pt x="2819" y="549"/>
                    </a:cubicBezTo>
                    <a:cubicBezTo>
                      <a:pt x="2816" y="554"/>
                      <a:pt x="2813" y="557"/>
                      <a:pt x="2811" y="559"/>
                    </a:cubicBezTo>
                    <a:cubicBezTo>
                      <a:pt x="2807" y="563"/>
                      <a:pt x="2801" y="558"/>
                      <a:pt x="2798" y="555"/>
                    </a:cubicBezTo>
                    <a:cubicBezTo>
                      <a:pt x="2797" y="555"/>
                      <a:pt x="2797" y="555"/>
                      <a:pt x="2797" y="555"/>
                    </a:cubicBezTo>
                    <a:cubicBezTo>
                      <a:pt x="2794" y="552"/>
                      <a:pt x="2785" y="543"/>
                      <a:pt x="2783" y="541"/>
                    </a:cubicBezTo>
                    <a:cubicBezTo>
                      <a:pt x="2781" y="539"/>
                      <a:pt x="2779" y="537"/>
                      <a:pt x="2779" y="530"/>
                    </a:cubicBezTo>
                    <a:cubicBezTo>
                      <a:pt x="2779" y="524"/>
                      <a:pt x="2780" y="512"/>
                      <a:pt x="2780" y="512"/>
                    </a:cubicBezTo>
                    <a:cubicBezTo>
                      <a:pt x="2780" y="510"/>
                      <a:pt x="2782" y="507"/>
                      <a:pt x="2788" y="504"/>
                    </a:cubicBezTo>
                    <a:cubicBezTo>
                      <a:pt x="2793" y="501"/>
                      <a:pt x="2793" y="499"/>
                      <a:pt x="2793" y="498"/>
                    </a:cubicBezTo>
                    <a:cubicBezTo>
                      <a:pt x="2793" y="496"/>
                      <a:pt x="2793" y="485"/>
                      <a:pt x="2792" y="481"/>
                    </a:cubicBezTo>
                    <a:cubicBezTo>
                      <a:pt x="2792" y="481"/>
                      <a:pt x="2792" y="481"/>
                      <a:pt x="2792" y="481"/>
                    </a:cubicBezTo>
                    <a:cubicBezTo>
                      <a:pt x="2792" y="480"/>
                      <a:pt x="2792" y="480"/>
                      <a:pt x="2792" y="480"/>
                    </a:cubicBezTo>
                    <a:cubicBezTo>
                      <a:pt x="2792" y="479"/>
                      <a:pt x="2793" y="473"/>
                      <a:pt x="2796" y="470"/>
                    </a:cubicBezTo>
                    <a:cubicBezTo>
                      <a:pt x="2798" y="468"/>
                      <a:pt x="2805" y="458"/>
                      <a:pt x="2806" y="456"/>
                    </a:cubicBezTo>
                    <a:cubicBezTo>
                      <a:pt x="2806" y="455"/>
                      <a:pt x="2806" y="455"/>
                      <a:pt x="2806" y="454"/>
                    </a:cubicBezTo>
                    <a:cubicBezTo>
                      <a:pt x="2805" y="452"/>
                      <a:pt x="2804" y="448"/>
                      <a:pt x="2806" y="444"/>
                    </a:cubicBezTo>
                    <a:cubicBezTo>
                      <a:pt x="2808" y="440"/>
                      <a:pt x="2814" y="424"/>
                      <a:pt x="2815" y="420"/>
                    </a:cubicBezTo>
                    <a:cubicBezTo>
                      <a:pt x="2817" y="416"/>
                      <a:pt x="2835" y="368"/>
                      <a:pt x="2837" y="363"/>
                    </a:cubicBezTo>
                    <a:cubicBezTo>
                      <a:pt x="2837" y="361"/>
                      <a:pt x="2839" y="358"/>
                      <a:pt x="2842" y="357"/>
                    </a:cubicBezTo>
                    <a:cubicBezTo>
                      <a:pt x="2845" y="356"/>
                      <a:pt x="2849" y="357"/>
                      <a:pt x="2854" y="361"/>
                    </a:cubicBezTo>
                    <a:cubicBezTo>
                      <a:pt x="2863" y="368"/>
                      <a:pt x="2873" y="372"/>
                      <a:pt x="2876" y="372"/>
                    </a:cubicBezTo>
                    <a:cubicBezTo>
                      <a:pt x="2877" y="372"/>
                      <a:pt x="2879" y="372"/>
                      <a:pt x="2881" y="372"/>
                    </a:cubicBezTo>
                    <a:cubicBezTo>
                      <a:pt x="2886" y="371"/>
                      <a:pt x="2894" y="370"/>
                      <a:pt x="2898" y="375"/>
                    </a:cubicBezTo>
                    <a:cubicBezTo>
                      <a:pt x="2899" y="376"/>
                      <a:pt x="2902" y="379"/>
                      <a:pt x="2905" y="377"/>
                    </a:cubicBezTo>
                    <a:cubicBezTo>
                      <a:pt x="2905" y="377"/>
                      <a:pt x="2912" y="373"/>
                      <a:pt x="2917" y="372"/>
                    </a:cubicBezTo>
                    <a:cubicBezTo>
                      <a:pt x="2924" y="370"/>
                      <a:pt x="2926" y="368"/>
                      <a:pt x="2926" y="368"/>
                    </a:cubicBezTo>
                    <a:cubicBezTo>
                      <a:pt x="2928" y="364"/>
                      <a:pt x="2933" y="358"/>
                      <a:pt x="2938" y="352"/>
                    </a:cubicBezTo>
                    <a:cubicBezTo>
                      <a:pt x="2938" y="351"/>
                      <a:pt x="2938" y="351"/>
                      <a:pt x="2938" y="351"/>
                    </a:cubicBezTo>
                    <a:cubicBezTo>
                      <a:pt x="2939" y="351"/>
                      <a:pt x="2939" y="350"/>
                      <a:pt x="2940" y="349"/>
                    </a:cubicBezTo>
                    <a:cubicBezTo>
                      <a:pt x="2942" y="346"/>
                      <a:pt x="2944" y="343"/>
                      <a:pt x="2950" y="341"/>
                    </a:cubicBezTo>
                    <a:cubicBezTo>
                      <a:pt x="2953" y="340"/>
                      <a:pt x="2955" y="340"/>
                      <a:pt x="2956" y="340"/>
                    </a:cubicBezTo>
                    <a:cubicBezTo>
                      <a:pt x="2958" y="339"/>
                      <a:pt x="2959" y="339"/>
                      <a:pt x="2959" y="339"/>
                    </a:cubicBezTo>
                    <a:cubicBezTo>
                      <a:pt x="2962" y="337"/>
                      <a:pt x="2965" y="337"/>
                      <a:pt x="2968" y="337"/>
                    </a:cubicBezTo>
                    <a:cubicBezTo>
                      <a:pt x="2970" y="337"/>
                      <a:pt x="2970" y="337"/>
                      <a:pt x="2970" y="337"/>
                    </a:cubicBezTo>
                    <a:cubicBezTo>
                      <a:pt x="2971" y="337"/>
                      <a:pt x="2973" y="337"/>
                      <a:pt x="2973" y="337"/>
                    </a:cubicBezTo>
                    <a:cubicBezTo>
                      <a:pt x="2973" y="337"/>
                      <a:pt x="2973" y="336"/>
                      <a:pt x="2974" y="335"/>
                    </a:cubicBezTo>
                    <a:cubicBezTo>
                      <a:pt x="2975" y="332"/>
                      <a:pt x="2978" y="330"/>
                      <a:pt x="2980" y="328"/>
                    </a:cubicBezTo>
                    <a:cubicBezTo>
                      <a:pt x="2981" y="327"/>
                      <a:pt x="2982" y="327"/>
                      <a:pt x="2983" y="326"/>
                    </a:cubicBezTo>
                    <a:cubicBezTo>
                      <a:pt x="2986" y="322"/>
                      <a:pt x="2986" y="321"/>
                      <a:pt x="2986" y="319"/>
                    </a:cubicBezTo>
                    <a:cubicBezTo>
                      <a:pt x="2985" y="314"/>
                      <a:pt x="2985" y="313"/>
                      <a:pt x="2986" y="311"/>
                    </a:cubicBezTo>
                    <a:cubicBezTo>
                      <a:pt x="2985" y="311"/>
                      <a:pt x="2985" y="311"/>
                      <a:pt x="2985" y="311"/>
                    </a:cubicBezTo>
                    <a:cubicBezTo>
                      <a:pt x="2980" y="311"/>
                      <a:pt x="2974" y="312"/>
                      <a:pt x="2972" y="305"/>
                    </a:cubicBezTo>
                    <a:cubicBezTo>
                      <a:pt x="2971" y="301"/>
                      <a:pt x="2972" y="299"/>
                      <a:pt x="2976" y="298"/>
                    </a:cubicBezTo>
                    <a:cubicBezTo>
                      <a:pt x="2976" y="297"/>
                      <a:pt x="2977" y="297"/>
                      <a:pt x="2977" y="297"/>
                    </a:cubicBezTo>
                    <a:cubicBezTo>
                      <a:pt x="2979" y="295"/>
                      <a:pt x="2979" y="295"/>
                      <a:pt x="2979" y="293"/>
                    </a:cubicBezTo>
                    <a:cubicBezTo>
                      <a:pt x="2979" y="288"/>
                      <a:pt x="2980" y="285"/>
                      <a:pt x="2982" y="282"/>
                    </a:cubicBezTo>
                    <a:cubicBezTo>
                      <a:pt x="2982" y="280"/>
                      <a:pt x="2984" y="278"/>
                      <a:pt x="2986" y="275"/>
                    </a:cubicBezTo>
                    <a:cubicBezTo>
                      <a:pt x="2988" y="274"/>
                      <a:pt x="2989" y="271"/>
                      <a:pt x="2990" y="270"/>
                    </a:cubicBezTo>
                    <a:cubicBezTo>
                      <a:pt x="2991" y="268"/>
                      <a:pt x="2991" y="265"/>
                      <a:pt x="2991" y="262"/>
                    </a:cubicBezTo>
                    <a:cubicBezTo>
                      <a:pt x="2990" y="255"/>
                      <a:pt x="2993" y="251"/>
                      <a:pt x="2995" y="249"/>
                    </a:cubicBezTo>
                    <a:cubicBezTo>
                      <a:pt x="2996" y="248"/>
                      <a:pt x="2996" y="248"/>
                      <a:pt x="2996" y="248"/>
                    </a:cubicBezTo>
                    <a:cubicBezTo>
                      <a:pt x="2998" y="246"/>
                      <a:pt x="3004" y="241"/>
                      <a:pt x="3003" y="237"/>
                    </a:cubicBezTo>
                    <a:cubicBezTo>
                      <a:pt x="3002" y="232"/>
                      <a:pt x="3001" y="228"/>
                      <a:pt x="3005" y="225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3"/>
                      <a:pt x="3006" y="220"/>
                      <a:pt x="3009" y="217"/>
                    </a:cubicBezTo>
                    <a:cubicBezTo>
                      <a:pt x="3009" y="217"/>
                      <a:pt x="3010" y="216"/>
                      <a:pt x="3010" y="216"/>
                    </a:cubicBezTo>
                    <a:cubicBezTo>
                      <a:pt x="3010" y="216"/>
                      <a:pt x="3010" y="216"/>
                      <a:pt x="3010" y="216"/>
                    </a:cubicBezTo>
                    <a:cubicBezTo>
                      <a:pt x="3010" y="215"/>
                      <a:pt x="3010" y="214"/>
                      <a:pt x="3010" y="214"/>
                    </a:cubicBezTo>
                    <a:cubicBezTo>
                      <a:pt x="3010" y="212"/>
                      <a:pt x="3010" y="209"/>
                      <a:pt x="3013" y="208"/>
                    </a:cubicBezTo>
                    <a:cubicBezTo>
                      <a:pt x="3013" y="207"/>
                      <a:pt x="3013" y="206"/>
                      <a:pt x="3013" y="205"/>
                    </a:cubicBezTo>
                    <a:cubicBezTo>
                      <a:pt x="3013" y="204"/>
                      <a:pt x="3014" y="202"/>
                      <a:pt x="3014" y="201"/>
                    </a:cubicBezTo>
                    <a:cubicBezTo>
                      <a:pt x="3014" y="200"/>
                      <a:pt x="3015" y="199"/>
                      <a:pt x="3015" y="197"/>
                    </a:cubicBezTo>
                    <a:cubicBezTo>
                      <a:pt x="3015" y="195"/>
                      <a:pt x="3015" y="193"/>
                      <a:pt x="3015" y="192"/>
                    </a:cubicBezTo>
                    <a:cubicBezTo>
                      <a:pt x="3015" y="191"/>
                      <a:pt x="3015" y="190"/>
                      <a:pt x="3016" y="189"/>
                    </a:cubicBezTo>
                    <a:cubicBezTo>
                      <a:pt x="3016" y="185"/>
                      <a:pt x="3018" y="184"/>
                      <a:pt x="3020" y="182"/>
                    </a:cubicBezTo>
                    <a:cubicBezTo>
                      <a:pt x="3021" y="181"/>
                      <a:pt x="3021" y="181"/>
                      <a:pt x="3021" y="181"/>
                    </a:cubicBezTo>
                    <a:cubicBezTo>
                      <a:pt x="3023" y="179"/>
                      <a:pt x="3029" y="173"/>
                      <a:pt x="3031" y="170"/>
                    </a:cubicBezTo>
                    <a:cubicBezTo>
                      <a:pt x="3032" y="169"/>
                      <a:pt x="3032" y="169"/>
                      <a:pt x="3032" y="169"/>
                    </a:cubicBezTo>
                    <a:cubicBezTo>
                      <a:pt x="3033" y="168"/>
                      <a:pt x="3035" y="166"/>
                      <a:pt x="3039" y="163"/>
                    </a:cubicBezTo>
                    <a:cubicBezTo>
                      <a:pt x="3042" y="160"/>
                      <a:pt x="3047" y="156"/>
                      <a:pt x="3048" y="155"/>
                    </a:cubicBezTo>
                    <a:cubicBezTo>
                      <a:pt x="3049" y="153"/>
                      <a:pt x="3049" y="152"/>
                      <a:pt x="3049" y="150"/>
                    </a:cubicBezTo>
                    <a:cubicBezTo>
                      <a:pt x="3048" y="148"/>
                      <a:pt x="3049" y="146"/>
                      <a:pt x="3049" y="144"/>
                    </a:cubicBezTo>
                    <a:cubicBezTo>
                      <a:pt x="3049" y="142"/>
                      <a:pt x="3049" y="137"/>
                      <a:pt x="3048" y="136"/>
                    </a:cubicBezTo>
                    <a:cubicBezTo>
                      <a:pt x="3041" y="133"/>
                      <a:pt x="3039" y="130"/>
                      <a:pt x="3041" y="121"/>
                    </a:cubicBezTo>
                    <a:cubicBezTo>
                      <a:pt x="3043" y="116"/>
                      <a:pt x="3043" y="114"/>
                      <a:pt x="3043" y="112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2" y="110"/>
                      <a:pt x="3041" y="110"/>
                    </a:cubicBezTo>
                    <a:cubicBezTo>
                      <a:pt x="3041" y="109"/>
                      <a:pt x="3040" y="109"/>
                      <a:pt x="3039" y="108"/>
                    </a:cubicBezTo>
                    <a:cubicBezTo>
                      <a:pt x="3035" y="106"/>
                      <a:pt x="3032" y="104"/>
                      <a:pt x="3028" y="107"/>
                    </a:cubicBezTo>
                    <a:cubicBezTo>
                      <a:pt x="3024" y="109"/>
                      <a:pt x="3017" y="113"/>
                      <a:pt x="3012" y="111"/>
                    </a:cubicBezTo>
                    <a:cubicBezTo>
                      <a:pt x="3011" y="110"/>
                      <a:pt x="3009" y="109"/>
                      <a:pt x="3009" y="107"/>
                    </a:cubicBezTo>
                    <a:cubicBezTo>
                      <a:pt x="3008" y="106"/>
                      <a:pt x="3008" y="106"/>
                      <a:pt x="3008" y="106"/>
                    </a:cubicBezTo>
                    <a:cubicBezTo>
                      <a:pt x="3007" y="103"/>
                      <a:pt x="3007" y="102"/>
                      <a:pt x="3009" y="98"/>
                    </a:cubicBezTo>
                    <a:cubicBezTo>
                      <a:pt x="3009" y="97"/>
                      <a:pt x="3010" y="96"/>
                      <a:pt x="3010" y="96"/>
                    </a:cubicBezTo>
                    <a:cubicBezTo>
                      <a:pt x="3008" y="94"/>
                      <a:pt x="3007" y="93"/>
                      <a:pt x="3007" y="90"/>
                    </a:cubicBezTo>
                    <a:cubicBezTo>
                      <a:pt x="3008" y="88"/>
                      <a:pt x="3009" y="86"/>
                      <a:pt x="3012" y="84"/>
                    </a:cubicBezTo>
                    <a:cubicBezTo>
                      <a:pt x="3013" y="83"/>
                      <a:pt x="3013" y="83"/>
                      <a:pt x="3013" y="83"/>
                    </a:cubicBezTo>
                    <a:cubicBezTo>
                      <a:pt x="3015" y="81"/>
                      <a:pt x="3016" y="80"/>
                      <a:pt x="3019" y="75"/>
                    </a:cubicBezTo>
                    <a:cubicBezTo>
                      <a:pt x="3021" y="71"/>
                      <a:pt x="3024" y="68"/>
                      <a:pt x="3028" y="64"/>
                    </a:cubicBezTo>
                    <a:cubicBezTo>
                      <a:pt x="3030" y="62"/>
                      <a:pt x="3032" y="59"/>
                      <a:pt x="3033" y="57"/>
                    </a:cubicBezTo>
                    <a:cubicBezTo>
                      <a:pt x="3035" y="56"/>
                      <a:pt x="3036" y="54"/>
                      <a:pt x="3036" y="54"/>
                    </a:cubicBezTo>
                    <a:cubicBezTo>
                      <a:pt x="3038" y="52"/>
                      <a:pt x="3038" y="52"/>
                      <a:pt x="3038" y="51"/>
                    </a:cubicBezTo>
                    <a:cubicBezTo>
                      <a:pt x="3038" y="50"/>
                      <a:pt x="3038" y="50"/>
                      <a:pt x="3038" y="49"/>
                    </a:cubicBezTo>
                    <a:cubicBezTo>
                      <a:pt x="3039" y="43"/>
                      <a:pt x="3042" y="41"/>
                      <a:pt x="3051" y="41"/>
                    </a:cubicBezTo>
                    <a:cubicBezTo>
                      <a:pt x="3055" y="40"/>
                      <a:pt x="3068" y="40"/>
                      <a:pt x="3074" y="37"/>
                    </a:cubicBezTo>
                    <a:cubicBezTo>
                      <a:pt x="3075" y="36"/>
                      <a:pt x="3077" y="35"/>
                      <a:pt x="3080" y="34"/>
                    </a:cubicBezTo>
                    <a:cubicBezTo>
                      <a:pt x="3084" y="32"/>
                      <a:pt x="3088" y="29"/>
                      <a:pt x="3092" y="28"/>
                    </a:cubicBezTo>
                    <a:cubicBezTo>
                      <a:pt x="3094" y="27"/>
                      <a:pt x="3094" y="27"/>
                      <a:pt x="3095" y="26"/>
                    </a:cubicBezTo>
                    <a:cubicBezTo>
                      <a:pt x="3098" y="25"/>
                      <a:pt x="3100" y="24"/>
                      <a:pt x="3105" y="24"/>
                    </a:cubicBezTo>
                    <a:cubicBezTo>
                      <a:pt x="3110" y="23"/>
                      <a:pt x="3110" y="23"/>
                      <a:pt x="3111" y="22"/>
                    </a:cubicBezTo>
                    <a:cubicBezTo>
                      <a:pt x="3111" y="21"/>
                      <a:pt x="3111" y="21"/>
                      <a:pt x="3111" y="21"/>
                    </a:cubicBezTo>
                    <a:cubicBezTo>
                      <a:pt x="3115" y="16"/>
                      <a:pt x="3121" y="14"/>
                      <a:pt x="3128" y="15"/>
                    </a:cubicBezTo>
                    <a:cubicBezTo>
                      <a:pt x="3134" y="17"/>
                      <a:pt x="3136" y="17"/>
                      <a:pt x="3140" y="16"/>
                    </a:cubicBezTo>
                    <a:cubicBezTo>
                      <a:pt x="3143" y="16"/>
                      <a:pt x="3145" y="16"/>
                      <a:pt x="3146" y="16"/>
                    </a:cubicBezTo>
                    <a:cubicBezTo>
                      <a:pt x="3147" y="16"/>
                      <a:pt x="3148" y="16"/>
                      <a:pt x="3149" y="15"/>
                    </a:cubicBezTo>
                    <a:cubicBezTo>
                      <a:pt x="3153" y="15"/>
                      <a:pt x="3156" y="14"/>
                      <a:pt x="3157" y="13"/>
                    </a:cubicBezTo>
                    <a:cubicBezTo>
                      <a:pt x="3159" y="10"/>
                      <a:pt x="3163" y="10"/>
                      <a:pt x="3165" y="10"/>
                    </a:cubicBezTo>
                    <a:cubicBezTo>
                      <a:pt x="3166" y="10"/>
                      <a:pt x="3167" y="10"/>
                      <a:pt x="3167" y="10"/>
                    </a:cubicBezTo>
                    <a:cubicBezTo>
                      <a:pt x="3168" y="9"/>
                      <a:pt x="3169" y="9"/>
                      <a:pt x="3170" y="8"/>
                    </a:cubicBezTo>
                    <a:cubicBezTo>
                      <a:pt x="3171" y="7"/>
                      <a:pt x="3172" y="7"/>
                      <a:pt x="3173" y="6"/>
                    </a:cubicBezTo>
                    <a:cubicBezTo>
                      <a:pt x="3176" y="1"/>
                      <a:pt x="3180" y="3"/>
                      <a:pt x="3184" y="4"/>
                    </a:cubicBezTo>
                    <a:cubicBezTo>
                      <a:pt x="3186" y="5"/>
                      <a:pt x="3187" y="5"/>
                      <a:pt x="3187" y="5"/>
                    </a:cubicBezTo>
                    <a:cubicBezTo>
                      <a:pt x="3188" y="4"/>
                      <a:pt x="3189" y="3"/>
                      <a:pt x="3190" y="3"/>
                    </a:cubicBezTo>
                    <a:cubicBezTo>
                      <a:pt x="3192" y="2"/>
                      <a:pt x="3193" y="3"/>
                      <a:pt x="3194" y="4"/>
                    </a:cubicBezTo>
                    <a:cubicBezTo>
                      <a:pt x="3198" y="1"/>
                      <a:pt x="3207" y="0"/>
                      <a:pt x="3212" y="4"/>
                    </a:cubicBezTo>
                    <a:cubicBezTo>
                      <a:pt x="3214" y="6"/>
                      <a:pt x="3217" y="7"/>
                      <a:pt x="3219" y="8"/>
                    </a:cubicBezTo>
                    <a:cubicBezTo>
                      <a:pt x="3221" y="9"/>
                      <a:pt x="3223" y="10"/>
                      <a:pt x="3224" y="11"/>
                    </a:cubicBezTo>
                    <a:cubicBezTo>
                      <a:pt x="3225" y="12"/>
                      <a:pt x="3226" y="12"/>
                      <a:pt x="3226" y="12"/>
                    </a:cubicBezTo>
                    <a:cubicBezTo>
                      <a:pt x="3229" y="10"/>
                      <a:pt x="3234" y="9"/>
                      <a:pt x="3239" y="12"/>
                    </a:cubicBezTo>
                    <a:cubicBezTo>
                      <a:pt x="3241" y="13"/>
                      <a:pt x="3242" y="14"/>
                      <a:pt x="3243" y="15"/>
                    </a:cubicBezTo>
                    <a:cubicBezTo>
                      <a:pt x="3247" y="21"/>
                      <a:pt x="3249" y="23"/>
                      <a:pt x="3250" y="23"/>
                    </a:cubicBezTo>
                    <a:cubicBezTo>
                      <a:pt x="3255" y="21"/>
                      <a:pt x="3260" y="19"/>
                      <a:pt x="3265" y="24"/>
                    </a:cubicBezTo>
                    <a:cubicBezTo>
                      <a:pt x="3266" y="25"/>
                      <a:pt x="3267" y="26"/>
                      <a:pt x="3268" y="26"/>
                    </a:cubicBezTo>
                    <a:cubicBezTo>
                      <a:pt x="3268" y="25"/>
                      <a:pt x="3268" y="25"/>
                      <a:pt x="3268" y="24"/>
                    </a:cubicBezTo>
                    <a:cubicBezTo>
                      <a:pt x="3269" y="22"/>
                      <a:pt x="3271" y="17"/>
                      <a:pt x="3278" y="17"/>
                    </a:cubicBezTo>
                    <a:cubicBezTo>
                      <a:pt x="3284" y="17"/>
                      <a:pt x="3288" y="18"/>
                      <a:pt x="3297" y="22"/>
                    </a:cubicBezTo>
                    <a:cubicBezTo>
                      <a:pt x="3303" y="25"/>
                      <a:pt x="3303" y="25"/>
                      <a:pt x="3306" y="25"/>
                    </a:cubicBezTo>
                    <a:cubicBezTo>
                      <a:pt x="3307" y="25"/>
                      <a:pt x="3308" y="25"/>
                      <a:pt x="3309" y="25"/>
                    </a:cubicBezTo>
                    <a:cubicBezTo>
                      <a:pt x="3315" y="25"/>
                      <a:pt x="3318" y="25"/>
                      <a:pt x="3320" y="31"/>
                    </a:cubicBezTo>
                    <a:cubicBezTo>
                      <a:pt x="3321" y="33"/>
                      <a:pt x="3322" y="35"/>
                      <a:pt x="3322" y="37"/>
                    </a:cubicBezTo>
                    <a:cubicBezTo>
                      <a:pt x="3323" y="37"/>
                      <a:pt x="3325" y="36"/>
                      <a:pt x="3326" y="36"/>
                    </a:cubicBezTo>
                    <a:cubicBezTo>
                      <a:pt x="3328" y="37"/>
                      <a:pt x="3329" y="37"/>
                      <a:pt x="3331" y="39"/>
                    </a:cubicBezTo>
                    <a:cubicBezTo>
                      <a:pt x="3331" y="40"/>
                      <a:pt x="3332" y="41"/>
                      <a:pt x="3332" y="41"/>
                    </a:cubicBezTo>
                    <a:cubicBezTo>
                      <a:pt x="3333" y="43"/>
                      <a:pt x="3335" y="45"/>
                      <a:pt x="3335" y="45"/>
                    </a:cubicBezTo>
                    <a:cubicBezTo>
                      <a:pt x="3336" y="45"/>
                      <a:pt x="3336" y="45"/>
                      <a:pt x="3336" y="45"/>
                    </a:cubicBezTo>
                    <a:cubicBezTo>
                      <a:pt x="3338" y="45"/>
                      <a:pt x="3342" y="44"/>
                      <a:pt x="3344" y="46"/>
                    </a:cubicBezTo>
                    <a:cubicBezTo>
                      <a:pt x="3345" y="47"/>
                      <a:pt x="3346" y="49"/>
                      <a:pt x="3346" y="51"/>
                    </a:cubicBezTo>
                    <a:cubicBezTo>
                      <a:pt x="3346" y="56"/>
                      <a:pt x="3344" y="58"/>
                      <a:pt x="3342" y="60"/>
                    </a:cubicBezTo>
                    <a:cubicBezTo>
                      <a:pt x="3342" y="60"/>
                      <a:pt x="3342" y="60"/>
                      <a:pt x="3342" y="60"/>
                    </a:cubicBezTo>
                    <a:cubicBezTo>
                      <a:pt x="3342" y="60"/>
                      <a:pt x="3341" y="61"/>
                      <a:pt x="3341" y="61"/>
                    </a:cubicBezTo>
                    <a:cubicBezTo>
                      <a:pt x="3341" y="61"/>
                      <a:pt x="3341" y="61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4" y="61"/>
                      <a:pt x="3350" y="59"/>
                      <a:pt x="3354" y="66"/>
                    </a:cubicBezTo>
                    <a:cubicBezTo>
                      <a:pt x="3356" y="70"/>
                      <a:pt x="3359" y="72"/>
                      <a:pt x="3360" y="73"/>
                    </a:cubicBezTo>
                    <a:cubicBezTo>
                      <a:pt x="3365" y="75"/>
                      <a:pt x="3369" y="77"/>
                      <a:pt x="3370" y="80"/>
                    </a:cubicBezTo>
                    <a:cubicBezTo>
                      <a:pt x="3373" y="84"/>
                      <a:pt x="3369" y="89"/>
                      <a:pt x="3368" y="90"/>
                    </a:cubicBezTo>
                    <a:cubicBezTo>
                      <a:pt x="3368" y="90"/>
                      <a:pt x="3368" y="90"/>
                      <a:pt x="3368" y="91"/>
                    </a:cubicBezTo>
                    <a:cubicBezTo>
                      <a:pt x="3369" y="91"/>
                      <a:pt x="3370" y="91"/>
                      <a:pt x="3371" y="91"/>
                    </a:cubicBezTo>
                    <a:cubicBezTo>
                      <a:pt x="3372" y="91"/>
                      <a:pt x="3374" y="91"/>
                      <a:pt x="3375" y="92"/>
                    </a:cubicBezTo>
                    <a:cubicBezTo>
                      <a:pt x="3377" y="92"/>
                      <a:pt x="3379" y="94"/>
                      <a:pt x="3380" y="97"/>
                    </a:cubicBezTo>
                    <a:cubicBezTo>
                      <a:pt x="3381" y="100"/>
                      <a:pt x="3381" y="104"/>
                      <a:pt x="3379" y="107"/>
                    </a:cubicBezTo>
                    <a:cubicBezTo>
                      <a:pt x="3378" y="107"/>
                      <a:pt x="3377" y="109"/>
                      <a:pt x="3378" y="110"/>
                    </a:cubicBezTo>
                    <a:cubicBezTo>
                      <a:pt x="3379" y="111"/>
                      <a:pt x="3380" y="113"/>
                      <a:pt x="3381" y="114"/>
                    </a:cubicBezTo>
                    <a:cubicBezTo>
                      <a:pt x="3383" y="116"/>
                      <a:pt x="3385" y="118"/>
                      <a:pt x="3386" y="120"/>
                    </a:cubicBezTo>
                    <a:cubicBezTo>
                      <a:pt x="3387" y="121"/>
                      <a:pt x="3390" y="124"/>
                      <a:pt x="3391" y="125"/>
                    </a:cubicBezTo>
                    <a:cubicBezTo>
                      <a:pt x="3394" y="126"/>
                      <a:pt x="3397" y="131"/>
                      <a:pt x="3397" y="137"/>
                    </a:cubicBezTo>
                    <a:cubicBezTo>
                      <a:pt x="3397" y="140"/>
                      <a:pt x="3398" y="141"/>
                      <a:pt x="3399" y="141"/>
                    </a:cubicBezTo>
                    <a:cubicBezTo>
                      <a:pt x="3405" y="142"/>
                      <a:pt x="3405" y="147"/>
                      <a:pt x="3405" y="149"/>
                    </a:cubicBezTo>
                    <a:cubicBezTo>
                      <a:pt x="3405" y="149"/>
                      <a:pt x="3405" y="150"/>
                      <a:pt x="3406" y="150"/>
                    </a:cubicBezTo>
                    <a:cubicBezTo>
                      <a:pt x="3406" y="150"/>
                      <a:pt x="3406" y="150"/>
                      <a:pt x="3406" y="150"/>
                    </a:cubicBezTo>
                    <a:cubicBezTo>
                      <a:pt x="3406" y="151"/>
                      <a:pt x="3406" y="151"/>
                      <a:pt x="3407" y="151"/>
                    </a:cubicBezTo>
                    <a:cubicBezTo>
                      <a:pt x="3408" y="151"/>
                      <a:pt x="3411" y="153"/>
                      <a:pt x="3412" y="156"/>
                    </a:cubicBezTo>
                    <a:cubicBezTo>
                      <a:pt x="3412" y="157"/>
                      <a:pt x="3412" y="158"/>
                      <a:pt x="3411" y="159"/>
                    </a:cubicBezTo>
                    <a:cubicBezTo>
                      <a:pt x="3412" y="159"/>
                      <a:pt x="3412" y="159"/>
                      <a:pt x="3413" y="159"/>
                    </a:cubicBezTo>
                    <a:cubicBezTo>
                      <a:pt x="3418" y="161"/>
                      <a:pt x="3417" y="167"/>
                      <a:pt x="3416" y="174"/>
                    </a:cubicBezTo>
                    <a:cubicBezTo>
                      <a:pt x="3416" y="176"/>
                      <a:pt x="3416" y="178"/>
                      <a:pt x="3416" y="179"/>
                    </a:cubicBezTo>
                    <a:cubicBezTo>
                      <a:pt x="3416" y="180"/>
                      <a:pt x="3417" y="182"/>
                      <a:pt x="3418" y="184"/>
                    </a:cubicBezTo>
                    <a:cubicBezTo>
                      <a:pt x="3419" y="184"/>
                      <a:pt x="3421" y="185"/>
                      <a:pt x="3423" y="186"/>
                    </a:cubicBezTo>
                    <a:cubicBezTo>
                      <a:pt x="3426" y="188"/>
                      <a:pt x="3430" y="189"/>
                      <a:pt x="3432" y="192"/>
                    </a:cubicBezTo>
                    <a:cubicBezTo>
                      <a:pt x="3434" y="195"/>
                      <a:pt x="3435" y="196"/>
                      <a:pt x="3435" y="198"/>
                    </a:cubicBezTo>
                    <a:cubicBezTo>
                      <a:pt x="3435" y="198"/>
                      <a:pt x="3435" y="199"/>
                      <a:pt x="3436" y="199"/>
                    </a:cubicBezTo>
                    <a:cubicBezTo>
                      <a:pt x="3436" y="200"/>
                      <a:pt x="3439" y="203"/>
                      <a:pt x="3440" y="205"/>
                    </a:cubicBezTo>
                    <a:cubicBezTo>
                      <a:pt x="3440" y="205"/>
                      <a:pt x="3440" y="205"/>
                      <a:pt x="3440" y="205"/>
                    </a:cubicBezTo>
                    <a:cubicBezTo>
                      <a:pt x="3443" y="207"/>
                      <a:pt x="3446" y="210"/>
                      <a:pt x="3448" y="213"/>
                    </a:cubicBezTo>
                    <a:cubicBezTo>
                      <a:pt x="3451" y="218"/>
                      <a:pt x="3451" y="224"/>
                      <a:pt x="3450" y="226"/>
                    </a:cubicBezTo>
                    <a:cubicBezTo>
                      <a:pt x="3450" y="226"/>
                      <a:pt x="3450" y="226"/>
                      <a:pt x="3450" y="226"/>
                    </a:cubicBezTo>
                    <a:cubicBezTo>
                      <a:pt x="3450" y="227"/>
                      <a:pt x="3449" y="230"/>
                      <a:pt x="3449" y="231"/>
                    </a:cubicBezTo>
                    <a:cubicBezTo>
                      <a:pt x="3451" y="233"/>
                      <a:pt x="3452" y="236"/>
                      <a:pt x="3452" y="238"/>
                    </a:cubicBezTo>
                    <a:cubicBezTo>
                      <a:pt x="3453" y="240"/>
                      <a:pt x="3454" y="241"/>
                      <a:pt x="3455" y="242"/>
                    </a:cubicBezTo>
                    <a:cubicBezTo>
                      <a:pt x="3456" y="243"/>
                      <a:pt x="3457" y="244"/>
                      <a:pt x="3459" y="244"/>
                    </a:cubicBezTo>
                    <a:cubicBezTo>
                      <a:pt x="3461" y="245"/>
                      <a:pt x="3462" y="245"/>
                      <a:pt x="3462" y="245"/>
                    </a:cubicBezTo>
                    <a:cubicBezTo>
                      <a:pt x="3465" y="245"/>
                      <a:pt x="3467" y="247"/>
                      <a:pt x="3468" y="249"/>
                    </a:cubicBezTo>
                    <a:cubicBezTo>
                      <a:pt x="3470" y="251"/>
                      <a:pt x="3471" y="254"/>
                      <a:pt x="3470" y="260"/>
                    </a:cubicBezTo>
                    <a:cubicBezTo>
                      <a:pt x="3468" y="266"/>
                      <a:pt x="3467" y="270"/>
                      <a:pt x="3468" y="271"/>
                    </a:cubicBezTo>
                    <a:cubicBezTo>
                      <a:pt x="3468" y="272"/>
                      <a:pt x="3468" y="272"/>
                      <a:pt x="3468" y="272"/>
                    </a:cubicBezTo>
                    <a:cubicBezTo>
                      <a:pt x="3471" y="275"/>
                      <a:pt x="3471" y="276"/>
                      <a:pt x="3470" y="280"/>
                    </a:cubicBezTo>
                    <a:cubicBezTo>
                      <a:pt x="3470" y="282"/>
                      <a:pt x="3470" y="282"/>
                      <a:pt x="3470" y="282"/>
                    </a:cubicBezTo>
                    <a:cubicBezTo>
                      <a:pt x="3470" y="285"/>
                      <a:pt x="3471" y="286"/>
                      <a:pt x="3471" y="286"/>
                    </a:cubicBezTo>
                    <a:cubicBezTo>
                      <a:pt x="3471" y="286"/>
                      <a:pt x="3472" y="286"/>
                      <a:pt x="3472" y="285"/>
                    </a:cubicBezTo>
                    <a:cubicBezTo>
                      <a:pt x="3474" y="285"/>
                      <a:pt x="3477" y="285"/>
                      <a:pt x="3479" y="286"/>
                    </a:cubicBezTo>
                    <a:cubicBezTo>
                      <a:pt x="3481" y="288"/>
                      <a:pt x="3481" y="291"/>
                      <a:pt x="3481" y="292"/>
                    </a:cubicBezTo>
                    <a:cubicBezTo>
                      <a:pt x="3481" y="294"/>
                      <a:pt x="3484" y="298"/>
                      <a:pt x="3487" y="300"/>
                    </a:cubicBezTo>
                    <a:cubicBezTo>
                      <a:pt x="3488" y="300"/>
                      <a:pt x="3489" y="301"/>
                      <a:pt x="3490" y="301"/>
                    </a:cubicBezTo>
                    <a:cubicBezTo>
                      <a:pt x="3491" y="298"/>
                      <a:pt x="3493" y="297"/>
                      <a:pt x="3495" y="297"/>
                    </a:cubicBezTo>
                    <a:cubicBezTo>
                      <a:pt x="3495" y="297"/>
                      <a:pt x="3495" y="297"/>
                      <a:pt x="3495" y="297"/>
                    </a:cubicBezTo>
                    <a:cubicBezTo>
                      <a:pt x="3499" y="297"/>
                      <a:pt x="3501" y="301"/>
                      <a:pt x="3502" y="302"/>
                    </a:cubicBezTo>
                    <a:cubicBezTo>
                      <a:pt x="3503" y="304"/>
                      <a:pt x="3505" y="303"/>
                      <a:pt x="3506" y="303"/>
                    </a:cubicBezTo>
                    <a:cubicBezTo>
                      <a:pt x="3509" y="301"/>
                      <a:pt x="3513" y="300"/>
                      <a:pt x="3516" y="298"/>
                    </a:cubicBezTo>
                    <a:cubicBezTo>
                      <a:pt x="3520" y="297"/>
                      <a:pt x="3523" y="296"/>
                      <a:pt x="3527" y="294"/>
                    </a:cubicBezTo>
                    <a:cubicBezTo>
                      <a:pt x="3532" y="291"/>
                      <a:pt x="3535" y="293"/>
                      <a:pt x="3537" y="293"/>
                    </a:cubicBezTo>
                    <a:cubicBezTo>
                      <a:pt x="3537" y="293"/>
                      <a:pt x="3537" y="293"/>
                      <a:pt x="3537" y="293"/>
                    </a:cubicBezTo>
                    <a:cubicBezTo>
                      <a:pt x="3539" y="292"/>
                      <a:pt x="3543" y="291"/>
                      <a:pt x="3545" y="293"/>
                    </a:cubicBezTo>
                    <a:cubicBezTo>
                      <a:pt x="3547" y="294"/>
                      <a:pt x="3548" y="296"/>
                      <a:pt x="3547" y="299"/>
                    </a:cubicBezTo>
                    <a:cubicBezTo>
                      <a:pt x="3547" y="299"/>
                      <a:pt x="3547" y="299"/>
                      <a:pt x="3547" y="300"/>
                    </a:cubicBezTo>
                    <a:cubicBezTo>
                      <a:pt x="3547" y="300"/>
                      <a:pt x="3547" y="300"/>
                      <a:pt x="3547" y="300"/>
                    </a:cubicBezTo>
                    <a:cubicBezTo>
                      <a:pt x="3552" y="298"/>
                      <a:pt x="3562" y="296"/>
                      <a:pt x="3564" y="305"/>
                    </a:cubicBezTo>
                    <a:cubicBezTo>
                      <a:pt x="3565" y="306"/>
                      <a:pt x="3565" y="307"/>
                      <a:pt x="3565" y="307"/>
                    </a:cubicBezTo>
                    <a:cubicBezTo>
                      <a:pt x="3566" y="307"/>
                      <a:pt x="3566" y="307"/>
                      <a:pt x="3567" y="306"/>
                    </a:cubicBezTo>
                    <a:cubicBezTo>
                      <a:pt x="3569" y="305"/>
                      <a:pt x="3569" y="305"/>
                      <a:pt x="3569" y="305"/>
                    </a:cubicBezTo>
                    <a:cubicBezTo>
                      <a:pt x="3572" y="303"/>
                      <a:pt x="3573" y="302"/>
                      <a:pt x="3576" y="304"/>
                    </a:cubicBezTo>
                    <a:cubicBezTo>
                      <a:pt x="3576" y="302"/>
                      <a:pt x="3577" y="300"/>
                      <a:pt x="3579" y="298"/>
                    </a:cubicBezTo>
                    <a:cubicBezTo>
                      <a:pt x="3581" y="296"/>
                      <a:pt x="3584" y="297"/>
                      <a:pt x="3586" y="297"/>
                    </a:cubicBezTo>
                    <a:cubicBezTo>
                      <a:pt x="3590" y="298"/>
                      <a:pt x="3597" y="299"/>
                      <a:pt x="3597" y="306"/>
                    </a:cubicBezTo>
                    <a:cubicBezTo>
                      <a:pt x="3597" y="307"/>
                      <a:pt x="3597" y="307"/>
                      <a:pt x="3597" y="307"/>
                    </a:cubicBezTo>
                    <a:cubicBezTo>
                      <a:pt x="3601" y="306"/>
                      <a:pt x="3605" y="308"/>
                      <a:pt x="3607" y="312"/>
                    </a:cubicBezTo>
                    <a:cubicBezTo>
                      <a:pt x="3607" y="312"/>
                      <a:pt x="3607" y="313"/>
                      <a:pt x="3608" y="313"/>
                    </a:cubicBezTo>
                    <a:cubicBezTo>
                      <a:pt x="3608" y="313"/>
                      <a:pt x="3608" y="314"/>
                      <a:pt x="3608" y="314"/>
                    </a:cubicBezTo>
                    <a:cubicBezTo>
                      <a:pt x="3610" y="314"/>
                      <a:pt x="3613" y="314"/>
                      <a:pt x="3616" y="317"/>
                    </a:cubicBezTo>
                    <a:cubicBezTo>
                      <a:pt x="3619" y="319"/>
                      <a:pt x="3621" y="321"/>
                      <a:pt x="3623" y="323"/>
                    </a:cubicBezTo>
                    <a:cubicBezTo>
                      <a:pt x="3624" y="324"/>
                      <a:pt x="3625" y="326"/>
                      <a:pt x="3626" y="326"/>
                    </a:cubicBezTo>
                    <a:cubicBezTo>
                      <a:pt x="3626" y="326"/>
                      <a:pt x="3626" y="326"/>
                      <a:pt x="3626" y="326"/>
                    </a:cubicBezTo>
                    <a:cubicBezTo>
                      <a:pt x="3629" y="329"/>
                      <a:pt x="3633" y="332"/>
                      <a:pt x="3636" y="333"/>
                    </a:cubicBezTo>
                    <a:cubicBezTo>
                      <a:pt x="3640" y="335"/>
                      <a:pt x="3641" y="334"/>
                      <a:pt x="3641" y="334"/>
                    </a:cubicBezTo>
                    <a:cubicBezTo>
                      <a:pt x="3645" y="329"/>
                      <a:pt x="3650" y="331"/>
                      <a:pt x="3654" y="333"/>
                    </a:cubicBezTo>
                    <a:cubicBezTo>
                      <a:pt x="3656" y="334"/>
                      <a:pt x="3657" y="334"/>
                      <a:pt x="3658" y="335"/>
                    </a:cubicBezTo>
                    <a:cubicBezTo>
                      <a:pt x="3658" y="335"/>
                      <a:pt x="3659" y="335"/>
                      <a:pt x="3659" y="335"/>
                    </a:cubicBezTo>
                    <a:cubicBezTo>
                      <a:pt x="3662" y="333"/>
                      <a:pt x="3664" y="334"/>
                      <a:pt x="3665" y="335"/>
                    </a:cubicBezTo>
                    <a:cubicBezTo>
                      <a:pt x="3667" y="335"/>
                      <a:pt x="3668" y="337"/>
                      <a:pt x="3668" y="342"/>
                    </a:cubicBezTo>
                    <a:cubicBezTo>
                      <a:pt x="3667" y="344"/>
                      <a:pt x="3667" y="346"/>
                      <a:pt x="3666" y="348"/>
                    </a:cubicBezTo>
                    <a:cubicBezTo>
                      <a:pt x="3666" y="351"/>
                      <a:pt x="3665" y="353"/>
                      <a:pt x="3665" y="356"/>
                    </a:cubicBezTo>
                    <a:cubicBezTo>
                      <a:pt x="3665" y="356"/>
                      <a:pt x="3665" y="356"/>
                      <a:pt x="3665" y="357"/>
                    </a:cubicBezTo>
                    <a:cubicBezTo>
                      <a:pt x="3668" y="358"/>
                      <a:pt x="3670" y="362"/>
                      <a:pt x="3671" y="366"/>
                    </a:cubicBezTo>
                    <a:cubicBezTo>
                      <a:pt x="3673" y="364"/>
                      <a:pt x="3676" y="364"/>
                      <a:pt x="3678" y="364"/>
                    </a:cubicBezTo>
                    <a:cubicBezTo>
                      <a:pt x="3679" y="365"/>
                      <a:pt x="3682" y="367"/>
                      <a:pt x="3682" y="372"/>
                    </a:cubicBezTo>
                    <a:cubicBezTo>
                      <a:pt x="3682" y="376"/>
                      <a:pt x="3682" y="377"/>
                      <a:pt x="3682" y="377"/>
                    </a:cubicBezTo>
                    <a:cubicBezTo>
                      <a:pt x="3682" y="377"/>
                      <a:pt x="3682" y="377"/>
                      <a:pt x="3682" y="377"/>
                    </a:cubicBezTo>
                    <a:cubicBezTo>
                      <a:pt x="3682" y="377"/>
                      <a:pt x="3683" y="377"/>
                      <a:pt x="3683" y="378"/>
                    </a:cubicBezTo>
                    <a:cubicBezTo>
                      <a:pt x="3686" y="382"/>
                      <a:pt x="3688" y="386"/>
                      <a:pt x="3687" y="389"/>
                    </a:cubicBezTo>
                    <a:cubicBezTo>
                      <a:pt x="3687" y="390"/>
                      <a:pt x="3686" y="391"/>
                      <a:pt x="3686" y="392"/>
                    </a:cubicBezTo>
                    <a:cubicBezTo>
                      <a:pt x="3686" y="395"/>
                      <a:pt x="3686" y="399"/>
                      <a:pt x="3683" y="402"/>
                    </a:cubicBezTo>
                    <a:cubicBezTo>
                      <a:pt x="3683" y="402"/>
                      <a:pt x="3683" y="403"/>
                      <a:pt x="3683" y="404"/>
                    </a:cubicBezTo>
                    <a:cubicBezTo>
                      <a:pt x="3683" y="404"/>
                      <a:pt x="3683" y="405"/>
                      <a:pt x="3684" y="405"/>
                    </a:cubicBezTo>
                    <a:cubicBezTo>
                      <a:pt x="3687" y="407"/>
                      <a:pt x="3702" y="418"/>
                      <a:pt x="3703" y="422"/>
                    </a:cubicBezTo>
                    <a:cubicBezTo>
                      <a:pt x="3704" y="424"/>
                      <a:pt x="3706" y="428"/>
                      <a:pt x="3706" y="430"/>
                    </a:cubicBezTo>
                    <a:cubicBezTo>
                      <a:pt x="3707" y="431"/>
                      <a:pt x="3709" y="433"/>
                      <a:pt x="3711" y="433"/>
                    </a:cubicBezTo>
                    <a:cubicBezTo>
                      <a:pt x="3712" y="433"/>
                      <a:pt x="3714" y="433"/>
                      <a:pt x="3714" y="432"/>
                    </a:cubicBezTo>
                    <a:cubicBezTo>
                      <a:pt x="3715" y="432"/>
                      <a:pt x="3715" y="432"/>
                      <a:pt x="3715" y="432"/>
                    </a:cubicBezTo>
                    <a:cubicBezTo>
                      <a:pt x="3716" y="428"/>
                      <a:pt x="3719" y="424"/>
                      <a:pt x="3728" y="423"/>
                    </a:cubicBezTo>
                    <a:cubicBezTo>
                      <a:pt x="3735" y="422"/>
                      <a:pt x="3739" y="422"/>
                      <a:pt x="3742" y="425"/>
                    </a:cubicBezTo>
                    <a:cubicBezTo>
                      <a:pt x="3743" y="426"/>
                      <a:pt x="3745" y="426"/>
                      <a:pt x="3745" y="426"/>
                    </a:cubicBezTo>
                    <a:cubicBezTo>
                      <a:pt x="3746" y="426"/>
                      <a:pt x="3746" y="426"/>
                      <a:pt x="3746" y="426"/>
                    </a:cubicBezTo>
                    <a:cubicBezTo>
                      <a:pt x="3748" y="424"/>
                      <a:pt x="3750" y="422"/>
                      <a:pt x="3754" y="422"/>
                    </a:cubicBezTo>
                    <a:cubicBezTo>
                      <a:pt x="3755" y="422"/>
                      <a:pt x="3755" y="422"/>
                      <a:pt x="3756" y="422"/>
                    </a:cubicBezTo>
                    <a:cubicBezTo>
                      <a:pt x="3758" y="422"/>
                      <a:pt x="3761" y="422"/>
                      <a:pt x="3762" y="421"/>
                    </a:cubicBezTo>
                    <a:cubicBezTo>
                      <a:pt x="3763" y="421"/>
                      <a:pt x="3764" y="420"/>
                      <a:pt x="3765" y="420"/>
                    </a:cubicBezTo>
                    <a:cubicBezTo>
                      <a:pt x="3766" y="420"/>
                      <a:pt x="3767" y="419"/>
                      <a:pt x="3767" y="419"/>
                    </a:cubicBezTo>
                    <a:cubicBezTo>
                      <a:pt x="3769" y="417"/>
                      <a:pt x="3772" y="417"/>
                      <a:pt x="3777" y="416"/>
                    </a:cubicBezTo>
                    <a:cubicBezTo>
                      <a:pt x="3777" y="416"/>
                      <a:pt x="3778" y="416"/>
                      <a:pt x="3779" y="416"/>
                    </a:cubicBezTo>
                    <a:cubicBezTo>
                      <a:pt x="3779" y="416"/>
                      <a:pt x="3779" y="416"/>
                      <a:pt x="3779" y="416"/>
                    </a:cubicBezTo>
                    <a:cubicBezTo>
                      <a:pt x="3779" y="415"/>
                      <a:pt x="3780" y="415"/>
                      <a:pt x="3780" y="414"/>
                    </a:cubicBezTo>
                    <a:cubicBezTo>
                      <a:pt x="3781" y="413"/>
                      <a:pt x="3782" y="411"/>
                      <a:pt x="3785" y="410"/>
                    </a:cubicBezTo>
                    <a:cubicBezTo>
                      <a:pt x="3787" y="409"/>
                      <a:pt x="3790" y="409"/>
                      <a:pt x="3792" y="410"/>
                    </a:cubicBezTo>
                    <a:cubicBezTo>
                      <a:pt x="3794" y="411"/>
                      <a:pt x="3796" y="411"/>
                      <a:pt x="3796" y="411"/>
                    </a:cubicBezTo>
                    <a:cubicBezTo>
                      <a:pt x="3797" y="410"/>
                      <a:pt x="3797" y="410"/>
                      <a:pt x="3796" y="408"/>
                    </a:cubicBezTo>
                    <a:cubicBezTo>
                      <a:pt x="3795" y="404"/>
                      <a:pt x="3796" y="400"/>
                      <a:pt x="3797" y="397"/>
                    </a:cubicBezTo>
                    <a:cubicBezTo>
                      <a:pt x="3797" y="397"/>
                      <a:pt x="3797" y="396"/>
                      <a:pt x="3797" y="395"/>
                    </a:cubicBezTo>
                    <a:cubicBezTo>
                      <a:pt x="3798" y="395"/>
                      <a:pt x="3798" y="394"/>
                      <a:pt x="3798" y="394"/>
                    </a:cubicBezTo>
                    <a:cubicBezTo>
                      <a:pt x="3798" y="392"/>
                      <a:pt x="3798" y="390"/>
                      <a:pt x="3799" y="388"/>
                    </a:cubicBezTo>
                    <a:cubicBezTo>
                      <a:pt x="3801" y="387"/>
                      <a:pt x="3804" y="387"/>
                      <a:pt x="3804" y="387"/>
                    </a:cubicBezTo>
                    <a:cubicBezTo>
                      <a:pt x="3805" y="387"/>
                      <a:pt x="3806" y="387"/>
                      <a:pt x="3807" y="387"/>
                    </a:cubicBezTo>
                    <a:cubicBezTo>
                      <a:pt x="3807" y="384"/>
                      <a:pt x="3807" y="381"/>
                      <a:pt x="3812" y="380"/>
                    </a:cubicBezTo>
                    <a:cubicBezTo>
                      <a:pt x="3812" y="379"/>
                      <a:pt x="3813" y="379"/>
                      <a:pt x="3813" y="379"/>
                    </a:cubicBezTo>
                    <a:cubicBezTo>
                      <a:pt x="3815" y="379"/>
                      <a:pt x="3815" y="379"/>
                      <a:pt x="3815" y="378"/>
                    </a:cubicBezTo>
                    <a:cubicBezTo>
                      <a:pt x="3816" y="373"/>
                      <a:pt x="3821" y="366"/>
                      <a:pt x="3827" y="366"/>
                    </a:cubicBezTo>
                    <a:cubicBezTo>
                      <a:pt x="3828" y="366"/>
                      <a:pt x="3829" y="366"/>
                      <a:pt x="3830" y="366"/>
                    </a:cubicBezTo>
                    <a:cubicBezTo>
                      <a:pt x="3831" y="366"/>
                      <a:pt x="3834" y="366"/>
                      <a:pt x="3835" y="366"/>
                    </a:cubicBezTo>
                    <a:cubicBezTo>
                      <a:pt x="3836" y="365"/>
                      <a:pt x="3836" y="365"/>
                      <a:pt x="3836" y="364"/>
                    </a:cubicBezTo>
                    <a:cubicBezTo>
                      <a:pt x="3838" y="362"/>
                      <a:pt x="3840" y="362"/>
                      <a:pt x="3842" y="362"/>
                    </a:cubicBezTo>
                    <a:cubicBezTo>
                      <a:pt x="3843" y="362"/>
                      <a:pt x="3843" y="362"/>
                      <a:pt x="3844" y="362"/>
                    </a:cubicBezTo>
                    <a:cubicBezTo>
                      <a:pt x="3845" y="363"/>
                      <a:pt x="3846" y="363"/>
                      <a:pt x="3847" y="363"/>
                    </a:cubicBezTo>
                    <a:cubicBezTo>
                      <a:pt x="3847" y="363"/>
                      <a:pt x="3847" y="362"/>
                      <a:pt x="3847" y="362"/>
                    </a:cubicBezTo>
                    <a:cubicBezTo>
                      <a:pt x="3847" y="361"/>
                      <a:pt x="3847" y="360"/>
                      <a:pt x="3847" y="359"/>
                    </a:cubicBezTo>
                    <a:cubicBezTo>
                      <a:pt x="3847" y="355"/>
                      <a:pt x="3849" y="354"/>
                      <a:pt x="3853" y="353"/>
                    </a:cubicBezTo>
                    <a:cubicBezTo>
                      <a:pt x="3853" y="353"/>
                      <a:pt x="3853" y="353"/>
                      <a:pt x="3853" y="353"/>
                    </a:cubicBezTo>
                    <a:cubicBezTo>
                      <a:pt x="3853" y="353"/>
                      <a:pt x="3854" y="353"/>
                      <a:pt x="3854" y="352"/>
                    </a:cubicBezTo>
                    <a:cubicBezTo>
                      <a:pt x="3855" y="349"/>
                      <a:pt x="3859" y="344"/>
                      <a:pt x="3865" y="343"/>
                    </a:cubicBezTo>
                    <a:cubicBezTo>
                      <a:pt x="3866" y="343"/>
                      <a:pt x="3866" y="343"/>
                      <a:pt x="3867" y="343"/>
                    </a:cubicBezTo>
                    <a:cubicBezTo>
                      <a:pt x="3867" y="343"/>
                      <a:pt x="3867" y="342"/>
                      <a:pt x="3867" y="342"/>
                    </a:cubicBezTo>
                    <a:cubicBezTo>
                      <a:pt x="3867" y="342"/>
                      <a:pt x="3867" y="342"/>
                      <a:pt x="3867" y="341"/>
                    </a:cubicBezTo>
                    <a:cubicBezTo>
                      <a:pt x="3867" y="340"/>
                      <a:pt x="3867" y="335"/>
                      <a:pt x="3873" y="334"/>
                    </a:cubicBezTo>
                    <a:cubicBezTo>
                      <a:pt x="3874" y="334"/>
                      <a:pt x="3874" y="334"/>
                      <a:pt x="3875" y="333"/>
                    </a:cubicBezTo>
                    <a:cubicBezTo>
                      <a:pt x="3876" y="333"/>
                      <a:pt x="3876" y="333"/>
                      <a:pt x="3877" y="332"/>
                    </a:cubicBezTo>
                    <a:cubicBezTo>
                      <a:pt x="3878" y="331"/>
                      <a:pt x="3879" y="331"/>
                      <a:pt x="3879" y="330"/>
                    </a:cubicBezTo>
                    <a:cubicBezTo>
                      <a:pt x="3881" y="328"/>
                      <a:pt x="3883" y="326"/>
                      <a:pt x="3887" y="326"/>
                    </a:cubicBezTo>
                    <a:cubicBezTo>
                      <a:pt x="3889" y="326"/>
                      <a:pt x="3889" y="325"/>
                      <a:pt x="3890" y="325"/>
                    </a:cubicBezTo>
                    <a:cubicBezTo>
                      <a:pt x="3891" y="325"/>
                      <a:pt x="3892" y="324"/>
                      <a:pt x="3895" y="323"/>
                    </a:cubicBezTo>
                    <a:cubicBezTo>
                      <a:pt x="3897" y="323"/>
                      <a:pt x="3897" y="323"/>
                      <a:pt x="3898" y="322"/>
                    </a:cubicBezTo>
                    <a:cubicBezTo>
                      <a:pt x="3901" y="320"/>
                      <a:pt x="3903" y="319"/>
                      <a:pt x="3908" y="320"/>
                    </a:cubicBezTo>
                    <a:cubicBezTo>
                      <a:pt x="3913" y="321"/>
                      <a:pt x="3915" y="320"/>
                      <a:pt x="3916" y="319"/>
                    </a:cubicBezTo>
                    <a:cubicBezTo>
                      <a:pt x="3916" y="318"/>
                      <a:pt x="3916" y="318"/>
                      <a:pt x="3916" y="317"/>
                    </a:cubicBezTo>
                    <a:cubicBezTo>
                      <a:pt x="3917" y="315"/>
                      <a:pt x="3918" y="312"/>
                      <a:pt x="3922" y="311"/>
                    </a:cubicBezTo>
                    <a:cubicBezTo>
                      <a:pt x="3926" y="309"/>
                      <a:pt x="3929" y="309"/>
                      <a:pt x="3931" y="310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7" y="316"/>
                      <a:pt x="3933" y="321"/>
                      <a:pt x="3932" y="323"/>
                    </a:cubicBezTo>
                    <a:cubicBezTo>
                      <a:pt x="3930" y="326"/>
                      <a:pt x="3927" y="329"/>
                      <a:pt x="3924" y="331"/>
                    </a:cubicBezTo>
                    <a:cubicBezTo>
                      <a:pt x="3922" y="333"/>
                      <a:pt x="3919" y="335"/>
                      <a:pt x="3919" y="336"/>
                    </a:cubicBezTo>
                    <a:cubicBezTo>
                      <a:pt x="3918" y="338"/>
                      <a:pt x="3917" y="340"/>
                      <a:pt x="3917" y="343"/>
                    </a:cubicBezTo>
                    <a:cubicBezTo>
                      <a:pt x="3917" y="343"/>
                      <a:pt x="3917" y="344"/>
                      <a:pt x="3917" y="344"/>
                    </a:cubicBezTo>
                    <a:cubicBezTo>
                      <a:pt x="3918" y="347"/>
                      <a:pt x="3919" y="352"/>
                      <a:pt x="3916" y="355"/>
                    </a:cubicBezTo>
                    <a:cubicBezTo>
                      <a:pt x="3915" y="358"/>
                      <a:pt x="3915" y="359"/>
                      <a:pt x="3916" y="361"/>
                    </a:cubicBezTo>
                    <a:cubicBezTo>
                      <a:pt x="3917" y="364"/>
                      <a:pt x="3917" y="365"/>
                      <a:pt x="3918" y="365"/>
                    </a:cubicBezTo>
                    <a:cubicBezTo>
                      <a:pt x="3923" y="365"/>
                      <a:pt x="3924" y="369"/>
                      <a:pt x="3924" y="371"/>
                    </a:cubicBezTo>
                    <a:cubicBezTo>
                      <a:pt x="3925" y="372"/>
                      <a:pt x="3927" y="372"/>
                      <a:pt x="3928" y="374"/>
                    </a:cubicBezTo>
                    <a:cubicBezTo>
                      <a:pt x="3931" y="377"/>
                      <a:pt x="3932" y="379"/>
                      <a:pt x="3931" y="387"/>
                    </a:cubicBezTo>
                    <a:cubicBezTo>
                      <a:pt x="3931" y="392"/>
                      <a:pt x="3929" y="395"/>
                      <a:pt x="3928" y="397"/>
                    </a:cubicBezTo>
                    <a:cubicBezTo>
                      <a:pt x="3928" y="397"/>
                      <a:pt x="3928" y="398"/>
                      <a:pt x="3927" y="399"/>
                    </a:cubicBezTo>
                    <a:cubicBezTo>
                      <a:pt x="3927" y="400"/>
                      <a:pt x="3927" y="400"/>
                      <a:pt x="3927" y="401"/>
                    </a:cubicBezTo>
                    <a:cubicBezTo>
                      <a:pt x="3927" y="402"/>
                      <a:pt x="3927" y="403"/>
                      <a:pt x="3926" y="405"/>
                    </a:cubicBezTo>
                    <a:cubicBezTo>
                      <a:pt x="3925" y="410"/>
                      <a:pt x="3922" y="411"/>
                      <a:pt x="3920" y="412"/>
                    </a:cubicBezTo>
                    <a:cubicBezTo>
                      <a:pt x="3919" y="412"/>
                      <a:pt x="3919" y="412"/>
                      <a:pt x="3919" y="412"/>
                    </a:cubicBezTo>
                    <a:cubicBezTo>
                      <a:pt x="3918" y="412"/>
                      <a:pt x="3912" y="416"/>
                      <a:pt x="3910" y="420"/>
                    </a:cubicBezTo>
                    <a:cubicBezTo>
                      <a:pt x="3907" y="427"/>
                      <a:pt x="3908" y="428"/>
                      <a:pt x="3908" y="428"/>
                    </a:cubicBezTo>
                    <a:cubicBezTo>
                      <a:pt x="3914" y="435"/>
                      <a:pt x="3914" y="441"/>
                      <a:pt x="3910" y="446"/>
                    </a:cubicBezTo>
                    <a:cubicBezTo>
                      <a:pt x="3907" y="448"/>
                      <a:pt x="3906" y="454"/>
                      <a:pt x="3907" y="460"/>
                    </a:cubicBezTo>
                    <a:cubicBezTo>
                      <a:pt x="3908" y="464"/>
                      <a:pt x="3909" y="468"/>
                      <a:pt x="3909" y="471"/>
                    </a:cubicBezTo>
                    <a:cubicBezTo>
                      <a:pt x="3910" y="473"/>
                      <a:pt x="3910" y="475"/>
                      <a:pt x="3910" y="477"/>
                    </a:cubicBezTo>
                    <a:cubicBezTo>
                      <a:pt x="3911" y="481"/>
                      <a:pt x="3911" y="483"/>
                      <a:pt x="3908" y="488"/>
                    </a:cubicBezTo>
                    <a:cubicBezTo>
                      <a:pt x="3906" y="492"/>
                      <a:pt x="3905" y="498"/>
                      <a:pt x="3906" y="499"/>
                    </a:cubicBezTo>
                    <a:cubicBezTo>
                      <a:pt x="3906" y="501"/>
                      <a:pt x="3907" y="503"/>
                      <a:pt x="3908" y="505"/>
                    </a:cubicBezTo>
                    <a:cubicBezTo>
                      <a:pt x="3910" y="508"/>
                      <a:pt x="3911" y="511"/>
                      <a:pt x="3911" y="514"/>
                    </a:cubicBezTo>
                    <a:cubicBezTo>
                      <a:pt x="3911" y="515"/>
                      <a:pt x="3911" y="515"/>
                      <a:pt x="3911" y="515"/>
                    </a:cubicBezTo>
                    <a:cubicBezTo>
                      <a:pt x="3911" y="517"/>
                      <a:pt x="3912" y="525"/>
                      <a:pt x="3907" y="529"/>
                    </a:cubicBezTo>
                    <a:cubicBezTo>
                      <a:pt x="3904" y="532"/>
                      <a:pt x="3905" y="533"/>
                      <a:pt x="3905" y="534"/>
                    </a:cubicBezTo>
                    <a:cubicBezTo>
                      <a:pt x="3909" y="540"/>
                      <a:pt x="3907" y="546"/>
                      <a:pt x="3905" y="550"/>
                    </a:cubicBezTo>
                    <a:cubicBezTo>
                      <a:pt x="3903" y="552"/>
                      <a:pt x="3903" y="555"/>
                      <a:pt x="3903" y="555"/>
                    </a:cubicBezTo>
                    <a:cubicBezTo>
                      <a:pt x="3902" y="558"/>
                      <a:pt x="3900" y="560"/>
                      <a:pt x="3897" y="561"/>
                    </a:cubicBezTo>
                    <a:cubicBezTo>
                      <a:pt x="3900" y="564"/>
                      <a:pt x="3899" y="566"/>
                      <a:pt x="3898" y="569"/>
                    </a:cubicBezTo>
                    <a:cubicBezTo>
                      <a:pt x="3898" y="570"/>
                      <a:pt x="3898" y="570"/>
                      <a:pt x="3898" y="570"/>
                    </a:cubicBezTo>
                    <a:cubicBezTo>
                      <a:pt x="3898" y="571"/>
                      <a:pt x="3898" y="571"/>
                      <a:pt x="3898" y="572"/>
                    </a:cubicBezTo>
                    <a:cubicBezTo>
                      <a:pt x="3899" y="574"/>
                      <a:pt x="3899" y="576"/>
                      <a:pt x="3899" y="578"/>
                    </a:cubicBezTo>
                    <a:cubicBezTo>
                      <a:pt x="3899" y="579"/>
                      <a:pt x="3898" y="579"/>
                      <a:pt x="3898" y="580"/>
                    </a:cubicBezTo>
                    <a:cubicBezTo>
                      <a:pt x="3897" y="586"/>
                      <a:pt x="3895" y="588"/>
                      <a:pt x="3891" y="591"/>
                    </a:cubicBezTo>
                    <a:cubicBezTo>
                      <a:pt x="3889" y="593"/>
                      <a:pt x="3889" y="593"/>
                      <a:pt x="3889" y="593"/>
                    </a:cubicBezTo>
                    <a:cubicBezTo>
                      <a:pt x="3887" y="595"/>
                      <a:pt x="3886" y="599"/>
                      <a:pt x="3886" y="603"/>
                    </a:cubicBezTo>
                    <a:cubicBezTo>
                      <a:pt x="3886" y="605"/>
                      <a:pt x="3886" y="606"/>
                      <a:pt x="3885" y="608"/>
                    </a:cubicBezTo>
                    <a:cubicBezTo>
                      <a:pt x="3884" y="614"/>
                      <a:pt x="3886" y="616"/>
                      <a:pt x="3888" y="617"/>
                    </a:cubicBezTo>
                    <a:cubicBezTo>
                      <a:pt x="3888" y="617"/>
                      <a:pt x="3889" y="618"/>
                      <a:pt x="3890" y="619"/>
                    </a:cubicBezTo>
                    <a:cubicBezTo>
                      <a:pt x="3894" y="625"/>
                      <a:pt x="3889" y="634"/>
                      <a:pt x="3887" y="637"/>
                    </a:cubicBezTo>
                    <a:cubicBezTo>
                      <a:pt x="3886" y="640"/>
                      <a:pt x="3882" y="643"/>
                      <a:pt x="3876" y="643"/>
                    </a:cubicBezTo>
                    <a:cubicBezTo>
                      <a:pt x="3873" y="644"/>
                      <a:pt x="3871" y="644"/>
                      <a:pt x="3867" y="643"/>
                    </a:cubicBezTo>
                    <a:cubicBezTo>
                      <a:pt x="3863" y="643"/>
                      <a:pt x="3855" y="642"/>
                      <a:pt x="3847" y="641"/>
                    </a:cubicBezTo>
                    <a:cubicBezTo>
                      <a:pt x="3841" y="640"/>
                      <a:pt x="3835" y="640"/>
                      <a:pt x="3833" y="640"/>
                    </a:cubicBezTo>
                    <a:cubicBezTo>
                      <a:pt x="3829" y="639"/>
                      <a:pt x="3829" y="639"/>
                      <a:pt x="3829" y="639"/>
                    </a:cubicBezTo>
                    <a:cubicBezTo>
                      <a:pt x="3824" y="639"/>
                      <a:pt x="3818" y="638"/>
                      <a:pt x="3814" y="637"/>
                    </a:cubicBezTo>
                    <a:cubicBezTo>
                      <a:pt x="3811" y="636"/>
                      <a:pt x="3809" y="635"/>
                      <a:pt x="3807" y="634"/>
                    </a:cubicBezTo>
                    <a:cubicBezTo>
                      <a:pt x="3807" y="636"/>
                      <a:pt x="3805" y="639"/>
                      <a:pt x="3802" y="642"/>
                    </a:cubicBezTo>
                    <a:cubicBezTo>
                      <a:pt x="3801" y="643"/>
                      <a:pt x="3800" y="646"/>
                      <a:pt x="3800" y="648"/>
                    </a:cubicBezTo>
                    <a:cubicBezTo>
                      <a:pt x="3800" y="649"/>
                      <a:pt x="3800" y="649"/>
                      <a:pt x="3800" y="650"/>
                    </a:cubicBezTo>
                    <a:cubicBezTo>
                      <a:pt x="3799" y="652"/>
                      <a:pt x="3798" y="655"/>
                      <a:pt x="3795" y="659"/>
                    </a:cubicBezTo>
                    <a:cubicBezTo>
                      <a:pt x="3794" y="660"/>
                      <a:pt x="3794" y="661"/>
                      <a:pt x="3793" y="661"/>
                    </a:cubicBezTo>
                    <a:cubicBezTo>
                      <a:pt x="3793" y="661"/>
                      <a:pt x="3793" y="662"/>
                      <a:pt x="3793" y="663"/>
                    </a:cubicBezTo>
                    <a:cubicBezTo>
                      <a:pt x="3793" y="668"/>
                      <a:pt x="3791" y="671"/>
                      <a:pt x="3785" y="673"/>
                    </a:cubicBezTo>
                    <a:cubicBezTo>
                      <a:pt x="3782" y="674"/>
                      <a:pt x="3779" y="674"/>
                      <a:pt x="3777" y="674"/>
                    </a:cubicBezTo>
                    <a:cubicBezTo>
                      <a:pt x="3775" y="676"/>
                      <a:pt x="3773" y="676"/>
                      <a:pt x="3772" y="676"/>
                    </a:cubicBezTo>
                    <a:cubicBezTo>
                      <a:pt x="3771" y="676"/>
                      <a:pt x="3771" y="676"/>
                      <a:pt x="3771" y="676"/>
                    </a:cubicBezTo>
                    <a:cubicBezTo>
                      <a:pt x="3770" y="676"/>
                      <a:pt x="3769" y="676"/>
                      <a:pt x="3769" y="676"/>
                    </a:cubicBezTo>
                    <a:cubicBezTo>
                      <a:pt x="3768" y="676"/>
                      <a:pt x="3768" y="676"/>
                      <a:pt x="3767" y="677"/>
                    </a:cubicBezTo>
                    <a:cubicBezTo>
                      <a:pt x="3766" y="680"/>
                      <a:pt x="3765" y="681"/>
                      <a:pt x="3764" y="683"/>
                    </a:cubicBezTo>
                    <a:cubicBezTo>
                      <a:pt x="3766" y="683"/>
                      <a:pt x="3768" y="684"/>
                      <a:pt x="3770" y="687"/>
                    </a:cubicBezTo>
                    <a:cubicBezTo>
                      <a:pt x="3772" y="691"/>
                      <a:pt x="3789" y="722"/>
                      <a:pt x="3789" y="722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9" y="741"/>
                      <a:pt x="3799" y="741"/>
                      <a:pt x="3799" y="741"/>
                    </a:cubicBezTo>
                    <a:cubicBezTo>
                      <a:pt x="3800" y="743"/>
                      <a:pt x="3801" y="750"/>
                      <a:pt x="3797" y="753"/>
                    </a:cubicBezTo>
                    <a:cubicBezTo>
                      <a:pt x="3796" y="754"/>
                      <a:pt x="3796" y="754"/>
                      <a:pt x="3796" y="755"/>
                    </a:cubicBezTo>
                    <a:cubicBezTo>
                      <a:pt x="3796" y="756"/>
                      <a:pt x="3796" y="756"/>
                      <a:pt x="3796" y="757"/>
                    </a:cubicBezTo>
                    <a:cubicBezTo>
                      <a:pt x="3796" y="757"/>
                      <a:pt x="3796" y="757"/>
                      <a:pt x="3797" y="757"/>
                    </a:cubicBezTo>
                    <a:cubicBezTo>
                      <a:pt x="3797" y="759"/>
                      <a:pt x="3798" y="761"/>
                      <a:pt x="3797" y="766"/>
                    </a:cubicBezTo>
                    <a:cubicBezTo>
                      <a:pt x="3796" y="769"/>
                      <a:pt x="3797" y="770"/>
                      <a:pt x="3798" y="772"/>
                    </a:cubicBezTo>
                    <a:cubicBezTo>
                      <a:pt x="3798" y="773"/>
                      <a:pt x="3798" y="773"/>
                      <a:pt x="3798" y="773"/>
                    </a:cubicBezTo>
                    <a:cubicBezTo>
                      <a:pt x="3801" y="777"/>
                      <a:pt x="3802" y="781"/>
                      <a:pt x="3802" y="788"/>
                    </a:cubicBezTo>
                    <a:cubicBezTo>
                      <a:pt x="3802" y="789"/>
                      <a:pt x="3802" y="790"/>
                      <a:pt x="3802" y="791"/>
                    </a:cubicBezTo>
                    <a:cubicBezTo>
                      <a:pt x="3802" y="791"/>
                      <a:pt x="3802" y="792"/>
                      <a:pt x="3802" y="792"/>
                    </a:cubicBezTo>
                    <a:cubicBezTo>
                      <a:pt x="3808" y="792"/>
                      <a:pt x="3811" y="798"/>
                      <a:pt x="3812" y="801"/>
                    </a:cubicBezTo>
                    <a:cubicBezTo>
                      <a:pt x="3812" y="802"/>
                      <a:pt x="3813" y="811"/>
                      <a:pt x="3810" y="816"/>
                    </a:cubicBezTo>
                    <a:cubicBezTo>
                      <a:pt x="3809" y="818"/>
                      <a:pt x="3809" y="819"/>
                      <a:pt x="3809" y="820"/>
                    </a:cubicBezTo>
                    <a:cubicBezTo>
                      <a:pt x="3810" y="822"/>
                      <a:pt x="3810" y="824"/>
                      <a:pt x="3810" y="829"/>
                    </a:cubicBezTo>
                    <a:cubicBezTo>
                      <a:pt x="3810" y="829"/>
                      <a:pt x="3810" y="829"/>
                      <a:pt x="3810" y="829"/>
                    </a:cubicBezTo>
                    <a:cubicBezTo>
                      <a:pt x="3810" y="831"/>
                      <a:pt x="3810" y="833"/>
                      <a:pt x="3809" y="836"/>
                    </a:cubicBezTo>
                    <a:cubicBezTo>
                      <a:pt x="3807" y="838"/>
                      <a:pt x="3807" y="843"/>
                      <a:pt x="3807" y="844"/>
                    </a:cubicBezTo>
                    <a:cubicBezTo>
                      <a:pt x="3810" y="849"/>
                      <a:pt x="3807" y="853"/>
                      <a:pt x="3806" y="854"/>
                    </a:cubicBezTo>
                    <a:cubicBezTo>
                      <a:pt x="3804" y="856"/>
                      <a:pt x="3799" y="862"/>
                      <a:pt x="3795" y="862"/>
                    </a:cubicBezTo>
                    <a:cubicBezTo>
                      <a:pt x="3793" y="862"/>
                      <a:pt x="3790" y="863"/>
                      <a:pt x="3789" y="865"/>
                    </a:cubicBezTo>
                    <a:cubicBezTo>
                      <a:pt x="3785" y="868"/>
                      <a:pt x="3780" y="871"/>
                      <a:pt x="3776" y="871"/>
                    </a:cubicBezTo>
                    <a:cubicBezTo>
                      <a:pt x="3775" y="871"/>
                      <a:pt x="3775" y="871"/>
                      <a:pt x="3774" y="872"/>
                    </a:cubicBezTo>
                    <a:cubicBezTo>
                      <a:pt x="3774" y="872"/>
                      <a:pt x="3774" y="872"/>
                      <a:pt x="3774" y="873"/>
                    </a:cubicBezTo>
                    <a:cubicBezTo>
                      <a:pt x="3776" y="872"/>
                      <a:pt x="3778" y="872"/>
                      <a:pt x="3779" y="873"/>
                    </a:cubicBezTo>
                    <a:cubicBezTo>
                      <a:pt x="3781" y="874"/>
                      <a:pt x="3782" y="876"/>
                      <a:pt x="3782" y="879"/>
                    </a:cubicBezTo>
                    <a:cubicBezTo>
                      <a:pt x="3782" y="879"/>
                      <a:pt x="3782" y="880"/>
                      <a:pt x="3782" y="880"/>
                    </a:cubicBezTo>
                    <a:cubicBezTo>
                      <a:pt x="3784" y="881"/>
                      <a:pt x="3786" y="884"/>
                      <a:pt x="3786" y="887"/>
                    </a:cubicBezTo>
                    <a:cubicBezTo>
                      <a:pt x="3786" y="889"/>
                      <a:pt x="3786" y="889"/>
                      <a:pt x="3787" y="890"/>
                    </a:cubicBezTo>
                    <a:cubicBezTo>
                      <a:pt x="3788" y="891"/>
                      <a:pt x="3788" y="892"/>
                      <a:pt x="3789" y="893"/>
                    </a:cubicBezTo>
                    <a:cubicBezTo>
                      <a:pt x="3789" y="894"/>
                      <a:pt x="3789" y="894"/>
                      <a:pt x="3790" y="894"/>
                    </a:cubicBezTo>
                    <a:cubicBezTo>
                      <a:pt x="3792" y="897"/>
                      <a:pt x="3790" y="899"/>
                      <a:pt x="3789" y="902"/>
                    </a:cubicBezTo>
                    <a:cubicBezTo>
                      <a:pt x="3788" y="902"/>
                      <a:pt x="3788" y="902"/>
                      <a:pt x="3788" y="902"/>
                    </a:cubicBezTo>
                    <a:cubicBezTo>
                      <a:pt x="3787" y="903"/>
                      <a:pt x="3787" y="905"/>
                      <a:pt x="3785" y="906"/>
                    </a:cubicBezTo>
                    <a:cubicBezTo>
                      <a:pt x="3782" y="908"/>
                      <a:pt x="3782" y="908"/>
                      <a:pt x="3782" y="908"/>
                    </a:cubicBezTo>
                    <a:cubicBezTo>
                      <a:pt x="3780" y="905"/>
                      <a:pt x="3780" y="905"/>
                      <a:pt x="3780" y="905"/>
                    </a:cubicBezTo>
                    <a:cubicBezTo>
                      <a:pt x="3778" y="903"/>
                      <a:pt x="3777" y="901"/>
                      <a:pt x="3776" y="899"/>
                    </a:cubicBezTo>
                    <a:cubicBezTo>
                      <a:pt x="3776" y="898"/>
                      <a:pt x="3776" y="897"/>
                      <a:pt x="3775" y="896"/>
                    </a:cubicBezTo>
                    <a:cubicBezTo>
                      <a:pt x="3774" y="897"/>
                      <a:pt x="3772" y="897"/>
                      <a:pt x="3771" y="897"/>
                    </a:cubicBezTo>
                    <a:cubicBezTo>
                      <a:pt x="3768" y="897"/>
                      <a:pt x="3764" y="894"/>
                      <a:pt x="3762" y="892"/>
                    </a:cubicBezTo>
                    <a:cubicBezTo>
                      <a:pt x="3751" y="884"/>
                      <a:pt x="3746" y="878"/>
                      <a:pt x="3747" y="874"/>
                    </a:cubicBezTo>
                    <a:cubicBezTo>
                      <a:pt x="3747" y="873"/>
                      <a:pt x="3748" y="872"/>
                      <a:pt x="3748" y="871"/>
                    </a:cubicBezTo>
                    <a:cubicBezTo>
                      <a:pt x="3748" y="871"/>
                      <a:pt x="3748" y="870"/>
                      <a:pt x="3748" y="870"/>
                    </a:cubicBezTo>
                    <a:cubicBezTo>
                      <a:pt x="3745" y="870"/>
                      <a:pt x="3741" y="869"/>
                      <a:pt x="3739" y="866"/>
                    </a:cubicBezTo>
                    <a:cubicBezTo>
                      <a:pt x="3738" y="866"/>
                      <a:pt x="3737" y="867"/>
                      <a:pt x="3735" y="866"/>
                    </a:cubicBezTo>
                    <a:cubicBezTo>
                      <a:pt x="3734" y="866"/>
                      <a:pt x="3732" y="866"/>
                      <a:pt x="3731" y="865"/>
                    </a:cubicBezTo>
                    <a:cubicBezTo>
                      <a:pt x="3730" y="866"/>
                      <a:pt x="3729" y="869"/>
                      <a:pt x="3729" y="873"/>
                    </a:cubicBezTo>
                    <a:cubicBezTo>
                      <a:pt x="3729" y="876"/>
                      <a:pt x="3729" y="876"/>
                      <a:pt x="3729" y="876"/>
                    </a:cubicBezTo>
                    <a:cubicBezTo>
                      <a:pt x="3730" y="886"/>
                      <a:pt x="3730" y="899"/>
                      <a:pt x="3730" y="904"/>
                    </a:cubicBezTo>
                    <a:cubicBezTo>
                      <a:pt x="3729" y="917"/>
                      <a:pt x="3727" y="918"/>
                      <a:pt x="3724" y="919"/>
                    </a:cubicBezTo>
                    <a:cubicBezTo>
                      <a:pt x="3724" y="919"/>
                      <a:pt x="3723" y="919"/>
                      <a:pt x="3722" y="919"/>
                    </a:cubicBezTo>
                    <a:cubicBezTo>
                      <a:pt x="3722" y="920"/>
                      <a:pt x="3722" y="920"/>
                      <a:pt x="3721" y="921"/>
                    </a:cubicBezTo>
                    <a:cubicBezTo>
                      <a:pt x="3719" y="925"/>
                      <a:pt x="3716" y="926"/>
                      <a:pt x="3714" y="926"/>
                    </a:cubicBezTo>
                    <a:cubicBezTo>
                      <a:pt x="3714" y="926"/>
                      <a:pt x="3714" y="926"/>
                      <a:pt x="3714" y="926"/>
                    </a:cubicBezTo>
                    <a:cubicBezTo>
                      <a:pt x="3713" y="926"/>
                      <a:pt x="3711" y="926"/>
                      <a:pt x="3709" y="922"/>
                    </a:cubicBezTo>
                    <a:cubicBezTo>
                      <a:pt x="3709" y="922"/>
                      <a:pt x="3708" y="922"/>
                      <a:pt x="3708" y="922"/>
                    </a:cubicBezTo>
                    <a:cubicBezTo>
                      <a:pt x="3707" y="922"/>
                      <a:pt x="3705" y="922"/>
                      <a:pt x="3704" y="924"/>
                    </a:cubicBezTo>
                    <a:cubicBezTo>
                      <a:pt x="3699" y="929"/>
                      <a:pt x="3699" y="929"/>
                      <a:pt x="3699" y="932"/>
                    </a:cubicBezTo>
                    <a:cubicBezTo>
                      <a:pt x="3699" y="937"/>
                      <a:pt x="3699" y="941"/>
                      <a:pt x="3697" y="945"/>
                    </a:cubicBezTo>
                    <a:cubicBezTo>
                      <a:pt x="3697" y="946"/>
                      <a:pt x="3695" y="948"/>
                      <a:pt x="3693" y="950"/>
                    </a:cubicBezTo>
                    <a:cubicBezTo>
                      <a:pt x="3692" y="952"/>
                      <a:pt x="3689" y="955"/>
                      <a:pt x="3689" y="956"/>
                    </a:cubicBezTo>
                    <a:cubicBezTo>
                      <a:pt x="3688" y="959"/>
                      <a:pt x="3685" y="964"/>
                      <a:pt x="3682" y="965"/>
                    </a:cubicBezTo>
                    <a:cubicBezTo>
                      <a:pt x="3680" y="966"/>
                      <a:pt x="3678" y="966"/>
                      <a:pt x="3676" y="965"/>
                    </a:cubicBezTo>
                    <a:cubicBezTo>
                      <a:pt x="3674" y="965"/>
                      <a:pt x="3667" y="966"/>
                      <a:pt x="3665" y="968"/>
                    </a:cubicBezTo>
                    <a:cubicBezTo>
                      <a:pt x="3661" y="972"/>
                      <a:pt x="3657" y="973"/>
                      <a:pt x="3653" y="973"/>
                    </a:cubicBezTo>
                    <a:cubicBezTo>
                      <a:pt x="3652" y="973"/>
                      <a:pt x="3651" y="973"/>
                      <a:pt x="3649" y="973"/>
                    </a:cubicBezTo>
                    <a:cubicBezTo>
                      <a:pt x="3647" y="973"/>
                      <a:pt x="3645" y="973"/>
                      <a:pt x="3643" y="973"/>
                    </a:cubicBezTo>
                    <a:cubicBezTo>
                      <a:pt x="3642" y="974"/>
                      <a:pt x="3642" y="974"/>
                      <a:pt x="3642" y="974"/>
                    </a:cubicBez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39" y="973"/>
                      <a:pt x="3634" y="973"/>
                      <a:pt x="3626" y="974"/>
                    </a:cubicBezTo>
                    <a:cubicBezTo>
                      <a:pt x="3626" y="974"/>
                      <a:pt x="3626" y="975"/>
                      <a:pt x="3625" y="975"/>
                    </a:cubicBezTo>
                    <a:cubicBezTo>
                      <a:pt x="3626" y="975"/>
                      <a:pt x="3626" y="976"/>
                      <a:pt x="3626" y="976"/>
                    </a:cubicBezTo>
                    <a:cubicBezTo>
                      <a:pt x="3629" y="976"/>
                      <a:pt x="3630" y="978"/>
                      <a:pt x="3634" y="983"/>
                    </a:cubicBezTo>
                    <a:cubicBezTo>
                      <a:pt x="3635" y="985"/>
                      <a:pt x="3636" y="987"/>
                      <a:pt x="3637" y="989"/>
                    </a:cubicBezTo>
                    <a:cubicBezTo>
                      <a:pt x="3638" y="991"/>
                      <a:pt x="3639" y="993"/>
                      <a:pt x="3640" y="993"/>
                    </a:cubicBezTo>
                    <a:cubicBezTo>
                      <a:pt x="3641" y="994"/>
                      <a:pt x="3643" y="995"/>
                      <a:pt x="3645" y="996"/>
                    </a:cubicBezTo>
                    <a:cubicBezTo>
                      <a:pt x="3648" y="998"/>
                      <a:pt x="3649" y="999"/>
                      <a:pt x="3650" y="1000"/>
                    </a:cubicBezTo>
                    <a:cubicBezTo>
                      <a:pt x="3652" y="1002"/>
                      <a:pt x="3653" y="1009"/>
                      <a:pt x="3652" y="1014"/>
                    </a:cubicBezTo>
                    <a:cubicBezTo>
                      <a:pt x="3652" y="1015"/>
                      <a:pt x="3651" y="1016"/>
                      <a:pt x="3651" y="1017"/>
                    </a:cubicBezTo>
                    <a:cubicBezTo>
                      <a:pt x="3651" y="1018"/>
                      <a:pt x="3651" y="1019"/>
                      <a:pt x="3650" y="1022"/>
                    </a:cubicBezTo>
                    <a:cubicBezTo>
                      <a:pt x="3649" y="1024"/>
                      <a:pt x="3648" y="1025"/>
                      <a:pt x="3648" y="1026"/>
                    </a:cubicBezTo>
                    <a:cubicBezTo>
                      <a:pt x="3647" y="1027"/>
                      <a:pt x="3647" y="1027"/>
                      <a:pt x="3646" y="1029"/>
                    </a:cubicBezTo>
                    <a:cubicBezTo>
                      <a:pt x="3645" y="1030"/>
                      <a:pt x="3644" y="1033"/>
                      <a:pt x="3641" y="1034"/>
                    </a:cubicBezTo>
                    <a:cubicBezTo>
                      <a:pt x="3638" y="1034"/>
                      <a:pt x="3637" y="1032"/>
                      <a:pt x="3635" y="1031"/>
                    </a:cubicBezTo>
                    <a:cubicBezTo>
                      <a:pt x="3635" y="1030"/>
                      <a:pt x="3635" y="1030"/>
                      <a:pt x="3634" y="1029"/>
                    </a:cubicBezTo>
                    <a:cubicBezTo>
                      <a:pt x="3633" y="1027"/>
                      <a:pt x="3629" y="1027"/>
                      <a:pt x="3628" y="1028"/>
                    </a:cubicBezTo>
                    <a:cubicBezTo>
                      <a:pt x="3628" y="1028"/>
                      <a:pt x="3628" y="1028"/>
                      <a:pt x="3628" y="1028"/>
                    </a:cubicBezTo>
                    <a:cubicBezTo>
                      <a:pt x="3628" y="1028"/>
                      <a:pt x="3627" y="1028"/>
                      <a:pt x="3626" y="1029"/>
                    </a:cubicBezTo>
                    <a:cubicBezTo>
                      <a:pt x="3625" y="1030"/>
                      <a:pt x="3625" y="1030"/>
                      <a:pt x="3625" y="1030"/>
                    </a:cubicBezTo>
                    <a:cubicBezTo>
                      <a:pt x="3622" y="1033"/>
                      <a:pt x="3619" y="1033"/>
                      <a:pt x="3617" y="1032"/>
                    </a:cubicBezTo>
                    <a:cubicBezTo>
                      <a:pt x="3615" y="1032"/>
                      <a:pt x="3614" y="1032"/>
                      <a:pt x="3613" y="1032"/>
                    </a:cubicBezTo>
                    <a:cubicBezTo>
                      <a:pt x="3607" y="1034"/>
                      <a:pt x="3603" y="1032"/>
                      <a:pt x="3601" y="1031"/>
                    </a:cubicBezTo>
                    <a:cubicBezTo>
                      <a:pt x="3601" y="1030"/>
                      <a:pt x="3601" y="1030"/>
                      <a:pt x="3600" y="1030"/>
                    </a:cubicBezTo>
                    <a:cubicBezTo>
                      <a:pt x="3600" y="1030"/>
                      <a:pt x="3598" y="1030"/>
                      <a:pt x="3596" y="1031"/>
                    </a:cubicBezTo>
                    <a:cubicBezTo>
                      <a:pt x="3596" y="1031"/>
                      <a:pt x="3594" y="1031"/>
                      <a:pt x="3593" y="1032"/>
                    </a:cubicBezTo>
                    <a:cubicBezTo>
                      <a:pt x="3588" y="1033"/>
                      <a:pt x="3584" y="1033"/>
                      <a:pt x="3581" y="1032"/>
                    </a:cubicBezTo>
                    <a:cubicBezTo>
                      <a:pt x="3580" y="1031"/>
                      <a:pt x="3580" y="1030"/>
                      <a:pt x="3579" y="1029"/>
                    </a:cubicBezTo>
                    <a:cubicBezTo>
                      <a:pt x="3579" y="1029"/>
                      <a:pt x="3578" y="1029"/>
                      <a:pt x="3577" y="1029"/>
                    </a:cubicBezTo>
                    <a:cubicBezTo>
                      <a:pt x="3576" y="1029"/>
                      <a:pt x="3573" y="1029"/>
                      <a:pt x="3571" y="1027"/>
                    </a:cubicBezTo>
                    <a:cubicBezTo>
                      <a:pt x="3569" y="1025"/>
                      <a:pt x="3570" y="1023"/>
                      <a:pt x="3570" y="1021"/>
                    </a:cubicBezTo>
                    <a:cubicBezTo>
                      <a:pt x="3570" y="1021"/>
                      <a:pt x="3570" y="1021"/>
                      <a:pt x="3569" y="1021"/>
                    </a:cubicBezTo>
                    <a:cubicBezTo>
                      <a:pt x="3567" y="1020"/>
                      <a:pt x="3563" y="1017"/>
                      <a:pt x="3564" y="1013"/>
                    </a:cubicBezTo>
                    <a:cubicBezTo>
                      <a:pt x="3563" y="1013"/>
                      <a:pt x="3562" y="1012"/>
                      <a:pt x="3560" y="1011"/>
                    </a:cubicBezTo>
                    <a:cubicBezTo>
                      <a:pt x="3560" y="1011"/>
                      <a:pt x="3559" y="1011"/>
                      <a:pt x="3558" y="1011"/>
                    </a:cubicBezTo>
                    <a:cubicBezTo>
                      <a:pt x="3558" y="1010"/>
                      <a:pt x="3558" y="1010"/>
                      <a:pt x="3558" y="1010"/>
                    </a:cubicBezTo>
                    <a:cubicBezTo>
                      <a:pt x="3556" y="1014"/>
                      <a:pt x="3554" y="1016"/>
                      <a:pt x="3551" y="1016"/>
                    </a:cubicBezTo>
                    <a:cubicBezTo>
                      <a:pt x="3550" y="1016"/>
                      <a:pt x="3549" y="1016"/>
                      <a:pt x="3548" y="1016"/>
                    </a:cubicBezTo>
                    <a:cubicBezTo>
                      <a:pt x="3548" y="1016"/>
                      <a:pt x="3548" y="1016"/>
                      <a:pt x="3548" y="1016"/>
                    </a:cubicBezTo>
                    <a:cubicBezTo>
                      <a:pt x="3547" y="1019"/>
                      <a:pt x="3545" y="1020"/>
                      <a:pt x="3544" y="1021"/>
                    </a:cubicBezTo>
                    <a:cubicBezTo>
                      <a:pt x="3543" y="1022"/>
                      <a:pt x="3542" y="1022"/>
                      <a:pt x="3542" y="1023"/>
                    </a:cubicBezTo>
                    <a:cubicBezTo>
                      <a:pt x="3541" y="1025"/>
                      <a:pt x="3541" y="1026"/>
                      <a:pt x="3542" y="1029"/>
                    </a:cubicBezTo>
                    <a:cubicBezTo>
                      <a:pt x="3543" y="1033"/>
                      <a:pt x="3543" y="1036"/>
                      <a:pt x="3542" y="1038"/>
                    </a:cubicBezTo>
                    <a:cubicBezTo>
                      <a:pt x="3542" y="1039"/>
                      <a:pt x="3542" y="1040"/>
                      <a:pt x="3542" y="1040"/>
                    </a:cubicBezTo>
                    <a:cubicBezTo>
                      <a:pt x="3542" y="1041"/>
                      <a:pt x="3542" y="1042"/>
                      <a:pt x="3542" y="1042"/>
                    </a:cubicBezTo>
                    <a:cubicBezTo>
                      <a:pt x="3542" y="1042"/>
                      <a:pt x="3542" y="1042"/>
                      <a:pt x="3542" y="1043"/>
                    </a:cubicBezTo>
                    <a:cubicBezTo>
                      <a:pt x="3542" y="1043"/>
                      <a:pt x="3543" y="1044"/>
                      <a:pt x="3543" y="1044"/>
                    </a:cubicBezTo>
                    <a:cubicBezTo>
                      <a:pt x="3544" y="1046"/>
                      <a:pt x="3546" y="1047"/>
                      <a:pt x="3546" y="1049"/>
                    </a:cubicBezTo>
                    <a:cubicBezTo>
                      <a:pt x="3545" y="1050"/>
                      <a:pt x="3545" y="1052"/>
                      <a:pt x="3543" y="1053"/>
                    </a:cubicBezTo>
                    <a:cubicBezTo>
                      <a:pt x="3542" y="1054"/>
                      <a:pt x="3539" y="1055"/>
                      <a:pt x="3536" y="1053"/>
                    </a:cubicBezTo>
                    <a:cubicBezTo>
                      <a:pt x="3536" y="1054"/>
                      <a:pt x="3536" y="1055"/>
                      <a:pt x="3535" y="1055"/>
                    </a:cubicBezTo>
                    <a:cubicBezTo>
                      <a:pt x="3534" y="1057"/>
                      <a:pt x="3534" y="1058"/>
                      <a:pt x="3534" y="1059"/>
                    </a:cubicBezTo>
                    <a:cubicBezTo>
                      <a:pt x="3533" y="1060"/>
                      <a:pt x="3533" y="1060"/>
                      <a:pt x="3533" y="1061"/>
                    </a:cubicBezTo>
                    <a:cubicBezTo>
                      <a:pt x="3533" y="1064"/>
                      <a:pt x="3532" y="1066"/>
                      <a:pt x="3531" y="1067"/>
                    </a:cubicBezTo>
                    <a:cubicBezTo>
                      <a:pt x="3531" y="1067"/>
                      <a:pt x="3530" y="1068"/>
                      <a:pt x="3530" y="1069"/>
                    </a:cubicBezTo>
                    <a:cubicBezTo>
                      <a:pt x="3529" y="1070"/>
                      <a:pt x="3527" y="1073"/>
                      <a:pt x="3525" y="1075"/>
                    </a:cubicBezTo>
                    <a:cubicBezTo>
                      <a:pt x="3524" y="1077"/>
                      <a:pt x="3522" y="1078"/>
                      <a:pt x="3522" y="1079"/>
                    </a:cubicBezTo>
                    <a:cubicBezTo>
                      <a:pt x="3522" y="1079"/>
                      <a:pt x="3522" y="1080"/>
                      <a:pt x="3522" y="1080"/>
                    </a:cubicBezTo>
                    <a:cubicBezTo>
                      <a:pt x="3522" y="1081"/>
                      <a:pt x="3521" y="1082"/>
                      <a:pt x="3520" y="1083"/>
                    </a:cubicBezTo>
                    <a:cubicBezTo>
                      <a:pt x="3519" y="1085"/>
                      <a:pt x="3519" y="1086"/>
                      <a:pt x="3518" y="1087"/>
                    </a:cubicBezTo>
                    <a:cubicBezTo>
                      <a:pt x="3518" y="1087"/>
                      <a:pt x="3518" y="1087"/>
                      <a:pt x="3517" y="1088"/>
                    </a:cubicBezTo>
                    <a:cubicBezTo>
                      <a:pt x="3517" y="1088"/>
                      <a:pt x="3517" y="1089"/>
                      <a:pt x="3517" y="1089"/>
                    </a:cubicBezTo>
                    <a:cubicBezTo>
                      <a:pt x="3517" y="1089"/>
                      <a:pt x="3516" y="1090"/>
                      <a:pt x="3516" y="1091"/>
                    </a:cubicBezTo>
                    <a:cubicBezTo>
                      <a:pt x="3516" y="1091"/>
                      <a:pt x="3516" y="1092"/>
                      <a:pt x="3516" y="1092"/>
                    </a:cubicBezTo>
                    <a:cubicBezTo>
                      <a:pt x="3515" y="1098"/>
                      <a:pt x="3513" y="1100"/>
                      <a:pt x="3506" y="1100"/>
                    </a:cubicBezTo>
                    <a:cubicBezTo>
                      <a:pt x="3502" y="1100"/>
                      <a:pt x="3500" y="1102"/>
                      <a:pt x="3498" y="1103"/>
                    </a:cubicBezTo>
                    <a:cubicBezTo>
                      <a:pt x="3498" y="1104"/>
                      <a:pt x="3497" y="1104"/>
                      <a:pt x="3496" y="1105"/>
                    </a:cubicBezTo>
                    <a:cubicBezTo>
                      <a:pt x="3496" y="1105"/>
                      <a:pt x="3494" y="1108"/>
                      <a:pt x="3494" y="1109"/>
                    </a:cubicBezTo>
                    <a:cubicBezTo>
                      <a:pt x="3494" y="1111"/>
                      <a:pt x="3494" y="1114"/>
                      <a:pt x="3492" y="1116"/>
                    </a:cubicBezTo>
                    <a:cubicBezTo>
                      <a:pt x="3491" y="1117"/>
                      <a:pt x="3489" y="1117"/>
                      <a:pt x="3487" y="1117"/>
                    </a:cubicBezTo>
                    <a:cubicBezTo>
                      <a:pt x="3486" y="1117"/>
                      <a:pt x="3486" y="1117"/>
                      <a:pt x="3486" y="1117"/>
                    </a:cubicBezTo>
                    <a:cubicBezTo>
                      <a:pt x="3486" y="1117"/>
                      <a:pt x="3486" y="1117"/>
                      <a:pt x="3485" y="1117"/>
                    </a:cubicBezTo>
                    <a:cubicBezTo>
                      <a:pt x="3484" y="1120"/>
                      <a:pt x="3482" y="1121"/>
                      <a:pt x="3480" y="1122"/>
                    </a:cubicBezTo>
                    <a:cubicBezTo>
                      <a:pt x="3480" y="1122"/>
                      <a:pt x="3480" y="1122"/>
                      <a:pt x="3480" y="1123"/>
                    </a:cubicBezTo>
                    <a:cubicBezTo>
                      <a:pt x="3480" y="1124"/>
                      <a:pt x="3481" y="1127"/>
                      <a:pt x="3479" y="1129"/>
                    </a:cubicBezTo>
                    <a:cubicBezTo>
                      <a:pt x="3476" y="1131"/>
                      <a:pt x="3473" y="1129"/>
                      <a:pt x="3471" y="1128"/>
                    </a:cubicBezTo>
                    <a:cubicBezTo>
                      <a:pt x="3470" y="1128"/>
                      <a:pt x="3469" y="1127"/>
                      <a:pt x="3469" y="1127"/>
                    </a:cubicBezTo>
                    <a:cubicBezTo>
                      <a:pt x="3468" y="1128"/>
                      <a:pt x="3468" y="1128"/>
                      <a:pt x="3468" y="1128"/>
                    </a:cubicBezTo>
                    <a:cubicBezTo>
                      <a:pt x="3468" y="1129"/>
                      <a:pt x="3467" y="1130"/>
                      <a:pt x="3467" y="1130"/>
                    </a:cubicBezTo>
                    <a:cubicBezTo>
                      <a:pt x="3466" y="1132"/>
                      <a:pt x="3466" y="1132"/>
                      <a:pt x="3466" y="1132"/>
                    </a:cubicBezTo>
                    <a:cubicBezTo>
                      <a:pt x="3464" y="1135"/>
                      <a:pt x="3463" y="1136"/>
                      <a:pt x="3458" y="1137"/>
                    </a:cubicBezTo>
                    <a:cubicBezTo>
                      <a:pt x="3457" y="1138"/>
                      <a:pt x="3456" y="1138"/>
                      <a:pt x="3456" y="1138"/>
                    </a:cubicBezTo>
                    <a:cubicBezTo>
                      <a:pt x="3456" y="1138"/>
                      <a:pt x="3456" y="1139"/>
                      <a:pt x="3456" y="1139"/>
                    </a:cubicBezTo>
                    <a:cubicBezTo>
                      <a:pt x="3457" y="1144"/>
                      <a:pt x="3452" y="1147"/>
                      <a:pt x="3448" y="1148"/>
                    </a:cubicBezTo>
                    <a:cubicBezTo>
                      <a:pt x="3447" y="1149"/>
                      <a:pt x="3446" y="1150"/>
                      <a:pt x="3445" y="1151"/>
                    </a:cubicBezTo>
                    <a:cubicBezTo>
                      <a:pt x="3444" y="1152"/>
                      <a:pt x="3444" y="1152"/>
                      <a:pt x="3444" y="1152"/>
                    </a:cubicBezTo>
                    <a:cubicBezTo>
                      <a:pt x="3443" y="1153"/>
                      <a:pt x="3442" y="1154"/>
                      <a:pt x="3440" y="1156"/>
                    </a:cubicBezTo>
                    <a:cubicBezTo>
                      <a:pt x="3437" y="1161"/>
                      <a:pt x="3431" y="1167"/>
                      <a:pt x="3428" y="1170"/>
                    </a:cubicBezTo>
                    <a:cubicBezTo>
                      <a:pt x="3426" y="1172"/>
                      <a:pt x="3425" y="1176"/>
                      <a:pt x="3423" y="1179"/>
                    </a:cubicBezTo>
                    <a:cubicBezTo>
                      <a:pt x="3423" y="1180"/>
                      <a:pt x="3422" y="1181"/>
                      <a:pt x="3422" y="1181"/>
                    </a:cubicBezTo>
                    <a:cubicBezTo>
                      <a:pt x="3421" y="1183"/>
                      <a:pt x="3421" y="1183"/>
                      <a:pt x="3420" y="1184"/>
                    </a:cubicBezTo>
                    <a:cubicBezTo>
                      <a:pt x="3420" y="1185"/>
                      <a:pt x="3419" y="1186"/>
                      <a:pt x="3419" y="1187"/>
                    </a:cubicBezTo>
                    <a:cubicBezTo>
                      <a:pt x="3419" y="1188"/>
                      <a:pt x="3419" y="1189"/>
                      <a:pt x="3419" y="1189"/>
                    </a:cubicBezTo>
                    <a:cubicBezTo>
                      <a:pt x="3419" y="1190"/>
                      <a:pt x="3419" y="1191"/>
                      <a:pt x="3418" y="1193"/>
                    </a:cubicBezTo>
                    <a:close/>
                    <a:moveTo>
                      <a:pt x="1817" y="996"/>
                    </a:moveTo>
                    <a:cubicBezTo>
                      <a:pt x="1817" y="996"/>
                      <a:pt x="1817" y="996"/>
                      <a:pt x="1817" y="996"/>
                    </a:cubicBezTo>
                    <a:cubicBezTo>
                      <a:pt x="1817" y="996"/>
                      <a:pt x="1817" y="996"/>
                      <a:pt x="1817" y="996"/>
                    </a:cubicBezTo>
                    <a:close/>
                    <a:moveTo>
                      <a:pt x="3641" y="973"/>
                    </a:move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41" y="973"/>
                      <a:pt x="3641" y="973"/>
                      <a:pt x="3641" y="973"/>
                    </a:cubicBezTo>
                    <a:close/>
                    <a:moveTo>
                      <a:pt x="3725" y="912"/>
                    </a:moveTo>
                    <a:cubicBezTo>
                      <a:pt x="3725" y="912"/>
                      <a:pt x="3725" y="912"/>
                      <a:pt x="3725" y="912"/>
                    </a:cubicBezTo>
                    <a:cubicBezTo>
                      <a:pt x="3725" y="912"/>
                      <a:pt x="3725" y="912"/>
                      <a:pt x="3725" y="912"/>
                    </a:cubicBezTo>
                    <a:close/>
                    <a:moveTo>
                      <a:pt x="210" y="847"/>
                    </a:moveTo>
                    <a:cubicBezTo>
                      <a:pt x="210" y="847"/>
                      <a:pt x="210" y="847"/>
                      <a:pt x="210" y="847"/>
                    </a:cubicBezTo>
                    <a:cubicBezTo>
                      <a:pt x="210" y="847"/>
                      <a:pt x="210" y="847"/>
                      <a:pt x="210" y="847"/>
                    </a:cubicBezTo>
                    <a:close/>
                    <a:moveTo>
                      <a:pt x="3808" y="819"/>
                    </a:moveTo>
                    <a:cubicBezTo>
                      <a:pt x="3808" y="819"/>
                      <a:pt x="3808" y="819"/>
                      <a:pt x="3808" y="819"/>
                    </a:cubicBezTo>
                    <a:cubicBezTo>
                      <a:pt x="3808" y="819"/>
                      <a:pt x="3808" y="819"/>
                      <a:pt x="3808" y="819"/>
                    </a:cubicBezTo>
                    <a:close/>
                    <a:moveTo>
                      <a:pt x="540" y="746"/>
                    </a:moveTo>
                    <a:cubicBezTo>
                      <a:pt x="540" y="746"/>
                      <a:pt x="540" y="746"/>
                      <a:pt x="540" y="746"/>
                    </a:cubicBezTo>
                    <a:cubicBezTo>
                      <a:pt x="540" y="746"/>
                      <a:pt x="540" y="746"/>
                      <a:pt x="540" y="746"/>
                    </a:cubicBezTo>
                    <a:close/>
                    <a:moveTo>
                      <a:pt x="3792" y="744"/>
                    </a:moveTo>
                    <a:cubicBezTo>
                      <a:pt x="3793" y="745"/>
                      <a:pt x="3794" y="746"/>
                      <a:pt x="3796" y="746"/>
                    </a:cubicBezTo>
                    <a:cubicBezTo>
                      <a:pt x="3796" y="746"/>
                      <a:pt x="3796" y="746"/>
                      <a:pt x="3796" y="746"/>
                    </a:cubicBezTo>
                    <a:cubicBezTo>
                      <a:pt x="3796" y="744"/>
                      <a:pt x="3796" y="744"/>
                      <a:pt x="3796" y="744"/>
                    </a:cubicBezTo>
                    <a:lnTo>
                      <a:pt x="3792" y="744"/>
                    </a:lnTo>
                    <a:close/>
                    <a:moveTo>
                      <a:pt x="3013" y="570"/>
                    </a:moveTo>
                    <a:cubicBezTo>
                      <a:pt x="3013" y="570"/>
                      <a:pt x="3013" y="570"/>
                      <a:pt x="3013" y="570"/>
                    </a:cubicBezTo>
                    <a:close/>
                    <a:moveTo>
                      <a:pt x="3895" y="561"/>
                    </a:moveTo>
                    <a:cubicBezTo>
                      <a:pt x="3895" y="561"/>
                      <a:pt x="3895" y="561"/>
                      <a:pt x="3895" y="561"/>
                    </a:cubicBezTo>
                    <a:cubicBezTo>
                      <a:pt x="3895" y="561"/>
                      <a:pt x="3895" y="561"/>
                      <a:pt x="3895" y="561"/>
                    </a:cubicBezTo>
                    <a:close/>
                    <a:moveTo>
                      <a:pt x="3897" y="560"/>
                    </a:move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lose/>
                    <a:moveTo>
                      <a:pt x="743" y="556"/>
                    </a:moveTo>
                    <a:cubicBezTo>
                      <a:pt x="743" y="556"/>
                      <a:pt x="743" y="556"/>
                      <a:pt x="743" y="556"/>
                    </a:cubicBezTo>
                    <a:cubicBezTo>
                      <a:pt x="743" y="556"/>
                      <a:pt x="743" y="556"/>
                      <a:pt x="743" y="556"/>
                    </a:cubicBezTo>
                    <a:close/>
                    <a:moveTo>
                      <a:pt x="3895" y="554"/>
                    </a:moveTo>
                    <a:cubicBezTo>
                      <a:pt x="3895" y="554"/>
                      <a:pt x="3895" y="554"/>
                      <a:pt x="3895" y="554"/>
                    </a:cubicBezTo>
                    <a:cubicBezTo>
                      <a:pt x="3895" y="554"/>
                      <a:pt x="3895" y="554"/>
                      <a:pt x="3895" y="554"/>
                    </a:cubicBezTo>
                    <a:close/>
                    <a:moveTo>
                      <a:pt x="743" y="549"/>
                    </a:moveTo>
                    <a:cubicBezTo>
                      <a:pt x="743" y="549"/>
                      <a:pt x="743" y="549"/>
                      <a:pt x="743" y="549"/>
                    </a:cubicBezTo>
                    <a:cubicBezTo>
                      <a:pt x="743" y="549"/>
                      <a:pt x="743" y="549"/>
                      <a:pt x="743" y="549"/>
                    </a:cubicBezTo>
                    <a:close/>
                    <a:moveTo>
                      <a:pt x="2787" y="534"/>
                    </a:moveTo>
                    <a:cubicBezTo>
                      <a:pt x="2787" y="534"/>
                      <a:pt x="2787" y="534"/>
                      <a:pt x="2787" y="534"/>
                    </a:cubicBezTo>
                    <a:close/>
                    <a:moveTo>
                      <a:pt x="2788" y="513"/>
                    </a:moveTo>
                    <a:cubicBezTo>
                      <a:pt x="2788" y="513"/>
                      <a:pt x="2788" y="513"/>
                      <a:pt x="2788" y="513"/>
                    </a:cubicBezTo>
                    <a:cubicBezTo>
                      <a:pt x="2788" y="513"/>
                      <a:pt x="2788" y="513"/>
                      <a:pt x="2788" y="513"/>
                    </a:cubicBezTo>
                    <a:close/>
                    <a:moveTo>
                      <a:pt x="1232" y="428"/>
                    </a:moveTo>
                    <a:cubicBezTo>
                      <a:pt x="1232" y="428"/>
                      <a:pt x="1232" y="428"/>
                      <a:pt x="1232" y="428"/>
                    </a:cubicBezTo>
                    <a:cubicBezTo>
                      <a:pt x="1232" y="428"/>
                      <a:pt x="1232" y="428"/>
                      <a:pt x="1232" y="428"/>
                    </a:cubicBezTo>
                    <a:close/>
                    <a:moveTo>
                      <a:pt x="3696" y="425"/>
                    </a:moveTo>
                    <a:cubicBezTo>
                      <a:pt x="3696" y="425"/>
                      <a:pt x="3696" y="425"/>
                      <a:pt x="3696" y="425"/>
                    </a:cubicBezTo>
                    <a:cubicBezTo>
                      <a:pt x="3696" y="425"/>
                      <a:pt x="3696" y="425"/>
                      <a:pt x="3696" y="425"/>
                    </a:cubicBezTo>
                    <a:close/>
                    <a:moveTo>
                      <a:pt x="3773" y="424"/>
                    </a:moveTo>
                    <a:cubicBezTo>
                      <a:pt x="3773" y="424"/>
                      <a:pt x="3773" y="424"/>
                      <a:pt x="3773" y="424"/>
                    </a:cubicBezTo>
                    <a:cubicBezTo>
                      <a:pt x="3773" y="424"/>
                      <a:pt x="3773" y="424"/>
                      <a:pt x="3773" y="424"/>
                    </a:cubicBezTo>
                    <a:close/>
                    <a:moveTo>
                      <a:pt x="1225" y="423"/>
                    </a:move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5" y="423"/>
                      <a:pt x="1225" y="423"/>
                      <a:pt x="1225" y="423"/>
                    </a:cubicBezTo>
                    <a:close/>
                    <a:moveTo>
                      <a:pt x="3780" y="416"/>
                    </a:moveTo>
                    <a:cubicBezTo>
                      <a:pt x="3780" y="416"/>
                      <a:pt x="3780" y="416"/>
                      <a:pt x="3780" y="416"/>
                    </a:cubicBezTo>
                    <a:close/>
                    <a:moveTo>
                      <a:pt x="1193" y="413"/>
                    </a:moveTo>
                    <a:cubicBezTo>
                      <a:pt x="1193" y="413"/>
                      <a:pt x="1193" y="413"/>
                      <a:pt x="1193" y="413"/>
                    </a:cubicBezTo>
                    <a:close/>
                    <a:moveTo>
                      <a:pt x="1168" y="373"/>
                    </a:moveTo>
                    <a:cubicBezTo>
                      <a:pt x="1168" y="373"/>
                      <a:pt x="1168" y="373"/>
                      <a:pt x="1168" y="373"/>
                    </a:cubicBezTo>
                    <a:close/>
                    <a:moveTo>
                      <a:pt x="3674" y="371"/>
                    </a:moveTo>
                    <a:cubicBezTo>
                      <a:pt x="3674" y="371"/>
                      <a:pt x="3674" y="371"/>
                      <a:pt x="3674" y="371"/>
                    </a:cubicBezTo>
                    <a:cubicBezTo>
                      <a:pt x="3674" y="371"/>
                      <a:pt x="3674" y="371"/>
                      <a:pt x="3674" y="371"/>
                    </a:cubicBezTo>
                    <a:close/>
                    <a:moveTo>
                      <a:pt x="3926" y="317"/>
                    </a:moveTo>
                    <a:cubicBezTo>
                      <a:pt x="3926" y="318"/>
                      <a:pt x="3926" y="318"/>
                      <a:pt x="3925" y="318"/>
                    </a:cubicBezTo>
                    <a:cubicBezTo>
                      <a:pt x="3924" y="318"/>
                      <a:pt x="3924" y="318"/>
                      <a:pt x="3923" y="320"/>
                    </a:cubicBezTo>
                    <a:cubicBezTo>
                      <a:pt x="3923" y="320"/>
                      <a:pt x="3923" y="321"/>
                      <a:pt x="3923" y="321"/>
                    </a:cubicBezTo>
                    <a:cubicBezTo>
                      <a:pt x="3924" y="320"/>
                      <a:pt x="3925" y="319"/>
                      <a:pt x="3926" y="318"/>
                    </a:cubicBezTo>
                    <a:cubicBezTo>
                      <a:pt x="3926" y="318"/>
                      <a:pt x="3926" y="318"/>
                      <a:pt x="3926" y="317"/>
                    </a:cubicBezTo>
                    <a:close/>
                    <a:moveTo>
                      <a:pt x="3494" y="305"/>
                    </a:moveTo>
                    <a:cubicBezTo>
                      <a:pt x="3494" y="305"/>
                      <a:pt x="3494" y="305"/>
                      <a:pt x="3494" y="305"/>
                    </a:cubicBezTo>
                    <a:close/>
                    <a:moveTo>
                      <a:pt x="1072" y="304"/>
                    </a:moveTo>
                    <a:cubicBezTo>
                      <a:pt x="1072" y="304"/>
                      <a:pt x="1072" y="304"/>
                      <a:pt x="1072" y="304"/>
                    </a:cubicBezTo>
                    <a:close/>
                    <a:moveTo>
                      <a:pt x="3407" y="167"/>
                    </a:moveTo>
                    <a:cubicBezTo>
                      <a:pt x="3407" y="167"/>
                      <a:pt x="3407" y="167"/>
                      <a:pt x="3407" y="167"/>
                    </a:cubicBezTo>
                    <a:cubicBezTo>
                      <a:pt x="3407" y="167"/>
                      <a:pt x="3407" y="167"/>
                      <a:pt x="3407" y="167"/>
                    </a:cubicBezTo>
                    <a:close/>
                    <a:moveTo>
                      <a:pt x="3398" y="149"/>
                    </a:moveTo>
                    <a:cubicBezTo>
                      <a:pt x="3398" y="149"/>
                      <a:pt x="3398" y="149"/>
                      <a:pt x="3398" y="149"/>
                    </a:cubicBezTo>
                    <a:cubicBezTo>
                      <a:pt x="3398" y="149"/>
                      <a:pt x="3398" y="149"/>
                      <a:pt x="3398" y="149"/>
                    </a:cubicBezTo>
                    <a:close/>
                    <a:moveTo>
                      <a:pt x="3016" y="105"/>
                    </a:moveTo>
                    <a:cubicBezTo>
                      <a:pt x="3016" y="105"/>
                      <a:pt x="3016" y="105"/>
                      <a:pt x="3016" y="105"/>
                    </a:cubicBezTo>
                    <a:cubicBezTo>
                      <a:pt x="3016" y="105"/>
                      <a:pt x="3016" y="105"/>
                      <a:pt x="3016" y="105"/>
                    </a:cubicBezTo>
                    <a:close/>
                    <a:moveTo>
                      <a:pt x="3342" y="63"/>
                    </a:moveTo>
                    <a:cubicBezTo>
                      <a:pt x="3342" y="63"/>
                      <a:pt x="3342" y="63"/>
                      <a:pt x="3342" y="63"/>
                    </a:cubicBezTo>
                    <a:close/>
                    <a:moveTo>
                      <a:pt x="54" y="1093"/>
                    </a:moveTo>
                    <a:cubicBezTo>
                      <a:pt x="52" y="1093"/>
                      <a:pt x="50" y="1092"/>
                      <a:pt x="49" y="1091"/>
                    </a:cubicBezTo>
                    <a:cubicBezTo>
                      <a:pt x="49" y="1091"/>
                      <a:pt x="48" y="1091"/>
                      <a:pt x="47" y="1092"/>
                    </a:cubicBezTo>
                    <a:cubicBezTo>
                      <a:pt x="42" y="1086"/>
                      <a:pt x="42" y="1086"/>
                      <a:pt x="42" y="1086"/>
                    </a:cubicBezTo>
                    <a:cubicBezTo>
                      <a:pt x="45" y="1083"/>
                      <a:pt x="50" y="1082"/>
                      <a:pt x="54" y="1085"/>
                    </a:cubicBezTo>
                    <a:cubicBezTo>
                      <a:pt x="55" y="1085"/>
                      <a:pt x="56" y="1084"/>
                      <a:pt x="57" y="1084"/>
                    </a:cubicBezTo>
                    <a:cubicBezTo>
                      <a:pt x="57" y="1082"/>
                      <a:pt x="58" y="1079"/>
                      <a:pt x="56" y="1078"/>
                    </a:cubicBezTo>
                    <a:cubicBezTo>
                      <a:pt x="51" y="1074"/>
                      <a:pt x="49" y="1069"/>
                      <a:pt x="50" y="1065"/>
                    </a:cubicBezTo>
                    <a:cubicBezTo>
                      <a:pt x="50" y="1064"/>
                      <a:pt x="49" y="1063"/>
                      <a:pt x="49" y="1062"/>
                    </a:cubicBezTo>
                    <a:cubicBezTo>
                      <a:pt x="47" y="1060"/>
                      <a:pt x="45" y="1057"/>
                      <a:pt x="47" y="1054"/>
                    </a:cubicBezTo>
                    <a:cubicBezTo>
                      <a:pt x="47" y="1053"/>
                      <a:pt x="49" y="1051"/>
                      <a:pt x="52" y="1051"/>
                    </a:cubicBezTo>
                    <a:cubicBezTo>
                      <a:pt x="53" y="1058"/>
                      <a:pt x="53" y="1058"/>
                      <a:pt x="53" y="1058"/>
                    </a:cubicBezTo>
                    <a:cubicBezTo>
                      <a:pt x="53" y="1058"/>
                      <a:pt x="54" y="1057"/>
                      <a:pt x="54" y="1056"/>
                    </a:cubicBezTo>
                    <a:cubicBezTo>
                      <a:pt x="54" y="1056"/>
                      <a:pt x="55" y="1057"/>
                      <a:pt x="55" y="1058"/>
                    </a:cubicBezTo>
                    <a:cubicBezTo>
                      <a:pt x="57" y="1060"/>
                      <a:pt x="58" y="1063"/>
                      <a:pt x="58" y="1065"/>
                    </a:cubicBezTo>
                    <a:cubicBezTo>
                      <a:pt x="57" y="1067"/>
                      <a:pt x="58" y="1070"/>
                      <a:pt x="61" y="1071"/>
                    </a:cubicBezTo>
                    <a:cubicBezTo>
                      <a:pt x="66" y="1075"/>
                      <a:pt x="66" y="1082"/>
                      <a:pt x="64" y="1087"/>
                    </a:cubicBezTo>
                    <a:cubicBezTo>
                      <a:pt x="63" y="1089"/>
                      <a:pt x="60" y="1092"/>
                      <a:pt x="56" y="1093"/>
                    </a:cubicBezTo>
                    <a:cubicBezTo>
                      <a:pt x="56" y="1093"/>
                      <a:pt x="55" y="1093"/>
                      <a:pt x="54" y="1093"/>
                    </a:cubicBezTo>
                    <a:close/>
                    <a:moveTo>
                      <a:pt x="50" y="1065"/>
                    </a:moveTo>
                    <a:cubicBezTo>
                      <a:pt x="50" y="1065"/>
                      <a:pt x="50" y="1065"/>
                      <a:pt x="50" y="1065"/>
                    </a:cubicBezTo>
                    <a:cubicBezTo>
                      <a:pt x="50" y="1065"/>
                      <a:pt x="50" y="1065"/>
                      <a:pt x="50" y="1065"/>
                    </a:cubicBezTo>
                    <a:close/>
                    <a:moveTo>
                      <a:pt x="50" y="1064"/>
                    </a:moveTo>
                    <a:cubicBezTo>
                      <a:pt x="50" y="1064"/>
                      <a:pt x="50" y="1064"/>
                      <a:pt x="50" y="1064"/>
                    </a:cubicBezTo>
                    <a:cubicBezTo>
                      <a:pt x="50" y="1064"/>
                      <a:pt x="50" y="1064"/>
                      <a:pt x="50" y="1064"/>
                    </a:cubicBezTo>
                    <a:close/>
                    <a:moveTo>
                      <a:pt x="59" y="1041"/>
                    </a:moveTo>
                    <a:cubicBezTo>
                      <a:pt x="58" y="1035"/>
                      <a:pt x="59" y="1031"/>
                      <a:pt x="60" y="1029"/>
                    </a:cubicBezTo>
                    <a:cubicBezTo>
                      <a:pt x="60" y="1028"/>
                      <a:pt x="60" y="1028"/>
                      <a:pt x="60" y="1028"/>
                    </a:cubicBezTo>
                    <a:cubicBezTo>
                      <a:pt x="61" y="1027"/>
                      <a:pt x="61" y="1025"/>
                      <a:pt x="60" y="1024"/>
                    </a:cubicBezTo>
                    <a:cubicBezTo>
                      <a:pt x="58" y="1022"/>
                      <a:pt x="56" y="1015"/>
                      <a:pt x="59" y="1009"/>
                    </a:cubicBezTo>
                    <a:cubicBezTo>
                      <a:pt x="59" y="1008"/>
                      <a:pt x="59" y="1007"/>
                      <a:pt x="60" y="1005"/>
                    </a:cubicBezTo>
                    <a:cubicBezTo>
                      <a:pt x="60" y="1001"/>
                      <a:pt x="60" y="997"/>
                      <a:pt x="64" y="994"/>
                    </a:cubicBezTo>
                    <a:cubicBezTo>
                      <a:pt x="65" y="993"/>
                      <a:pt x="66" y="992"/>
                      <a:pt x="67" y="991"/>
                    </a:cubicBezTo>
                    <a:cubicBezTo>
                      <a:pt x="73" y="996"/>
                      <a:pt x="73" y="996"/>
                      <a:pt x="73" y="996"/>
                    </a:cubicBezTo>
                    <a:cubicBezTo>
                      <a:pt x="72" y="997"/>
                      <a:pt x="70" y="999"/>
                      <a:pt x="69" y="1000"/>
                    </a:cubicBezTo>
                    <a:cubicBezTo>
                      <a:pt x="68" y="1001"/>
                      <a:pt x="68" y="1003"/>
                      <a:pt x="67" y="1006"/>
                    </a:cubicBezTo>
                    <a:cubicBezTo>
                      <a:pt x="67" y="1008"/>
                      <a:pt x="67" y="1010"/>
                      <a:pt x="66" y="1013"/>
                    </a:cubicBezTo>
                    <a:cubicBezTo>
                      <a:pt x="65" y="1015"/>
                      <a:pt x="65" y="1018"/>
                      <a:pt x="66" y="1019"/>
                    </a:cubicBezTo>
                    <a:cubicBezTo>
                      <a:pt x="69" y="1022"/>
                      <a:pt x="69" y="1028"/>
                      <a:pt x="68" y="1031"/>
                    </a:cubicBezTo>
                    <a:cubicBezTo>
                      <a:pt x="67" y="1032"/>
                      <a:pt x="67" y="1032"/>
                      <a:pt x="67" y="1032"/>
                    </a:cubicBezTo>
                    <a:cubicBezTo>
                      <a:pt x="66" y="1034"/>
                      <a:pt x="66" y="1036"/>
                      <a:pt x="66" y="1040"/>
                    </a:cubicBezTo>
                    <a:lnTo>
                      <a:pt x="59" y="1041"/>
                    </a:lnTo>
                    <a:close/>
                    <a:moveTo>
                      <a:pt x="61" y="969"/>
                    </a:moveTo>
                    <a:cubicBezTo>
                      <a:pt x="59" y="967"/>
                      <a:pt x="56" y="965"/>
                      <a:pt x="52" y="963"/>
                    </a:cubicBezTo>
                    <a:cubicBezTo>
                      <a:pt x="50" y="962"/>
                      <a:pt x="48" y="961"/>
                      <a:pt x="46" y="960"/>
                    </a:cubicBezTo>
                    <a:cubicBezTo>
                      <a:pt x="44" y="959"/>
                      <a:pt x="41" y="957"/>
                      <a:pt x="40" y="958"/>
                    </a:cubicBezTo>
                    <a:cubicBezTo>
                      <a:pt x="39" y="958"/>
                      <a:pt x="37" y="959"/>
                      <a:pt x="36" y="960"/>
                    </a:cubicBezTo>
                    <a:cubicBezTo>
                      <a:pt x="33" y="962"/>
                      <a:pt x="29" y="965"/>
                      <a:pt x="25" y="964"/>
                    </a:cubicBezTo>
                    <a:cubicBezTo>
                      <a:pt x="23" y="964"/>
                      <a:pt x="22" y="963"/>
                      <a:pt x="20" y="962"/>
                    </a:cubicBezTo>
                    <a:cubicBezTo>
                      <a:pt x="25" y="956"/>
                      <a:pt x="25" y="956"/>
                      <a:pt x="25" y="956"/>
                    </a:cubicBezTo>
                    <a:cubicBezTo>
                      <a:pt x="25" y="956"/>
                      <a:pt x="26" y="957"/>
                      <a:pt x="26" y="957"/>
                    </a:cubicBezTo>
                    <a:cubicBezTo>
                      <a:pt x="26" y="957"/>
                      <a:pt x="26" y="957"/>
                      <a:pt x="26" y="957"/>
                    </a:cubicBezTo>
                    <a:cubicBezTo>
                      <a:pt x="27" y="957"/>
                      <a:pt x="30" y="955"/>
                      <a:pt x="31" y="954"/>
                    </a:cubicBezTo>
                    <a:cubicBezTo>
                      <a:pt x="33" y="952"/>
                      <a:pt x="35" y="951"/>
                      <a:pt x="38" y="950"/>
                    </a:cubicBezTo>
                    <a:cubicBezTo>
                      <a:pt x="42" y="949"/>
                      <a:pt x="46" y="951"/>
                      <a:pt x="50" y="954"/>
                    </a:cubicBezTo>
                    <a:cubicBezTo>
                      <a:pt x="52" y="954"/>
                      <a:pt x="53" y="955"/>
                      <a:pt x="55" y="956"/>
                    </a:cubicBezTo>
                    <a:cubicBezTo>
                      <a:pt x="60" y="958"/>
                      <a:pt x="64" y="961"/>
                      <a:pt x="67" y="964"/>
                    </a:cubicBezTo>
                    <a:lnTo>
                      <a:pt x="61" y="96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2" name="ïṥľïde">
                <a:extLst>
                  <a:ext uri="{FF2B5EF4-FFF2-40B4-BE49-F238E27FC236}">
                    <a16:creationId xmlns:a16="http://schemas.microsoft.com/office/drawing/2014/main" id="{C4039DA8-A662-49B0-9356-350363025E00}"/>
                  </a:ext>
                </a:extLst>
              </p:cNvPr>
              <p:cNvSpPr/>
              <p:nvPr/>
            </p:nvSpPr>
            <p:spPr bwMode="auto">
              <a:xfrm>
                <a:off x="5599113" y="5203825"/>
                <a:ext cx="52388" cy="109538"/>
              </a:xfrm>
              <a:custGeom>
                <a:avLst/>
                <a:gdLst>
                  <a:gd name="T0" fmla="*/ 2 w 25"/>
                  <a:gd name="T1" fmla="*/ 51 h 51"/>
                  <a:gd name="T2" fmla="*/ 0 w 25"/>
                  <a:gd name="T3" fmla="*/ 46 h 51"/>
                  <a:gd name="T4" fmla="*/ 5 w 25"/>
                  <a:gd name="T5" fmla="*/ 43 h 51"/>
                  <a:gd name="T6" fmla="*/ 7 w 25"/>
                  <a:gd name="T7" fmla="*/ 49 h 51"/>
                  <a:gd name="T8" fmla="*/ 2 w 25"/>
                  <a:gd name="T9" fmla="*/ 51 h 51"/>
                  <a:gd name="T10" fmla="*/ 18 w 25"/>
                  <a:gd name="T11" fmla="*/ 42 h 51"/>
                  <a:gd name="T12" fmla="*/ 14 w 25"/>
                  <a:gd name="T13" fmla="*/ 38 h 51"/>
                  <a:gd name="T14" fmla="*/ 17 w 25"/>
                  <a:gd name="T15" fmla="*/ 35 h 51"/>
                  <a:gd name="T16" fmla="*/ 18 w 25"/>
                  <a:gd name="T17" fmla="*/ 35 h 51"/>
                  <a:gd name="T18" fmla="*/ 23 w 25"/>
                  <a:gd name="T19" fmla="*/ 37 h 51"/>
                  <a:gd name="T20" fmla="*/ 21 w 25"/>
                  <a:gd name="T21" fmla="*/ 39 h 51"/>
                  <a:gd name="T22" fmla="*/ 18 w 25"/>
                  <a:gd name="T23" fmla="*/ 42 h 51"/>
                  <a:gd name="T24" fmla="*/ 25 w 25"/>
                  <a:gd name="T25" fmla="*/ 25 h 51"/>
                  <a:gd name="T26" fmla="*/ 19 w 25"/>
                  <a:gd name="T27" fmla="*/ 24 h 51"/>
                  <a:gd name="T28" fmla="*/ 19 w 25"/>
                  <a:gd name="T29" fmla="*/ 19 h 51"/>
                  <a:gd name="T30" fmla="*/ 22 w 25"/>
                  <a:gd name="T31" fmla="*/ 19 h 51"/>
                  <a:gd name="T32" fmla="*/ 25 w 25"/>
                  <a:gd name="T33" fmla="*/ 19 h 51"/>
                  <a:gd name="T34" fmla="*/ 25 w 25"/>
                  <a:gd name="T35" fmla="*/ 25 h 51"/>
                  <a:gd name="T36" fmla="*/ 19 w 25"/>
                  <a:gd name="T37" fmla="*/ 8 h 51"/>
                  <a:gd name="T38" fmla="*/ 17 w 25"/>
                  <a:gd name="T39" fmla="*/ 2 h 51"/>
                  <a:gd name="T40" fmla="*/ 23 w 25"/>
                  <a:gd name="T41" fmla="*/ 0 h 51"/>
                  <a:gd name="T42" fmla="*/ 25 w 25"/>
                  <a:gd name="T43" fmla="*/ 6 h 51"/>
                  <a:gd name="T44" fmla="*/ 19 w 25"/>
                  <a:gd name="T45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51">
                    <a:moveTo>
                      <a:pt x="2" y="51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" y="45"/>
                      <a:pt x="3" y="44"/>
                      <a:pt x="5" y="4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50"/>
                      <a:pt x="4" y="50"/>
                      <a:pt x="2" y="51"/>
                    </a:cubicBezTo>
                    <a:close/>
                    <a:moveTo>
                      <a:pt x="18" y="42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6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8"/>
                      <a:pt x="22" y="39"/>
                      <a:pt x="21" y="39"/>
                    </a:cubicBezTo>
                    <a:cubicBezTo>
                      <a:pt x="21" y="40"/>
                      <a:pt x="19" y="41"/>
                      <a:pt x="18" y="42"/>
                    </a:cubicBezTo>
                    <a:close/>
                    <a:moveTo>
                      <a:pt x="25" y="25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9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1"/>
                      <a:pt x="25" y="23"/>
                      <a:pt x="25" y="25"/>
                    </a:cubicBezTo>
                    <a:close/>
                    <a:moveTo>
                      <a:pt x="19" y="8"/>
                    </a:moveTo>
                    <a:cubicBezTo>
                      <a:pt x="18" y="6"/>
                      <a:pt x="18" y="4"/>
                      <a:pt x="17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4" y="4"/>
                      <a:pt x="25" y="6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27B4E6B0-9068-4264-868F-23B642CBF261}"/>
                </a:ext>
              </a:extLst>
            </p:cNvPr>
            <p:cNvCxnSpPr/>
            <p:nvPr/>
          </p:nvCxnSpPr>
          <p:spPr>
            <a:xfrm>
              <a:off x="5331000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íṥḷïḍê">
            <a:extLst>
              <a:ext uri="{FF2B5EF4-FFF2-40B4-BE49-F238E27FC236}">
                <a16:creationId xmlns:a16="http://schemas.microsoft.com/office/drawing/2014/main" id="{67BACC28-1EF7-4348-AD83-CCD81641DED0}"/>
              </a:ext>
            </a:extLst>
          </p:cNvPr>
          <p:cNvSpPr/>
          <p:nvPr/>
        </p:nvSpPr>
        <p:spPr bwMode="auto">
          <a:xfrm>
            <a:off x="6483351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上海市黄浦区西藏南路</a:t>
            </a:r>
            <a:r>
              <a:rPr lang="en-US" altLang="zh-CN" sz="1100" dirty="0"/>
              <a:t>760</a:t>
            </a:r>
            <a:r>
              <a:rPr lang="zh-CN" altLang="en-US" sz="1100" dirty="0"/>
              <a:t>号安基大厦</a:t>
            </a:r>
            <a:r>
              <a:rPr lang="en-US" altLang="zh-CN" sz="1100" dirty="0"/>
              <a:t>2005-2006</a:t>
            </a:r>
          </a:p>
        </p:txBody>
      </p:sp>
      <p:sp>
        <p:nvSpPr>
          <p:cNvPr id="192" name="iŝḷiďé">
            <a:extLst>
              <a:ext uri="{FF2B5EF4-FFF2-40B4-BE49-F238E27FC236}">
                <a16:creationId xmlns:a16="http://schemas.microsoft.com/office/drawing/2014/main" id="{B17ADECC-98FB-43D8-8C6D-5F96B7C31004}"/>
              </a:ext>
            </a:extLst>
          </p:cNvPr>
          <p:cNvSpPr txBox="1"/>
          <p:nvPr/>
        </p:nvSpPr>
        <p:spPr bwMode="auto">
          <a:xfrm>
            <a:off x="6832964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上海</a:t>
            </a:r>
            <a:endParaRPr lang="en-US" altLang="zh-CN" sz="1600" b="1" dirty="0"/>
          </a:p>
        </p:txBody>
      </p:sp>
      <p:sp>
        <p:nvSpPr>
          <p:cNvPr id="193" name="íṥ1ïde">
            <a:extLst>
              <a:ext uri="{FF2B5EF4-FFF2-40B4-BE49-F238E27FC236}">
                <a16:creationId xmlns:a16="http://schemas.microsoft.com/office/drawing/2014/main" id="{72B11932-52AF-4707-9B5D-25CFC1002953}"/>
              </a:ext>
            </a:extLst>
          </p:cNvPr>
          <p:cNvSpPr/>
          <p:nvPr/>
        </p:nvSpPr>
        <p:spPr bwMode="auto">
          <a:xfrm>
            <a:off x="9285332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杭州市西湖区万塘路</a:t>
            </a:r>
            <a:r>
              <a:rPr lang="en-US" altLang="zh-CN" sz="1100" dirty="0"/>
              <a:t>252</a:t>
            </a:r>
            <a:r>
              <a:rPr lang="zh-CN" altLang="en-US" sz="1100" dirty="0"/>
              <a:t>号计量大厦</a:t>
            </a:r>
            <a:r>
              <a:rPr lang="en-US" altLang="zh-CN" sz="1100" dirty="0"/>
              <a:t>611</a:t>
            </a:r>
          </a:p>
        </p:txBody>
      </p:sp>
      <p:sp>
        <p:nvSpPr>
          <p:cNvPr id="194" name="ïṩḻidè">
            <a:extLst>
              <a:ext uri="{FF2B5EF4-FFF2-40B4-BE49-F238E27FC236}">
                <a16:creationId xmlns:a16="http://schemas.microsoft.com/office/drawing/2014/main" id="{6AB27EA9-5594-4E56-B425-5EE2D55AE0D1}"/>
              </a:ext>
            </a:extLst>
          </p:cNvPr>
          <p:cNvSpPr txBox="1"/>
          <p:nvPr/>
        </p:nvSpPr>
        <p:spPr bwMode="auto">
          <a:xfrm>
            <a:off x="9634945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</a:rPr>
              <a:t>杭州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95" name="íSḷïdê">
            <a:extLst>
              <a:ext uri="{FF2B5EF4-FFF2-40B4-BE49-F238E27FC236}">
                <a16:creationId xmlns:a16="http://schemas.microsoft.com/office/drawing/2014/main" id="{6D94DEE5-49A9-461C-8D1E-64D5D6552C04}"/>
              </a:ext>
            </a:extLst>
          </p:cNvPr>
          <p:cNvSpPr/>
          <p:nvPr/>
        </p:nvSpPr>
        <p:spPr bwMode="auto">
          <a:xfrm>
            <a:off x="6482243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深圳市福田区梅华路</a:t>
            </a:r>
            <a:r>
              <a:rPr lang="en-US" altLang="zh-CN" sz="1100" dirty="0"/>
              <a:t>159</a:t>
            </a:r>
            <a:r>
              <a:rPr lang="zh-CN" altLang="en-US" sz="1100" dirty="0"/>
              <a:t>号振兴工业楼</a:t>
            </a:r>
            <a:r>
              <a:rPr lang="en-US" altLang="zh-CN" sz="1100" dirty="0"/>
              <a:t>1</a:t>
            </a:r>
            <a:r>
              <a:rPr lang="zh-CN" altLang="en-US" sz="1100" dirty="0"/>
              <a:t>栋</a:t>
            </a:r>
            <a:r>
              <a:rPr lang="en-US" altLang="zh-CN" sz="1100" dirty="0"/>
              <a:t>402</a:t>
            </a:r>
          </a:p>
        </p:txBody>
      </p:sp>
      <p:sp>
        <p:nvSpPr>
          <p:cNvPr id="196" name="ïśḷíḋe">
            <a:extLst>
              <a:ext uri="{FF2B5EF4-FFF2-40B4-BE49-F238E27FC236}">
                <a16:creationId xmlns:a16="http://schemas.microsoft.com/office/drawing/2014/main" id="{8A548053-AA31-4099-BC3A-EC6965D6D676}"/>
              </a:ext>
            </a:extLst>
          </p:cNvPr>
          <p:cNvSpPr txBox="1"/>
          <p:nvPr/>
        </p:nvSpPr>
        <p:spPr bwMode="auto">
          <a:xfrm>
            <a:off x="6831856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深圳</a:t>
            </a:r>
            <a:endParaRPr lang="en-US" altLang="zh-CN" sz="1600" b="1" dirty="0"/>
          </a:p>
        </p:txBody>
      </p:sp>
      <p:sp>
        <p:nvSpPr>
          <p:cNvPr id="197" name="iṡľíďê">
            <a:extLst>
              <a:ext uri="{FF2B5EF4-FFF2-40B4-BE49-F238E27FC236}">
                <a16:creationId xmlns:a16="http://schemas.microsoft.com/office/drawing/2014/main" id="{A2EE98EC-CC88-43E4-BE9A-8AF49D4839F4}"/>
              </a:ext>
            </a:extLst>
          </p:cNvPr>
          <p:cNvSpPr/>
          <p:nvPr/>
        </p:nvSpPr>
        <p:spPr bwMode="auto">
          <a:xfrm>
            <a:off x="9284225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北京市朝阳区建国路</a:t>
            </a:r>
            <a:r>
              <a:rPr lang="en-US" altLang="zh-CN" sz="1100" dirty="0"/>
              <a:t>93</a:t>
            </a:r>
            <a:r>
              <a:rPr lang="zh-CN" altLang="en-US" sz="1100" dirty="0"/>
              <a:t>号万达广场</a:t>
            </a:r>
            <a:r>
              <a:rPr lang="en-US" altLang="zh-CN" sz="1100" dirty="0"/>
              <a:t>10</a:t>
            </a:r>
            <a:r>
              <a:rPr lang="zh-CN" altLang="en-US" sz="1100" dirty="0"/>
              <a:t>号楼</a:t>
            </a:r>
            <a:r>
              <a:rPr lang="en-US" altLang="zh-CN" sz="1100" dirty="0"/>
              <a:t>603</a:t>
            </a:r>
          </a:p>
        </p:txBody>
      </p:sp>
      <p:sp>
        <p:nvSpPr>
          <p:cNvPr id="198" name="ïšļíďè">
            <a:extLst>
              <a:ext uri="{FF2B5EF4-FFF2-40B4-BE49-F238E27FC236}">
                <a16:creationId xmlns:a16="http://schemas.microsoft.com/office/drawing/2014/main" id="{DD9381A8-16A4-4A5E-982D-7E7D5707CAD7}"/>
              </a:ext>
            </a:extLst>
          </p:cNvPr>
          <p:cNvSpPr txBox="1"/>
          <p:nvPr/>
        </p:nvSpPr>
        <p:spPr bwMode="auto">
          <a:xfrm>
            <a:off x="9633838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北京</a:t>
            </a:r>
            <a:endParaRPr lang="en-US" altLang="zh-CN" sz="1600" b="1" dirty="0"/>
          </a:p>
        </p:txBody>
      </p:sp>
      <p:sp>
        <p:nvSpPr>
          <p:cNvPr id="199" name="íṩļidê">
            <a:extLst>
              <a:ext uri="{FF2B5EF4-FFF2-40B4-BE49-F238E27FC236}">
                <a16:creationId xmlns:a16="http://schemas.microsoft.com/office/drawing/2014/main" id="{358680DF-ACEC-41B6-8E34-D045A21EF372}"/>
              </a:ext>
            </a:extLst>
          </p:cNvPr>
          <p:cNvSpPr/>
          <p:nvPr/>
        </p:nvSpPr>
        <p:spPr bwMode="auto">
          <a:xfrm>
            <a:off x="6483351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武汉市东湖新技术开发区关山二路特一号国际企业中心追日楼</a:t>
            </a:r>
            <a:r>
              <a:rPr lang="en-US" altLang="zh-CN" sz="1100" dirty="0"/>
              <a:t>302-A</a:t>
            </a:r>
          </a:p>
        </p:txBody>
      </p:sp>
      <p:sp>
        <p:nvSpPr>
          <p:cNvPr id="200" name="îṣlïḋé">
            <a:extLst>
              <a:ext uri="{FF2B5EF4-FFF2-40B4-BE49-F238E27FC236}">
                <a16:creationId xmlns:a16="http://schemas.microsoft.com/office/drawing/2014/main" id="{33FBA984-BF82-417D-862E-AA58688FF5A4}"/>
              </a:ext>
            </a:extLst>
          </p:cNvPr>
          <p:cNvSpPr txBox="1"/>
          <p:nvPr/>
        </p:nvSpPr>
        <p:spPr bwMode="auto">
          <a:xfrm>
            <a:off x="6832964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武汉</a:t>
            </a:r>
            <a:endParaRPr lang="en-US" altLang="zh-CN" sz="1600" b="1" dirty="0"/>
          </a:p>
        </p:txBody>
      </p:sp>
      <p:sp>
        <p:nvSpPr>
          <p:cNvPr id="201" name="iṧ1ïde">
            <a:extLst>
              <a:ext uri="{FF2B5EF4-FFF2-40B4-BE49-F238E27FC236}">
                <a16:creationId xmlns:a16="http://schemas.microsoft.com/office/drawing/2014/main" id="{B00C60A4-198D-4DB7-A503-1543A2E7512F}"/>
              </a:ext>
            </a:extLst>
          </p:cNvPr>
          <p:cNvSpPr/>
          <p:nvPr/>
        </p:nvSpPr>
        <p:spPr bwMode="auto">
          <a:xfrm>
            <a:off x="9285332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沈阳市和平区北大街光大大厦</a:t>
            </a:r>
            <a:r>
              <a:rPr lang="en-US" altLang="zh-CN" sz="1100" dirty="0"/>
              <a:t>1105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2" name="íṥľiḋê">
            <a:extLst>
              <a:ext uri="{FF2B5EF4-FFF2-40B4-BE49-F238E27FC236}">
                <a16:creationId xmlns:a16="http://schemas.microsoft.com/office/drawing/2014/main" id="{4E6B19EC-DF81-412B-A64B-907700F594E1}"/>
              </a:ext>
            </a:extLst>
          </p:cNvPr>
          <p:cNvSpPr txBox="1"/>
          <p:nvPr/>
        </p:nvSpPr>
        <p:spPr bwMode="auto">
          <a:xfrm>
            <a:off x="9634945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沈阳</a:t>
            </a:r>
            <a:endParaRPr lang="en-US" altLang="zh-CN" sz="1600" b="1" dirty="0"/>
          </a:p>
        </p:txBody>
      </p:sp>
      <p:sp>
        <p:nvSpPr>
          <p:cNvPr id="203" name="íşlîďe">
            <a:extLst>
              <a:ext uri="{FF2B5EF4-FFF2-40B4-BE49-F238E27FC236}">
                <a16:creationId xmlns:a16="http://schemas.microsoft.com/office/drawing/2014/main" id="{D940B5B1-2006-469F-8420-FA56264D70CB}"/>
              </a:ext>
            </a:extLst>
          </p:cNvPr>
          <p:cNvSpPr/>
          <p:nvPr/>
        </p:nvSpPr>
        <p:spPr bwMode="auto">
          <a:xfrm>
            <a:off x="6482243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成都市天府新区华府大道一段</a:t>
            </a:r>
            <a:r>
              <a:rPr lang="en-US" altLang="zh-CN" sz="1100" dirty="0"/>
              <a:t>2</a:t>
            </a:r>
            <a:r>
              <a:rPr lang="zh-CN" altLang="en-US" sz="1100" dirty="0"/>
              <a:t>号景茂城果</a:t>
            </a:r>
            <a:r>
              <a:rPr lang="en-US" altLang="zh-CN" sz="1100" dirty="0"/>
              <a:t>3-1-1002</a:t>
            </a:r>
          </a:p>
        </p:txBody>
      </p:sp>
      <p:sp>
        <p:nvSpPr>
          <p:cNvPr id="204" name="îSļiḓè">
            <a:extLst>
              <a:ext uri="{FF2B5EF4-FFF2-40B4-BE49-F238E27FC236}">
                <a16:creationId xmlns:a16="http://schemas.microsoft.com/office/drawing/2014/main" id="{CEA9934C-00F1-4A53-8B93-109EF0CF0224}"/>
              </a:ext>
            </a:extLst>
          </p:cNvPr>
          <p:cNvSpPr txBox="1"/>
          <p:nvPr/>
        </p:nvSpPr>
        <p:spPr bwMode="auto">
          <a:xfrm>
            <a:off x="6831856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成都</a:t>
            </a:r>
            <a:endParaRPr lang="en-US" altLang="zh-CN" sz="1600" b="1" dirty="0"/>
          </a:p>
        </p:txBody>
      </p:sp>
      <p:sp>
        <p:nvSpPr>
          <p:cNvPr id="205" name="iṡľíḓè">
            <a:extLst>
              <a:ext uri="{FF2B5EF4-FFF2-40B4-BE49-F238E27FC236}">
                <a16:creationId xmlns:a16="http://schemas.microsoft.com/office/drawing/2014/main" id="{EFC45312-D238-48FA-888D-3FC047238B05}"/>
              </a:ext>
            </a:extLst>
          </p:cNvPr>
          <p:cNvSpPr/>
          <p:nvPr/>
        </p:nvSpPr>
        <p:spPr bwMode="auto">
          <a:xfrm>
            <a:off x="9284225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南京市大周路</a:t>
            </a:r>
            <a:r>
              <a:rPr lang="en-US" altLang="zh-CN" sz="1100" dirty="0"/>
              <a:t>32</a:t>
            </a:r>
            <a:r>
              <a:rPr lang="zh-CN" altLang="en-US" sz="1100" dirty="0"/>
              <a:t>号软件谷科创城</a:t>
            </a:r>
            <a:r>
              <a:rPr lang="en-US" altLang="zh-CN" sz="1100" dirty="0"/>
              <a:t>D1</a:t>
            </a:r>
            <a:r>
              <a:rPr lang="zh-CN" altLang="en-US" sz="1100" dirty="0"/>
              <a:t>栋</a:t>
            </a:r>
            <a:r>
              <a:rPr lang="en-US" altLang="zh-CN" sz="1100" dirty="0"/>
              <a:t>502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6" name="íṡľiḋè">
            <a:extLst>
              <a:ext uri="{FF2B5EF4-FFF2-40B4-BE49-F238E27FC236}">
                <a16:creationId xmlns:a16="http://schemas.microsoft.com/office/drawing/2014/main" id="{31D5A87E-7F40-4016-9E2C-6D875C5E62B3}"/>
              </a:ext>
            </a:extLst>
          </p:cNvPr>
          <p:cNvSpPr txBox="1"/>
          <p:nvPr/>
        </p:nvSpPr>
        <p:spPr bwMode="auto">
          <a:xfrm>
            <a:off x="9633838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南京</a:t>
            </a:r>
            <a:endParaRPr lang="en-US" altLang="zh-CN" sz="1600" b="1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1CD7926-A615-4AB7-911D-DD3939835426}"/>
              </a:ext>
            </a:extLst>
          </p:cNvPr>
          <p:cNvGrpSpPr/>
          <p:nvPr/>
        </p:nvGrpSpPr>
        <p:grpSpPr>
          <a:xfrm>
            <a:off x="2714811" y="2742160"/>
            <a:ext cx="1519662" cy="1978777"/>
            <a:chOff x="2714811" y="2742160"/>
            <a:chExt cx="1519662" cy="1978777"/>
          </a:xfrm>
          <a:solidFill>
            <a:srgbClr val="FF0000"/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BE6D1560-6713-4718-894E-7683207F30F9}"/>
                </a:ext>
              </a:extLst>
            </p:cNvPr>
            <p:cNvSpPr/>
            <p:nvPr/>
          </p:nvSpPr>
          <p:spPr>
            <a:xfrm>
              <a:off x="3972284" y="3770669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106102D-380E-46E5-88B8-6C172A1109ED}"/>
                </a:ext>
              </a:extLst>
            </p:cNvPr>
            <p:cNvSpPr/>
            <p:nvPr/>
          </p:nvSpPr>
          <p:spPr>
            <a:xfrm>
              <a:off x="3667163" y="2970797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E101FC5-09A2-4C7D-ABCC-D9750A3DFFE4}"/>
                </a:ext>
              </a:extLst>
            </p:cNvPr>
            <p:cNvSpPr/>
            <p:nvPr/>
          </p:nvSpPr>
          <p:spPr>
            <a:xfrm>
              <a:off x="4143458" y="3829382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93B68FD-58B7-4CA4-AECB-08F13CB368CE}"/>
                </a:ext>
              </a:extLst>
            </p:cNvPr>
            <p:cNvSpPr/>
            <p:nvPr/>
          </p:nvSpPr>
          <p:spPr>
            <a:xfrm>
              <a:off x="4171107" y="2742160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83B5E6F-D38F-41A3-8465-E7B17C747524}"/>
                </a:ext>
              </a:extLst>
            </p:cNvPr>
            <p:cNvSpPr/>
            <p:nvPr/>
          </p:nvSpPr>
          <p:spPr>
            <a:xfrm>
              <a:off x="2714811" y="397259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101CB15-73D5-4DEE-B451-51589AE5ECDD}"/>
                </a:ext>
              </a:extLst>
            </p:cNvPr>
            <p:cNvSpPr/>
            <p:nvPr/>
          </p:nvSpPr>
          <p:spPr>
            <a:xfrm>
              <a:off x="3504369" y="465757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F3BDCAF-1377-4A4E-8063-4DA3DF29F05F}"/>
                </a:ext>
              </a:extLst>
            </p:cNvPr>
            <p:cNvSpPr/>
            <p:nvPr/>
          </p:nvSpPr>
          <p:spPr>
            <a:xfrm>
              <a:off x="3523911" y="3932978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5" name="Star: 5 Points 214">
            <a:extLst>
              <a:ext uri="{FF2B5EF4-FFF2-40B4-BE49-F238E27FC236}">
                <a16:creationId xmlns:a16="http://schemas.microsoft.com/office/drawing/2014/main" id="{C35AFB20-DF73-4522-9A48-25F2F2C53E6D}"/>
              </a:ext>
            </a:extLst>
          </p:cNvPr>
          <p:cNvSpPr/>
          <p:nvPr/>
        </p:nvSpPr>
        <p:spPr>
          <a:xfrm>
            <a:off x="3998726" y="3922497"/>
            <a:ext cx="136166" cy="136166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FB48-40A8-43FE-92AD-100EF127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产品线丰富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A1E06-A8C9-4B0A-AEA0-D7B116D9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65158-1175-4FE5-AD9F-D172D8CC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772" name="2186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4F8016-4F8E-4D53-86F7-3F1888AA12DE}"/>
              </a:ext>
            </a:extLst>
          </p:cNvPr>
          <p:cNvGrpSpPr>
            <a:grpSpLocks noChangeAspect="1"/>
          </p:cNvGrpSpPr>
          <p:nvPr/>
        </p:nvGrpSpPr>
        <p:grpSpPr>
          <a:xfrm>
            <a:off x="688062" y="1368623"/>
            <a:ext cx="10815483" cy="4778175"/>
            <a:chOff x="688062" y="1368623"/>
            <a:chExt cx="10815483" cy="4778175"/>
          </a:xfrm>
        </p:grpSpPr>
        <p:grpSp>
          <p:nvGrpSpPr>
            <p:cNvPr id="773" name="í$1ïḓe">
              <a:extLst>
                <a:ext uri="{FF2B5EF4-FFF2-40B4-BE49-F238E27FC236}">
                  <a16:creationId xmlns:a16="http://schemas.microsoft.com/office/drawing/2014/main" id="{9169F8A3-587A-4962-91B9-1273DB621760}"/>
                </a:ext>
              </a:extLst>
            </p:cNvPr>
            <p:cNvGrpSpPr/>
            <p:nvPr/>
          </p:nvGrpSpPr>
          <p:grpSpPr>
            <a:xfrm>
              <a:off x="688062" y="2339327"/>
              <a:ext cx="10815483" cy="1881915"/>
              <a:chOff x="688062" y="2339327"/>
              <a:chExt cx="10815483" cy="1881915"/>
            </a:xfrm>
          </p:grpSpPr>
          <p:sp>
            <p:nvSpPr>
              <p:cNvPr id="811" name="iṥlídè">
                <a:extLst>
                  <a:ext uri="{FF2B5EF4-FFF2-40B4-BE49-F238E27FC236}">
                    <a16:creationId xmlns:a16="http://schemas.microsoft.com/office/drawing/2014/main" id="{2D77AD09-F85D-4649-86D3-001E0C769647}"/>
                  </a:ext>
                </a:extLst>
              </p:cNvPr>
              <p:cNvSpPr/>
              <p:nvPr/>
            </p:nvSpPr>
            <p:spPr bwMode="auto">
              <a:xfrm>
                <a:off x="9139333" y="2339328"/>
                <a:ext cx="2027706" cy="648583"/>
              </a:xfrm>
              <a:custGeom>
                <a:avLst/>
                <a:gdLst>
                  <a:gd name="T0" fmla="*/ 2042318 w 21600"/>
                  <a:gd name="T1" fmla="*/ 653257 h 21600"/>
                  <a:gd name="T2" fmla="*/ 2042318 w 21600"/>
                  <a:gd name="T3" fmla="*/ 653257 h 21600"/>
                  <a:gd name="T4" fmla="*/ 2042318 w 21600"/>
                  <a:gd name="T5" fmla="*/ 653257 h 21600"/>
                  <a:gd name="T6" fmla="*/ 2042318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2" name="îṩḻïḓè">
                <a:extLst>
                  <a:ext uri="{FF2B5EF4-FFF2-40B4-BE49-F238E27FC236}">
                    <a16:creationId xmlns:a16="http://schemas.microsoft.com/office/drawing/2014/main" id="{120FDC7F-8F58-44DF-AF56-717BDAF66033}"/>
                  </a:ext>
                </a:extLst>
              </p:cNvPr>
              <p:cNvSpPr/>
              <p:nvPr/>
            </p:nvSpPr>
            <p:spPr bwMode="auto">
              <a:xfrm rot="16200000" flipH="1">
                <a:off x="11012576" y="2493790"/>
                <a:ext cx="645431" cy="336506"/>
              </a:xfrm>
              <a:custGeom>
                <a:avLst/>
                <a:gdLst>
                  <a:gd name="T0" fmla="*/ 650082 w 21600"/>
                  <a:gd name="T1" fmla="*/ 338932 h 21600"/>
                  <a:gd name="T2" fmla="*/ 650082 w 21600"/>
                  <a:gd name="T3" fmla="*/ 338932 h 21600"/>
                  <a:gd name="T4" fmla="*/ 650082 w 21600"/>
                  <a:gd name="T5" fmla="*/ 338932 h 21600"/>
                  <a:gd name="T6" fmla="*/ 650082 w 21600"/>
                  <a:gd name="T7" fmla="*/ 33893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3" name="ïṩ1iḋé">
                <a:extLst>
                  <a:ext uri="{FF2B5EF4-FFF2-40B4-BE49-F238E27FC236}">
                    <a16:creationId xmlns:a16="http://schemas.microsoft.com/office/drawing/2014/main" id="{E02F9A55-8403-4AB7-BB2B-7CA9CAC0B063}"/>
                  </a:ext>
                </a:extLst>
              </p:cNvPr>
              <p:cNvSpPr/>
              <p:nvPr/>
            </p:nvSpPr>
            <p:spPr bwMode="auto">
              <a:xfrm>
                <a:off x="7998994" y="2664013"/>
                <a:ext cx="2167983" cy="648583"/>
              </a:xfrm>
              <a:custGeom>
                <a:avLst/>
                <a:gdLst>
                  <a:gd name="T0" fmla="*/ 2183607 w 21600"/>
                  <a:gd name="T1" fmla="*/ 653257 h 21600"/>
                  <a:gd name="T2" fmla="*/ 2183607 w 21600"/>
                  <a:gd name="T3" fmla="*/ 653257 h 21600"/>
                  <a:gd name="T4" fmla="*/ 2183607 w 21600"/>
                  <a:gd name="T5" fmla="*/ 653257 h 21600"/>
                  <a:gd name="T6" fmla="*/ 2183607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4" name="ïSḻíďe">
                <a:extLst>
                  <a:ext uri="{FF2B5EF4-FFF2-40B4-BE49-F238E27FC236}">
                    <a16:creationId xmlns:a16="http://schemas.microsoft.com/office/drawing/2014/main" id="{1145A72B-2F0E-488A-BDB8-9745A2E967B1}"/>
                  </a:ext>
                </a:extLst>
              </p:cNvPr>
              <p:cNvSpPr/>
              <p:nvPr/>
            </p:nvSpPr>
            <p:spPr bwMode="auto">
              <a:xfrm>
                <a:off x="6980018" y="2987911"/>
                <a:ext cx="2037951" cy="648582"/>
              </a:xfrm>
              <a:custGeom>
                <a:avLst/>
                <a:gdLst>
                  <a:gd name="T0" fmla="*/ 2052638 w 21600"/>
                  <a:gd name="T1" fmla="*/ 653256 h 21600"/>
                  <a:gd name="T2" fmla="*/ 2052638 w 21600"/>
                  <a:gd name="T3" fmla="*/ 653256 h 21600"/>
                  <a:gd name="T4" fmla="*/ 2052638 w 21600"/>
                  <a:gd name="T5" fmla="*/ 653256 h 21600"/>
                  <a:gd name="T6" fmla="*/ 2052638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5" name="ïŝlíḍè">
                <a:extLst>
                  <a:ext uri="{FF2B5EF4-FFF2-40B4-BE49-F238E27FC236}">
                    <a16:creationId xmlns:a16="http://schemas.microsoft.com/office/drawing/2014/main" id="{65CDF00F-9E8D-4934-8C5F-17C4073D9B93}"/>
                  </a:ext>
                </a:extLst>
              </p:cNvPr>
              <p:cNvSpPr/>
              <p:nvPr/>
            </p:nvSpPr>
            <p:spPr bwMode="auto">
              <a:xfrm>
                <a:off x="1025355" y="2339328"/>
                <a:ext cx="2127003" cy="648583"/>
              </a:xfrm>
              <a:custGeom>
                <a:avLst/>
                <a:gdLst>
                  <a:gd name="T0" fmla="*/ 2142331 w 21600"/>
                  <a:gd name="T1" fmla="*/ 653257 h 21600"/>
                  <a:gd name="T2" fmla="*/ 2142331 w 21600"/>
                  <a:gd name="T3" fmla="*/ 653257 h 21600"/>
                  <a:gd name="T4" fmla="*/ 2142331 w 21600"/>
                  <a:gd name="T5" fmla="*/ 653257 h 21600"/>
                  <a:gd name="T6" fmla="*/ 214233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6" name="íSḷîḓè">
                <a:extLst>
                  <a:ext uri="{FF2B5EF4-FFF2-40B4-BE49-F238E27FC236}">
                    <a16:creationId xmlns:a16="http://schemas.microsoft.com/office/drawing/2014/main" id="{5EF985BB-036A-4D63-8588-B4C4C14431F8}"/>
                  </a:ext>
                </a:extLst>
              </p:cNvPr>
              <p:cNvSpPr/>
              <p:nvPr/>
            </p:nvSpPr>
            <p:spPr bwMode="auto">
              <a:xfrm rot="5400000">
                <a:off x="533993" y="2493396"/>
                <a:ext cx="645431" cy="337294"/>
              </a:xfrm>
              <a:custGeom>
                <a:avLst/>
                <a:gdLst>
                  <a:gd name="T0" fmla="*/ 650082 w 21600"/>
                  <a:gd name="T1" fmla="*/ 339725 h 21600"/>
                  <a:gd name="T2" fmla="*/ 650082 w 21600"/>
                  <a:gd name="T3" fmla="*/ 339725 h 21600"/>
                  <a:gd name="T4" fmla="*/ 650082 w 21600"/>
                  <a:gd name="T5" fmla="*/ 339725 h 21600"/>
                  <a:gd name="T6" fmla="*/ 650082 w 21600"/>
                  <a:gd name="T7" fmla="*/ 3397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7" name="îṣļîḍé">
                <a:extLst>
                  <a:ext uri="{FF2B5EF4-FFF2-40B4-BE49-F238E27FC236}">
                    <a16:creationId xmlns:a16="http://schemas.microsoft.com/office/drawing/2014/main" id="{B37B92B1-E42B-43BB-8ADD-3B8E9F602632}"/>
                  </a:ext>
                </a:extLst>
              </p:cNvPr>
              <p:cNvSpPr/>
              <p:nvPr/>
            </p:nvSpPr>
            <p:spPr bwMode="auto">
              <a:xfrm>
                <a:off x="2131807" y="2664013"/>
                <a:ext cx="2082871" cy="648583"/>
              </a:xfrm>
              <a:custGeom>
                <a:avLst/>
                <a:gdLst>
                  <a:gd name="T0" fmla="*/ 2097881 w 21600"/>
                  <a:gd name="T1" fmla="*/ 653257 h 21600"/>
                  <a:gd name="T2" fmla="*/ 2097881 w 21600"/>
                  <a:gd name="T3" fmla="*/ 653257 h 21600"/>
                  <a:gd name="T4" fmla="*/ 2097881 w 21600"/>
                  <a:gd name="T5" fmla="*/ 653257 h 21600"/>
                  <a:gd name="T6" fmla="*/ 209788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8" name="î$ḷïďe">
                <a:extLst>
                  <a:ext uri="{FF2B5EF4-FFF2-40B4-BE49-F238E27FC236}">
                    <a16:creationId xmlns:a16="http://schemas.microsoft.com/office/drawing/2014/main" id="{2641DE91-347E-4D21-A67E-093950AA7FC7}"/>
                  </a:ext>
                </a:extLst>
              </p:cNvPr>
              <p:cNvSpPr/>
              <p:nvPr/>
            </p:nvSpPr>
            <p:spPr bwMode="auto">
              <a:xfrm>
                <a:off x="3198855" y="2987911"/>
                <a:ext cx="2042680" cy="648582"/>
              </a:xfrm>
              <a:custGeom>
                <a:avLst/>
                <a:gdLst>
                  <a:gd name="T0" fmla="*/ 2057400 w 21600"/>
                  <a:gd name="T1" fmla="*/ 653256 h 21600"/>
                  <a:gd name="T2" fmla="*/ 2057400 w 21600"/>
                  <a:gd name="T3" fmla="*/ 653256 h 21600"/>
                  <a:gd name="T4" fmla="*/ 2057400 w 21600"/>
                  <a:gd name="T5" fmla="*/ 653256 h 21600"/>
                  <a:gd name="T6" fmla="*/ 2057400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9" name="işļidè">
                <a:extLst>
                  <a:ext uri="{FF2B5EF4-FFF2-40B4-BE49-F238E27FC236}">
                    <a16:creationId xmlns:a16="http://schemas.microsoft.com/office/drawing/2014/main" id="{1DAD5959-526B-48F5-A700-9628A4A544A5}"/>
                  </a:ext>
                </a:extLst>
              </p:cNvPr>
              <p:cNvSpPr/>
              <p:nvPr/>
            </p:nvSpPr>
            <p:spPr bwMode="auto">
              <a:xfrm>
                <a:off x="4239896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0" name="ïŝļiḍè">
                <a:extLst>
                  <a:ext uri="{FF2B5EF4-FFF2-40B4-BE49-F238E27FC236}">
                    <a16:creationId xmlns:a16="http://schemas.microsoft.com/office/drawing/2014/main" id="{13542C52-7785-4A3C-A756-7D175177044C}"/>
                  </a:ext>
                </a:extLst>
              </p:cNvPr>
              <p:cNvSpPr/>
              <p:nvPr/>
            </p:nvSpPr>
            <p:spPr bwMode="auto">
              <a:xfrm>
                <a:off x="6307794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1" name="iṡḻîḑê">
                <a:extLst>
                  <a:ext uri="{FF2B5EF4-FFF2-40B4-BE49-F238E27FC236}">
                    <a16:creationId xmlns:a16="http://schemas.microsoft.com/office/drawing/2014/main" id="{8D576022-2897-473F-B99E-AE3DE2DCEA83}"/>
                  </a:ext>
                </a:extLst>
              </p:cNvPr>
              <p:cNvSpPr/>
              <p:nvPr/>
            </p:nvSpPr>
            <p:spPr bwMode="auto">
              <a:xfrm>
                <a:off x="4875869" y="3572660"/>
                <a:ext cx="2446960" cy="648582"/>
              </a:xfrm>
              <a:custGeom>
                <a:avLst/>
                <a:gdLst>
                  <a:gd name="T0" fmla="*/ 2464594 w 21600"/>
                  <a:gd name="T1" fmla="*/ 653256 h 21600"/>
                  <a:gd name="T2" fmla="*/ 2464594 w 21600"/>
                  <a:gd name="T3" fmla="*/ 653256 h 21600"/>
                  <a:gd name="T4" fmla="*/ 2464594 w 21600"/>
                  <a:gd name="T5" fmla="*/ 653256 h 21600"/>
                  <a:gd name="T6" fmla="*/ 2464594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hangingPunct="1">
                  <a:lnSpc>
                    <a:spcPct val="100000"/>
                  </a:lnSpc>
                </a:pPr>
                <a:endParaRPr lang="en-US" altLang="zh-CN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2" name="î$ḷïḑé">
                <a:extLst>
                  <a:ext uri="{FF2B5EF4-FFF2-40B4-BE49-F238E27FC236}">
                    <a16:creationId xmlns:a16="http://schemas.microsoft.com/office/drawing/2014/main" id="{4C428E27-7ACB-478F-997E-91379744FABA}"/>
                  </a:ext>
                </a:extLst>
              </p:cNvPr>
              <p:cNvSpPr/>
              <p:nvPr/>
            </p:nvSpPr>
            <p:spPr bwMode="auto">
              <a:xfrm>
                <a:off x="4909756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3" name="i$ḷiḓê">
                <a:extLst>
                  <a:ext uri="{FF2B5EF4-FFF2-40B4-BE49-F238E27FC236}">
                    <a16:creationId xmlns:a16="http://schemas.microsoft.com/office/drawing/2014/main" id="{1625EEB8-8E68-4FAC-A6D6-7F69F6DDED04}"/>
                  </a:ext>
                </a:extLst>
              </p:cNvPr>
              <p:cNvSpPr/>
              <p:nvPr/>
            </p:nvSpPr>
            <p:spPr bwMode="auto">
              <a:xfrm flipH="1">
                <a:off x="6307794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4" name="íşḷidé">
                <a:extLst>
                  <a:ext uri="{FF2B5EF4-FFF2-40B4-BE49-F238E27FC236}">
                    <a16:creationId xmlns:a16="http://schemas.microsoft.com/office/drawing/2014/main" id="{7BA5123D-3F60-4A8B-8E50-7F11B4D92E7C}"/>
                  </a:ext>
                </a:extLst>
              </p:cNvPr>
              <p:cNvSpPr/>
              <p:nvPr/>
            </p:nvSpPr>
            <p:spPr bwMode="auto">
              <a:xfrm flipH="1">
                <a:off x="6976078" y="2981606"/>
                <a:ext cx="1027644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5" name="î$ḻíḑê">
                <a:extLst>
                  <a:ext uri="{FF2B5EF4-FFF2-40B4-BE49-F238E27FC236}">
                    <a16:creationId xmlns:a16="http://schemas.microsoft.com/office/drawing/2014/main" id="{482D1C5F-734C-4975-801A-0F47BC921B15}"/>
                  </a:ext>
                </a:extLst>
              </p:cNvPr>
              <p:cNvSpPr/>
              <p:nvPr/>
            </p:nvSpPr>
            <p:spPr bwMode="auto">
              <a:xfrm flipH="1">
                <a:off x="7993478" y="2664013"/>
                <a:ext cx="1028432" cy="317593"/>
              </a:xfrm>
              <a:custGeom>
                <a:avLst/>
                <a:gdLst>
                  <a:gd name="T0" fmla="*/ 1035844 w 21600"/>
                  <a:gd name="T1" fmla="*/ 319882 h 21600"/>
                  <a:gd name="T2" fmla="*/ 1035844 w 21600"/>
                  <a:gd name="T3" fmla="*/ 319882 h 21600"/>
                  <a:gd name="T4" fmla="*/ 1035844 w 21600"/>
                  <a:gd name="T5" fmla="*/ 319882 h 21600"/>
                  <a:gd name="T6" fmla="*/ 1035844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6" name="ïṥ1íḍê">
                <a:extLst>
                  <a:ext uri="{FF2B5EF4-FFF2-40B4-BE49-F238E27FC236}">
                    <a16:creationId xmlns:a16="http://schemas.microsoft.com/office/drawing/2014/main" id="{5F9E376D-4DF5-495D-B6CE-ADC96FADD98C}"/>
                  </a:ext>
                </a:extLst>
              </p:cNvPr>
              <p:cNvSpPr/>
              <p:nvPr/>
            </p:nvSpPr>
            <p:spPr bwMode="auto">
              <a:xfrm flipH="1">
                <a:off x="9139333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7" name="îSļïḍé">
                <a:extLst>
                  <a:ext uri="{FF2B5EF4-FFF2-40B4-BE49-F238E27FC236}">
                    <a16:creationId xmlns:a16="http://schemas.microsoft.com/office/drawing/2014/main" id="{DE40EA9D-C6F5-4109-98E9-8F8CD45DF6E0}"/>
                  </a:ext>
                </a:extLst>
              </p:cNvPr>
              <p:cNvSpPr/>
              <p:nvPr/>
            </p:nvSpPr>
            <p:spPr bwMode="auto">
              <a:xfrm>
                <a:off x="4239896" y="2987911"/>
                <a:ext cx="997698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8" name="íṩľïḋê">
                <a:extLst>
                  <a:ext uri="{FF2B5EF4-FFF2-40B4-BE49-F238E27FC236}">
                    <a16:creationId xmlns:a16="http://schemas.microsoft.com/office/drawing/2014/main" id="{DD8757A8-A389-4E35-B3C6-6DDC4D7FE5AB}"/>
                  </a:ext>
                </a:extLst>
              </p:cNvPr>
              <p:cNvSpPr/>
              <p:nvPr/>
            </p:nvSpPr>
            <p:spPr bwMode="auto">
              <a:xfrm>
                <a:off x="3192550" y="2664013"/>
                <a:ext cx="1027644" cy="317593"/>
              </a:xfrm>
              <a:custGeom>
                <a:avLst/>
                <a:gdLst>
                  <a:gd name="T0" fmla="*/ 1035050 w 21600"/>
                  <a:gd name="T1" fmla="*/ 319882 h 21600"/>
                  <a:gd name="T2" fmla="*/ 1035050 w 21600"/>
                  <a:gd name="T3" fmla="*/ 319882 h 21600"/>
                  <a:gd name="T4" fmla="*/ 1035050 w 21600"/>
                  <a:gd name="T5" fmla="*/ 319882 h 21600"/>
                  <a:gd name="T6" fmla="*/ 1035050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9" name="ïŝ1ïḑé">
                <a:extLst>
                  <a:ext uri="{FF2B5EF4-FFF2-40B4-BE49-F238E27FC236}">
                    <a16:creationId xmlns:a16="http://schemas.microsoft.com/office/drawing/2014/main" id="{10D668E0-CD47-4744-8F6B-50AC44849A58}"/>
                  </a:ext>
                </a:extLst>
              </p:cNvPr>
              <p:cNvSpPr/>
              <p:nvPr/>
            </p:nvSpPr>
            <p:spPr bwMode="auto">
              <a:xfrm>
                <a:off x="2128654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30" name="îslíďè">
                <a:extLst>
                  <a:ext uri="{FF2B5EF4-FFF2-40B4-BE49-F238E27FC236}">
                    <a16:creationId xmlns:a16="http://schemas.microsoft.com/office/drawing/2014/main" id="{33373850-3F9F-45A9-8CEE-2859AE13F648}"/>
                  </a:ext>
                </a:extLst>
              </p:cNvPr>
              <p:cNvSpPr/>
              <p:nvPr/>
            </p:nvSpPr>
            <p:spPr>
              <a:xfrm>
                <a:off x="5871316" y="3663056"/>
                <a:ext cx="456065" cy="467786"/>
              </a:xfrm>
              <a:custGeom>
                <a:avLst/>
                <a:gdLst>
                  <a:gd name="connsiteX0" fmla="*/ 482950 w 590421"/>
                  <a:gd name="connsiteY0" fmla="*/ 478928 h 605594"/>
                  <a:gd name="connsiteX1" fmla="*/ 546318 w 590421"/>
                  <a:gd name="connsiteY1" fmla="*/ 542261 h 605594"/>
                  <a:gd name="connsiteX2" fmla="*/ 482950 w 590421"/>
                  <a:gd name="connsiteY2" fmla="*/ 605594 h 605594"/>
                  <a:gd name="connsiteX3" fmla="*/ 419582 w 590421"/>
                  <a:gd name="connsiteY3" fmla="*/ 542261 h 605594"/>
                  <a:gd name="connsiteX4" fmla="*/ 482950 w 590421"/>
                  <a:gd name="connsiteY4" fmla="*/ 478928 h 605594"/>
                  <a:gd name="connsiteX5" fmla="*/ 491973 w 590421"/>
                  <a:gd name="connsiteY5" fmla="*/ 311123 h 605594"/>
                  <a:gd name="connsiteX6" fmla="*/ 590421 w 590421"/>
                  <a:gd name="connsiteY6" fmla="*/ 313056 h 605594"/>
                  <a:gd name="connsiteX7" fmla="*/ 523867 w 590421"/>
                  <a:gd name="connsiteY7" fmla="*/ 464293 h 605594"/>
                  <a:gd name="connsiteX8" fmla="*/ 483031 w 590421"/>
                  <a:gd name="connsiteY8" fmla="*/ 454260 h 605594"/>
                  <a:gd name="connsiteX9" fmla="*/ 395092 w 590421"/>
                  <a:gd name="connsiteY9" fmla="*/ 535631 h 605594"/>
                  <a:gd name="connsiteX10" fmla="*/ 346052 w 590421"/>
                  <a:gd name="connsiteY10" fmla="*/ 540602 h 605594"/>
                  <a:gd name="connsiteX11" fmla="*/ 238017 w 590421"/>
                  <a:gd name="connsiteY11" fmla="*/ 515565 h 605594"/>
                  <a:gd name="connsiteX12" fmla="*/ 286964 w 590421"/>
                  <a:gd name="connsiteY12" fmla="*/ 429959 h 605594"/>
                  <a:gd name="connsiteX13" fmla="*/ 346052 w 590421"/>
                  <a:gd name="connsiteY13" fmla="*/ 442385 h 605594"/>
                  <a:gd name="connsiteX14" fmla="*/ 491973 w 590421"/>
                  <a:gd name="connsiteY14" fmla="*/ 311123 h 605594"/>
                  <a:gd name="connsiteX15" fmla="*/ 63403 w 590421"/>
                  <a:gd name="connsiteY15" fmla="*/ 237876 h 605594"/>
                  <a:gd name="connsiteX16" fmla="*/ 126806 w 590421"/>
                  <a:gd name="connsiteY16" fmla="*/ 301138 h 605594"/>
                  <a:gd name="connsiteX17" fmla="*/ 63403 w 590421"/>
                  <a:gd name="connsiteY17" fmla="*/ 364400 h 605594"/>
                  <a:gd name="connsiteX18" fmla="*/ 0 w 590421"/>
                  <a:gd name="connsiteY18" fmla="*/ 301138 h 605594"/>
                  <a:gd name="connsiteX19" fmla="*/ 63403 w 590421"/>
                  <a:gd name="connsiteY19" fmla="*/ 237876 h 605594"/>
                  <a:gd name="connsiteX20" fmla="*/ 203337 w 590421"/>
                  <a:gd name="connsiteY20" fmla="*/ 97239 h 605594"/>
                  <a:gd name="connsiteX21" fmla="*/ 255588 w 590421"/>
                  <a:gd name="connsiteY21" fmla="*/ 180803 h 605594"/>
                  <a:gd name="connsiteX22" fmla="*/ 199466 w 590421"/>
                  <a:gd name="connsiteY22" fmla="*/ 296027 h 605594"/>
                  <a:gd name="connsiteX23" fmla="*/ 254113 w 590421"/>
                  <a:gd name="connsiteY23" fmla="*/ 409962 h 605594"/>
                  <a:gd name="connsiteX24" fmla="*/ 205456 w 590421"/>
                  <a:gd name="connsiteY24" fmla="*/ 496287 h 605594"/>
                  <a:gd name="connsiteX25" fmla="*/ 113671 w 590421"/>
                  <a:gd name="connsiteY25" fmla="*/ 373425 h 605594"/>
                  <a:gd name="connsiteX26" fmla="*/ 151546 w 590421"/>
                  <a:gd name="connsiteY26" fmla="*/ 301181 h 605594"/>
                  <a:gd name="connsiteX27" fmla="*/ 110999 w 590421"/>
                  <a:gd name="connsiteY27" fmla="*/ 227095 h 605594"/>
                  <a:gd name="connsiteX28" fmla="*/ 203337 w 590421"/>
                  <a:gd name="connsiteY28" fmla="*/ 97239 h 605594"/>
                  <a:gd name="connsiteX29" fmla="*/ 346047 w 590421"/>
                  <a:gd name="connsiteY29" fmla="*/ 51442 h 605594"/>
                  <a:gd name="connsiteX30" fmla="*/ 391856 w 590421"/>
                  <a:gd name="connsiteY30" fmla="*/ 55769 h 605594"/>
                  <a:gd name="connsiteX31" fmla="*/ 391487 w 590421"/>
                  <a:gd name="connsiteY31" fmla="*/ 63318 h 605594"/>
                  <a:gd name="connsiteX32" fmla="*/ 479696 w 590421"/>
                  <a:gd name="connsiteY32" fmla="*/ 151328 h 605594"/>
                  <a:gd name="connsiteX33" fmla="*/ 530574 w 590421"/>
                  <a:gd name="connsiteY33" fmla="*/ 135217 h 605594"/>
                  <a:gd name="connsiteX34" fmla="*/ 590209 w 590421"/>
                  <a:gd name="connsiteY34" fmla="*/ 275978 h 605594"/>
                  <a:gd name="connsiteX35" fmla="*/ 491678 w 590421"/>
                  <a:gd name="connsiteY35" fmla="*/ 279016 h 605594"/>
                  <a:gd name="connsiteX36" fmla="*/ 346047 w 590421"/>
                  <a:gd name="connsiteY36" fmla="*/ 149579 h 605594"/>
                  <a:gd name="connsiteX37" fmla="*/ 285766 w 590421"/>
                  <a:gd name="connsiteY37" fmla="*/ 162559 h 605594"/>
                  <a:gd name="connsiteX38" fmla="*/ 237100 w 590421"/>
                  <a:gd name="connsiteY38" fmla="*/ 76943 h 605594"/>
                  <a:gd name="connsiteX39" fmla="*/ 346047 w 590421"/>
                  <a:gd name="connsiteY39" fmla="*/ 51442 h 605594"/>
                  <a:gd name="connsiteX40" fmla="*/ 479634 w 590421"/>
                  <a:gd name="connsiteY40" fmla="*/ 0 h 605594"/>
                  <a:gd name="connsiteX41" fmla="*/ 543002 w 590421"/>
                  <a:gd name="connsiteY41" fmla="*/ 63333 h 605594"/>
                  <a:gd name="connsiteX42" fmla="*/ 479634 w 590421"/>
                  <a:gd name="connsiteY42" fmla="*/ 126666 h 605594"/>
                  <a:gd name="connsiteX43" fmla="*/ 416266 w 590421"/>
                  <a:gd name="connsiteY43" fmla="*/ 63333 h 605594"/>
                  <a:gd name="connsiteX44" fmla="*/ 479634 w 590421"/>
                  <a:gd name="connsiteY44" fmla="*/ 0 h 60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90421" h="605594">
                    <a:moveTo>
                      <a:pt x="482950" y="478928"/>
                    </a:moveTo>
                    <a:cubicBezTo>
                      <a:pt x="517947" y="478928"/>
                      <a:pt x="546318" y="507283"/>
                      <a:pt x="546318" y="542261"/>
                    </a:cubicBezTo>
                    <a:cubicBezTo>
                      <a:pt x="546318" y="577239"/>
                      <a:pt x="517947" y="605594"/>
                      <a:pt x="482950" y="605594"/>
                    </a:cubicBezTo>
                    <a:cubicBezTo>
                      <a:pt x="447953" y="605594"/>
                      <a:pt x="419582" y="577239"/>
                      <a:pt x="419582" y="542261"/>
                    </a:cubicBezTo>
                    <a:cubicBezTo>
                      <a:pt x="419582" y="507283"/>
                      <a:pt x="447953" y="478928"/>
                      <a:pt x="482950" y="478928"/>
                    </a:cubicBezTo>
                    <a:close/>
                    <a:moveTo>
                      <a:pt x="491973" y="311123"/>
                    </a:moveTo>
                    <a:lnTo>
                      <a:pt x="590421" y="313056"/>
                    </a:lnTo>
                    <a:cubicBezTo>
                      <a:pt x="586365" y="371507"/>
                      <a:pt x="561845" y="424252"/>
                      <a:pt x="523867" y="464293"/>
                    </a:cubicBezTo>
                    <a:cubicBezTo>
                      <a:pt x="511607" y="457850"/>
                      <a:pt x="497780" y="454260"/>
                      <a:pt x="483031" y="454260"/>
                    </a:cubicBezTo>
                    <a:cubicBezTo>
                      <a:pt x="436481" y="454260"/>
                      <a:pt x="398410" y="490159"/>
                      <a:pt x="395092" y="535631"/>
                    </a:cubicBezTo>
                    <a:cubicBezTo>
                      <a:pt x="379237" y="538853"/>
                      <a:pt x="362829" y="540602"/>
                      <a:pt x="346052" y="540602"/>
                    </a:cubicBezTo>
                    <a:cubicBezTo>
                      <a:pt x="307336" y="540602"/>
                      <a:pt x="270649" y="531581"/>
                      <a:pt x="238017" y="515565"/>
                    </a:cubicBezTo>
                    <a:lnTo>
                      <a:pt x="286964" y="429959"/>
                    </a:lnTo>
                    <a:cubicBezTo>
                      <a:pt x="305032" y="437967"/>
                      <a:pt x="325127" y="442385"/>
                      <a:pt x="346052" y="442385"/>
                    </a:cubicBezTo>
                    <a:cubicBezTo>
                      <a:pt x="421916" y="442385"/>
                      <a:pt x="484414" y="384855"/>
                      <a:pt x="491973" y="311123"/>
                    </a:cubicBezTo>
                    <a:close/>
                    <a:moveTo>
                      <a:pt x="63403" y="237876"/>
                    </a:moveTo>
                    <a:cubicBezTo>
                      <a:pt x="98420" y="237876"/>
                      <a:pt x="126806" y="266199"/>
                      <a:pt x="126806" y="301138"/>
                    </a:cubicBezTo>
                    <a:cubicBezTo>
                      <a:pt x="126806" y="336077"/>
                      <a:pt x="98420" y="364400"/>
                      <a:pt x="63403" y="364400"/>
                    </a:cubicBezTo>
                    <a:cubicBezTo>
                      <a:pt x="28386" y="364400"/>
                      <a:pt x="0" y="336077"/>
                      <a:pt x="0" y="301138"/>
                    </a:cubicBezTo>
                    <a:cubicBezTo>
                      <a:pt x="0" y="266199"/>
                      <a:pt x="28386" y="237876"/>
                      <a:pt x="63403" y="237876"/>
                    </a:cubicBezTo>
                    <a:close/>
                    <a:moveTo>
                      <a:pt x="203337" y="97239"/>
                    </a:moveTo>
                    <a:lnTo>
                      <a:pt x="255588" y="180803"/>
                    </a:lnTo>
                    <a:cubicBezTo>
                      <a:pt x="221491" y="207585"/>
                      <a:pt x="199466" y="249275"/>
                      <a:pt x="199466" y="296027"/>
                    </a:cubicBezTo>
                    <a:cubicBezTo>
                      <a:pt x="199466" y="342042"/>
                      <a:pt x="220754" y="383180"/>
                      <a:pt x="254113" y="409962"/>
                    </a:cubicBezTo>
                    <a:lnTo>
                      <a:pt x="205456" y="496287"/>
                    </a:lnTo>
                    <a:cubicBezTo>
                      <a:pt x="162974" y="466469"/>
                      <a:pt x="130443" y="423582"/>
                      <a:pt x="113671" y="373425"/>
                    </a:cubicBezTo>
                    <a:cubicBezTo>
                      <a:pt x="136618" y="357504"/>
                      <a:pt x="151546" y="331091"/>
                      <a:pt x="151546" y="301181"/>
                    </a:cubicBezTo>
                    <a:cubicBezTo>
                      <a:pt x="151546" y="270074"/>
                      <a:pt x="135420" y="242741"/>
                      <a:pt x="110999" y="227095"/>
                    </a:cubicBezTo>
                    <a:cubicBezTo>
                      <a:pt x="126573" y="174177"/>
                      <a:pt x="159564" y="128714"/>
                      <a:pt x="203337" y="97239"/>
                    </a:cubicBezTo>
                    <a:close/>
                    <a:moveTo>
                      <a:pt x="346047" y="51442"/>
                    </a:moveTo>
                    <a:cubicBezTo>
                      <a:pt x="361716" y="51442"/>
                      <a:pt x="377016" y="52915"/>
                      <a:pt x="391856" y="55769"/>
                    </a:cubicBezTo>
                    <a:cubicBezTo>
                      <a:pt x="391671" y="58254"/>
                      <a:pt x="391487" y="60740"/>
                      <a:pt x="391487" y="63318"/>
                    </a:cubicBezTo>
                    <a:cubicBezTo>
                      <a:pt x="391487" y="111926"/>
                      <a:pt x="430937" y="151328"/>
                      <a:pt x="479696" y="151328"/>
                    </a:cubicBezTo>
                    <a:cubicBezTo>
                      <a:pt x="498683" y="151328"/>
                      <a:pt x="516195" y="145344"/>
                      <a:pt x="530574" y="135217"/>
                    </a:cubicBezTo>
                    <a:cubicBezTo>
                      <a:pt x="564032" y="173514"/>
                      <a:pt x="585877" y="222307"/>
                      <a:pt x="590209" y="275978"/>
                    </a:cubicBezTo>
                    <a:lnTo>
                      <a:pt x="491678" y="279016"/>
                    </a:lnTo>
                    <a:cubicBezTo>
                      <a:pt x="483198" y="206196"/>
                      <a:pt x="421259" y="149579"/>
                      <a:pt x="346047" y="149579"/>
                    </a:cubicBezTo>
                    <a:cubicBezTo>
                      <a:pt x="324571" y="149579"/>
                      <a:pt x="304201" y="154274"/>
                      <a:pt x="285766" y="162559"/>
                    </a:cubicBezTo>
                    <a:lnTo>
                      <a:pt x="237100" y="76943"/>
                    </a:lnTo>
                    <a:cubicBezTo>
                      <a:pt x="269913" y="60648"/>
                      <a:pt x="306966" y="51442"/>
                      <a:pt x="346047" y="51442"/>
                    </a:cubicBezTo>
                    <a:close/>
                    <a:moveTo>
                      <a:pt x="479634" y="0"/>
                    </a:moveTo>
                    <a:cubicBezTo>
                      <a:pt x="514631" y="0"/>
                      <a:pt x="543002" y="28355"/>
                      <a:pt x="543002" y="63333"/>
                    </a:cubicBezTo>
                    <a:cubicBezTo>
                      <a:pt x="543002" y="98311"/>
                      <a:pt x="514631" y="126666"/>
                      <a:pt x="479634" y="126666"/>
                    </a:cubicBezTo>
                    <a:cubicBezTo>
                      <a:pt x="444637" y="126666"/>
                      <a:pt x="416266" y="98311"/>
                      <a:pt x="416266" y="63333"/>
                    </a:cubicBezTo>
                    <a:cubicBezTo>
                      <a:pt x="416266" y="28355"/>
                      <a:pt x="444637" y="0"/>
                      <a:pt x="4796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74" name="iṩḷiďè">
              <a:extLst>
                <a:ext uri="{FF2B5EF4-FFF2-40B4-BE49-F238E27FC236}">
                  <a16:creationId xmlns:a16="http://schemas.microsoft.com/office/drawing/2014/main" id="{07FC4D39-DEFC-4AA5-8429-43234E3DEF18}"/>
                </a:ext>
              </a:extLst>
            </p:cNvPr>
            <p:cNvGrpSpPr/>
            <p:nvPr/>
          </p:nvGrpSpPr>
          <p:grpSpPr>
            <a:xfrm>
              <a:off x="982012" y="3246686"/>
              <a:ext cx="1458717" cy="1302604"/>
              <a:chOff x="982012" y="3246686"/>
              <a:chExt cx="1458717" cy="1302604"/>
            </a:xfrm>
          </p:grpSpPr>
          <p:cxnSp>
            <p:nvCxnSpPr>
              <p:cNvPr id="809" name="直接连接符 93">
                <a:extLst>
                  <a:ext uri="{FF2B5EF4-FFF2-40B4-BE49-F238E27FC236}">
                    <a16:creationId xmlns:a16="http://schemas.microsoft.com/office/drawing/2014/main" id="{9F26EB03-3729-4197-A5A6-BA3F00E24FEE}"/>
                  </a:ext>
                </a:extLst>
              </p:cNvPr>
              <p:cNvCxnSpPr/>
              <p:nvPr/>
            </p:nvCxnSpPr>
            <p:spPr>
              <a:xfrm>
                <a:off x="1711371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0" name="ï$ļïď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982012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人事管理系统</a:t>
                </a:r>
                <a:endParaRPr lang="en-US" altLang="zh-CN" sz="1100" dirty="0"/>
              </a:p>
            </p:txBody>
          </p:sp>
        </p:grpSp>
        <p:grpSp>
          <p:nvGrpSpPr>
            <p:cNvPr id="775" name="iṩḷîdé">
              <a:extLst>
                <a:ext uri="{FF2B5EF4-FFF2-40B4-BE49-F238E27FC236}">
                  <a16:creationId xmlns:a16="http://schemas.microsoft.com/office/drawing/2014/main" id="{F46A880D-0EB1-4248-BB4B-B12B3A197A41}"/>
                </a:ext>
              </a:extLst>
            </p:cNvPr>
            <p:cNvGrpSpPr/>
            <p:nvPr/>
          </p:nvGrpSpPr>
          <p:grpSpPr>
            <a:xfrm>
              <a:off x="2066398" y="3571371"/>
              <a:ext cx="1458717" cy="1377296"/>
              <a:chOff x="2066398" y="3571371"/>
              <a:chExt cx="1458717" cy="1377296"/>
            </a:xfrm>
          </p:grpSpPr>
          <p:cxnSp>
            <p:nvCxnSpPr>
              <p:cNvPr id="807" name="直接连接符 94">
                <a:extLst>
                  <a:ext uri="{FF2B5EF4-FFF2-40B4-BE49-F238E27FC236}">
                    <a16:creationId xmlns:a16="http://schemas.microsoft.com/office/drawing/2014/main" id="{50A66161-D063-44CF-8CD4-4EFC2870A7EF}"/>
                  </a:ext>
                </a:extLst>
              </p:cNvPr>
              <p:cNvCxnSpPr/>
              <p:nvPr/>
            </p:nvCxnSpPr>
            <p:spPr>
              <a:xfrm>
                <a:off x="2795757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8" name="îŝḷï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2066398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渠道分销管理</a:t>
                </a:r>
                <a:endParaRPr lang="en-US" altLang="zh-CN" sz="1100" dirty="0"/>
              </a:p>
            </p:txBody>
          </p:sp>
        </p:grpSp>
        <p:grpSp>
          <p:nvGrpSpPr>
            <p:cNvPr id="776" name="îŝļîḋè">
              <a:extLst>
                <a:ext uri="{FF2B5EF4-FFF2-40B4-BE49-F238E27FC236}">
                  <a16:creationId xmlns:a16="http://schemas.microsoft.com/office/drawing/2014/main" id="{3441E12A-EC07-4136-B358-24516A890B68}"/>
                </a:ext>
              </a:extLst>
            </p:cNvPr>
            <p:cNvGrpSpPr/>
            <p:nvPr/>
          </p:nvGrpSpPr>
          <p:grpSpPr>
            <a:xfrm>
              <a:off x="3113351" y="3902852"/>
              <a:ext cx="1458717" cy="1445192"/>
              <a:chOff x="3113351" y="3902852"/>
              <a:chExt cx="1458717" cy="1445192"/>
            </a:xfrm>
          </p:grpSpPr>
          <p:cxnSp>
            <p:nvCxnSpPr>
              <p:cNvPr id="805" name="直接连接符 95">
                <a:extLst>
                  <a:ext uri="{FF2B5EF4-FFF2-40B4-BE49-F238E27FC236}">
                    <a16:creationId xmlns:a16="http://schemas.microsoft.com/office/drawing/2014/main" id="{EF99EE0C-13E2-458E-84D8-ECA9287199B0}"/>
                  </a:ext>
                </a:extLst>
              </p:cNvPr>
              <p:cNvCxnSpPr/>
              <p:nvPr/>
            </p:nvCxnSpPr>
            <p:spPr>
              <a:xfrm>
                <a:off x="3842710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6" name="iṥļi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11335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销售管理系统</a:t>
                </a:r>
                <a:endParaRPr lang="en-US" altLang="zh-CN" sz="1100" dirty="0"/>
              </a:p>
            </p:txBody>
          </p:sp>
        </p:grpSp>
        <p:grpSp>
          <p:nvGrpSpPr>
            <p:cNvPr id="777" name="îslïdè">
              <a:extLst>
                <a:ext uri="{FF2B5EF4-FFF2-40B4-BE49-F238E27FC236}">
                  <a16:creationId xmlns:a16="http://schemas.microsoft.com/office/drawing/2014/main" id="{F27D713D-8530-495E-952F-02AD3BC43DA0}"/>
                </a:ext>
              </a:extLst>
            </p:cNvPr>
            <p:cNvGrpSpPr/>
            <p:nvPr/>
          </p:nvGrpSpPr>
          <p:grpSpPr>
            <a:xfrm>
              <a:off x="3710513" y="4155331"/>
              <a:ext cx="2017005" cy="1592090"/>
              <a:chOff x="3710513" y="4155331"/>
              <a:chExt cx="2017005" cy="1592090"/>
            </a:xfrm>
          </p:grpSpPr>
          <p:cxnSp>
            <p:nvCxnSpPr>
              <p:cNvPr id="803" name="直接连接符 96">
                <a:extLst>
                  <a:ext uri="{FF2B5EF4-FFF2-40B4-BE49-F238E27FC236}">
                    <a16:creationId xmlns:a16="http://schemas.microsoft.com/office/drawing/2014/main" id="{EAEC2207-60B3-491C-877A-B18EEB6B7FC0}"/>
                  </a:ext>
                </a:extLst>
              </p:cNvPr>
              <p:cNvCxnSpPr/>
              <p:nvPr/>
            </p:nvCxnSpPr>
            <p:spPr>
              <a:xfrm>
                <a:off x="4700524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4" name="iŝ1iḑê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710513" y="5236817"/>
                <a:ext cx="2017005" cy="510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智能档案馆建设</a:t>
                </a:r>
                <a:endParaRPr lang="en-US" altLang="zh-CN" sz="1200" dirty="0"/>
              </a:p>
            </p:txBody>
          </p:sp>
        </p:grpSp>
        <p:cxnSp>
          <p:nvCxnSpPr>
            <p:cNvPr id="778" name="直接连接符 97">
              <a:extLst>
                <a:ext uri="{FF2B5EF4-FFF2-40B4-BE49-F238E27FC236}">
                  <a16:creationId xmlns:a16="http://schemas.microsoft.com/office/drawing/2014/main" id="{A8265322-1795-4476-9A8B-6537BA6158D7}"/>
                </a:ext>
              </a:extLst>
            </p:cNvPr>
            <p:cNvCxnSpPr/>
            <p:nvPr/>
          </p:nvCxnSpPr>
          <p:spPr>
            <a:xfrm>
              <a:off x="6099349" y="4480017"/>
              <a:ext cx="0" cy="1080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9" name="ïSḻîḓè">
              <a:extLst>
                <a:ext uri="{FF2B5EF4-FFF2-40B4-BE49-F238E27FC236}">
                  <a16:creationId xmlns:a16="http://schemas.microsoft.com/office/drawing/2014/main" id="{8F12392A-028C-403C-A954-992F10E096D9}"/>
                </a:ext>
              </a:extLst>
            </p:cNvPr>
            <p:cNvSpPr/>
            <p:nvPr/>
          </p:nvSpPr>
          <p:spPr bwMode="auto">
            <a:xfrm>
              <a:off x="5299648" y="5636194"/>
              <a:ext cx="1591114" cy="510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b="1" dirty="0"/>
                <a:t>晨科全业务管理平台</a:t>
              </a:r>
              <a:endParaRPr lang="en-US" altLang="zh-CN" sz="1200" b="1" dirty="0"/>
            </a:p>
          </p:txBody>
        </p:sp>
        <p:grpSp>
          <p:nvGrpSpPr>
            <p:cNvPr id="780" name="îṡḷídê">
              <a:extLst>
                <a:ext uri="{FF2B5EF4-FFF2-40B4-BE49-F238E27FC236}">
                  <a16:creationId xmlns:a16="http://schemas.microsoft.com/office/drawing/2014/main" id="{D60F832D-8F6E-49CC-B26A-EB3881801F63}"/>
                </a:ext>
              </a:extLst>
            </p:cNvPr>
            <p:cNvGrpSpPr/>
            <p:nvPr/>
          </p:nvGrpSpPr>
          <p:grpSpPr>
            <a:xfrm>
              <a:off x="9757970" y="3246686"/>
              <a:ext cx="1458717" cy="1302604"/>
              <a:chOff x="9757970" y="3246686"/>
              <a:chExt cx="1458717" cy="1302604"/>
            </a:xfrm>
          </p:grpSpPr>
          <p:cxnSp>
            <p:nvCxnSpPr>
              <p:cNvPr id="801" name="直接连接符 101">
                <a:extLst>
                  <a:ext uri="{FF2B5EF4-FFF2-40B4-BE49-F238E27FC236}">
                    <a16:creationId xmlns:a16="http://schemas.microsoft.com/office/drawing/2014/main" id="{E13BA021-282B-4F7E-A117-521CAD19647E}"/>
                  </a:ext>
                </a:extLst>
              </p:cNvPr>
              <p:cNvCxnSpPr/>
              <p:nvPr/>
            </p:nvCxnSpPr>
            <p:spPr>
              <a:xfrm flipH="1">
                <a:off x="10477454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2" name="îślíd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9757970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行政</a:t>
                </a:r>
                <a:r>
                  <a:rPr lang="en-US" altLang="zh-CN" sz="1100" dirty="0"/>
                  <a:t>OA</a:t>
                </a: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</p:grpSp>
        <p:grpSp>
          <p:nvGrpSpPr>
            <p:cNvPr id="781" name="îŝḷîdè">
              <a:extLst>
                <a:ext uri="{FF2B5EF4-FFF2-40B4-BE49-F238E27FC236}">
                  <a16:creationId xmlns:a16="http://schemas.microsoft.com/office/drawing/2014/main" id="{97038E0C-E0A2-4A87-A41C-84CC6817FD11}"/>
                </a:ext>
              </a:extLst>
            </p:cNvPr>
            <p:cNvGrpSpPr/>
            <p:nvPr/>
          </p:nvGrpSpPr>
          <p:grpSpPr>
            <a:xfrm>
              <a:off x="8673584" y="3571371"/>
              <a:ext cx="1458717" cy="1377296"/>
              <a:chOff x="8673584" y="3571371"/>
              <a:chExt cx="1458717" cy="1377296"/>
            </a:xfrm>
          </p:grpSpPr>
          <p:cxnSp>
            <p:nvCxnSpPr>
              <p:cNvPr id="799" name="直接连接符 102">
                <a:extLst>
                  <a:ext uri="{FF2B5EF4-FFF2-40B4-BE49-F238E27FC236}">
                    <a16:creationId xmlns:a16="http://schemas.microsoft.com/office/drawing/2014/main" id="{823B0117-23AD-4B9C-ABFA-F1CFBF104213}"/>
                  </a:ext>
                </a:extLst>
              </p:cNvPr>
              <p:cNvCxnSpPr/>
              <p:nvPr/>
            </p:nvCxnSpPr>
            <p:spPr>
              <a:xfrm flipH="1">
                <a:off x="9393068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0" name="iṣļíḍè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8673584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仓储管理系统</a:t>
                </a:r>
                <a:endParaRPr lang="en-US" altLang="zh-CN" sz="1100" dirty="0"/>
              </a:p>
            </p:txBody>
          </p:sp>
        </p:grpSp>
        <p:grpSp>
          <p:nvGrpSpPr>
            <p:cNvPr id="782" name="ïṩľíḍe">
              <a:extLst>
                <a:ext uri="{FF2B5EF4-FFF2-40B4-BE49-F238E27FC236}">
                  <a16:creationId xmlns:a16="http://schemas.microsoft.com/office/drawing/2014/main" id="{BBF6E885-9893-4A25-8D48-59F313E50049}"/>
                </a:ext>
              </a:extLst>
            </p:cNvPr>
            <p:cNvGrpSpPr/>
            <p:nvPr/>
          </p:nvGrpSpPr>
          <p:grpSpPr>
            <a:xfrm>
              <a:off x="7626631" y="3902852"/>
              <a:ext cx="1458717" cy="1445192"/>
              <a:chOff x="7626631" y="3902852"/>
              <a:chExt cx="1458717" cy="1445192"/>
            </a:xfrm>
          </p:grpSpPr>
          <p:cxnSp>
            <p:nvCxnSpPr>
              <p:cNvPr id="797" name="直接连接符 103">
                <a:extLst>
                  <a:ext uri="{FF2B5EF4-FFF2-40B4-BE49-F238E27FC236}">
                    <a16:creationId xmlns:a16="http://schemas.microsoft.com/office/drawing/2014/main" id="{FC6C476A-9744-4C35-B24A-0443934D846F}"/>
                  </a:ext>
                </a:extLst>
              </p:cNvPr>
              <p:cNvCxnSpPr/>
              <p:nvPr/>
            </p:nvCxnSpPr>
            <p:spPr>
              <a:xfrm flipH="1">
                <a:off x="8346115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8" name="iSlíḑ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762663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客户管理系统</a:t>
                </a:r>
                <a:endParaRPr lang="en-US" altLang="zh-CN" sz="1100" dirty="0"/>
              </a:p>
            </p:txBody>
          </p:sp>
        </p:grpSp>
        <p:grpSp>
          <p:nvGrpSpPr>
            <p:cNvPr id="783" name="íṡḷiḍe">
              <a:extLst>
                <a:ext uri="{FF2B5EF4-FFF2-40B4-BE49-F238E27FC236}">
                  <a16:creationId xmlns:a16="http://schemas.microsoft.com/office/drawing/2014/main" id="{D830BC02-AB86-43BD-B98A-BD1580C035B9}"/>
                </a:ext>
              </a:extLst>
            </p:cNvPr>
            <p:cNvGrpSpPr/>
            <p:nvPr/>
          </p:nvGrpSpPr>
          <p:grpSpPr>
            <a:xfrm>
              <a:off x="6626117" y="4155331"/>
              <a:ext cx="1794134" cy="1589348"/>
              <a:chOff x="6626117" y="4155331"/>
              <a:chExt cx="1794134" cy="1589348"/>
            </a:xfrm>
          </p:grpSpPr>
          <p:cxnSp>
            <p:nvCxnSpPr>
              <p:cNvPr id="795" name="直接连接符 104">
                <a:extLst>
                  <a:ext uri="{FF2B5EF4-FFF2-40B4-BE49-F238E27FC236}">
                    <a16:creationId xmlns:a16="http://schemas.microsoft.com/office/drawing/2014/main" id="{BEF57B5D-59D2-4C22-B41F-95D37364843C}"/>
                  </a:ext>
                </a:extLst>
              </p:cNvPr>
              <p:cNvCxnSpPr/>
              <p:nvPr/>
            </p:nvCxnSpPr>
            <p:spPr>
              <a:xfrm flipH="1">
                <a:off x="7488301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6" name="ïṥļîḋ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6626117" y="5234075"/>
                <a:ext cx="1794134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设备资产管理系统</a:t>
                </a:r>
                <a:endParaRPr lang="en-US" altLang="zh-CN" sz="1100" dirty="0"/>
              </a:p>
            </p:txBody>
          </p:sp>
        </p:grpSp>
        <p:grpSp>
          <p:nvGrpSpPr>
            <p:cNvPr id="784" name="îŝḻïḋé">
              <a:extLst>
                <a:ext uri="{FF2B5EF4-FFF2-40B4-BE49-F238E27FC236}">
                  <a16:creationId xmlns:a16="http://schemas.microsoft.com/office/drawing/2014/main" id="{99D4AB06-EF72-4CEE-8DAF-67B729C30E1B}"/>
                </a:ext>
              </a:extLst>
            </p:cNvPr>
            <p:cNvGrpSpPr/>
            <p:nvPr/>
          </p:nvGrpSpPr>
          <p:grpSpPr>
            <a:xfrm>
              <a:off x="3710513" y="1368623"/>
              <a:ext cx="4770973" cy="1078180"/>
              <a:chOff x="3710513" y="1368623"/>
              <a:chExt cx="4770973" cy="1078180"/>
            </a:xfrm>
          </p:grpSpPr>
          <p:sp>
            <p:nvSpPr>
              <p:cNvPr id="793" name="íṧļîď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3710513" y="1826497"/>
                <a:ext cx="4770973" cy="620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基于拥有自主知识产权的晨科全业务管理平台，研发了各类管理软件，从商务和财务到销售与服务，我们的产品领域覆盖所有业务线</a:t>
                </a:r>
                <a:endParaRPr lang="en-US" altLang="zh-CN" sz="1100" dirty="0"/>
              </a:p>
            </p:txBody>
          </p:sp>
          <p:sp>
            <p:nvSpPr>
              <p:cNvPr id="794" name="išḻîd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3710513" y="1368623"/>
                <a:ext cx="4770973" cy="457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/>
                  <a:t>专注管理软件</a:t>
                </a:r>
                <a:endParaRPr lang="en-US" altLang="zh-CN" sz="2400" b="1" dirty="0"/>
              </a:p>
            </p:txBody>
          </p:sp>
        </p:grpSp>
        <p:sp>
          <p:nvSpPr>
            <p:cNvPr id="785" name="íšľíďê">
              <a:extLst>
                <a:ext uri="{FF2B5EF4-FFF2-40B4-BE49-F238E27FC236}">
                  <a16:creationId xmlns:a16="http://schemas.microsoft.com/office/drawing/2014/main" id="{D41390D9-8CC9-45E4-BB3D-B007AE382699}"/>
                </a:ext>
              </a:extLst>
            </p:cNvPr>
            <p:cNvSpPr/>
            <p:nvPr/>
          </p:nvSpPr>
          <p:spPr>
            <a:xfrm>
              <a:off x="1528418" y="2491821"/>
              <a:ext cx="360238" cy="343595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6" name="işlîdé">
              <a:extLst>
                <a:ext uri="{FF2B5EF4-FFF2-40B4-BE49-F238E27FC236}">
                  <a16:creationId xmlns:a16="http://schemas.microsoft.com/office/drawing/2014/main" id="{4ADAC6EC-BFF4-4932-8919-F66E436120FE}"/>
                </a:ext>
              </a:extLst>
            </p:cNvPr>
            <p:cNvSpPr/>
            <p:nvPr/>
          </p:nvSpPr>
          <p:spPr>
            <a:xfrm>
              <a:off x="2617470" y="2808185"/>
              <a:ext cx="350907" cy="360238"/>
            </a:xfrm>
            <a:custGeom>
              <a:avLst/>
              <a:gdLst>
                <a:gd name="connsiteX0" fmla="*/ 549811 w 591833"/>
                <a:gd name="connsiteY0" fmla="*/ 523595 h 607569"/>
                <a:gd name="connsiteX1" fmla="*/ 591833 w 591833"/>
                <a:gd name="connsiteY1" fmla="*/ 565582 h 607569"/>
                <a:gd name="connsiteX2" fmla="*/ 549811 w 591833"/>
                <a:gd name="connsiteY2" fmla="*/ 607569 h 607569"/>
                <a:gd name="connsiteX3" fmla="*/ 507789 w 591833"/>
                <a:gd name="connsiteY3" fmla="*/ 565582 h 607569"/>
                <a:gd name="connsiteX4" fmla="*/ 549811 w 591833"/>
                <a:gd name="connsiteY4" fmla="*/ 523595 h 607569"/>
                <a:gd name="connsiteX5" fmla="*/ 295917 w 591833"/>
                <a:gd name="connsiteY5" fmla="*/ 523595 h 607569"/>
                <a:gd name="connsiteX6" fmla="*/ 338010 w 591833"/>
                <a:gd name="connsiteY6" fmla="*/ 565582 h 607569"/>
                <a:gd name="connsiteX7" fmla="*/ 295917 w 591833"/>
                <a:gd name="connsiteY7" fmla="*/ 607569 h 607569"/>
                <a:gd name="connsiteX8" fmla="*/ 253824 w 591833"/>
                <a:gd name="connsiteY8" fmla="*/ 565582 h 607569"/>
                <a:gd name="connsiteX9" fmla="*/ 295917 w 591833"/>
                <a:gd name="connsiteY9" fmla="*/ 523595 h 607569"/>
                <a:gd name="connsiteX10" fmla="*/ 42022 w 591833"/>
                <a:gd name="connsiteY10" fmla="*/ 523595 h 607569"/>
                <a:gd name="connsiteX11" fmla="*/ 84044 w 591833"/>
                <a:gd name="connsiteY11" fmla="*/ 565582 h 607569"/>
                <a:gd name="connsiteX12" fmla="*/ 42022 w 591833"/>
                <a:gd name="connsiteY12" fmla="*/ 607569 h 607569"/>
                <a:gd name="connsiteX13" fmla="*/ 0 w 591833"/>
                <a:gd name="connsiteY13" fmla="*/ 565582 h 607569"/>
                <a:gd name="connsiteX14" fmla="*/ 42022 w 591833"/>
                <a:gd name="connsiteY14" fmla="*/ 523595 h 607569"/>
                <a:gd name="connsiteX15" fmla="*/ 275789 w 591833"/>
                <a:gd name="connsiteY15" fmla="*/ 358260 h 607569"/>
                <a:gd name="connsiteX16" fmla="*/ 295916 w 591833"/>
                <a:gd name="connsiteY16" fmla="*/ 359334 h 607569"/>
                <a:gd name="connsiteX17" fmla="*/ 316043 w 591833"/>
                <a:gd name="connsiteY17" fmla="*/ 358260 h 607569"/>
                <a:gd name="connsiteX18" fmla="*/ 316043 w 591833"/>
                <a:gd name="connsiteY18" fmla="*/ 426658 h 607569"/>
                <a:gd name="connsiteX19" fmla="*/ 548348 w 591833"/>
                <a:gd name="connsiteY19" fmla="*/ 426658 h 607569"/>
                <a:gd name="connsiteX20" fmla="*/ 568475 w 591833"/>
                <a:gd name="connsiteY20" fmla="*/ 446748 h 607569"/>
                <a:gd name="connsiteX21" fmla="*/ 568475 w 591833"/>
                <a:gd name="connsiteY21" fmla="*/ 492908 h 607569"/>
                <a:gd name="connsiteX22" fmla="*/ 549885 w 591833"/>
                <a:gd name="connsiteY22" fmla="*/ 490455 h 607569"/>
                <a:gd name="connsiteX23" fmla="*/ 528221 w 591833"/>
                <a:gd name="connsiteY23" fmla="*/ 493675 h 607569"/>
                <a:gd name="connsiteX24" fmla="*/ 528221 w 591833"/>
                <a:gd name="connsiteY24" fmla="*/ 466837 h 607569"/>
                <a:gd name="connsiteX25" fmla="*/ 316043 w 591833"/>
                <a:gd name="connsiteY25" fmla="*/ 466837 h 607569"/>
                <a:gd name="connsiteX26" fmla="*/ 316043 w 591833"/>
                <a:gd name="connsiteY26" fmla="*/ 493215 h 607569"/>
                <a:gd name="connsiteX27" fmla="*/ 295916 w 591833"/>
                <a:gd name="connsiteY27" fmla="*/ 490455 h 607569"/>
                <a:gd name="connsiteX28" fmla="*/ 275789 w 591833"/>
                <a:gd name="connsiteY28" fmla="*/ 493215 h 607569"/>
                <a:gd name="connsiteX29" fmla="*/ 275789 w 591833"/>
                <a:gd name="connsiteY29" fmla="*/ 466837 h 607569"/>
                <a:gd name="connsiteX30" fmla="*/ 63611 w 591833"/>
                <a:gd name="connsiteY30" fmla="*/ 466837 h 607569"/>
                <a:gd name="connsiteX31" fmla="*/ 63611 w 591833"/>
                <a:gd name="connsiteY31" fmla="*/ 493675 h 607569"/>
                <a:gd name="connsiteX32" fmla="*/ 41948 w 591833"/>
                <a:gd name="connsiteY32" fmla="*/ 490455 h 607569"/>
                <a:gd name="connsiteX33" fmla="*/ 23357 w 591833"/>
                <a:gd name="connsiteY33" fmla="*/ 492908 h 607569"/>
                <a:gd name="connsiteX34" fmla="*/ 23357 w 591833"/>
                <a:gd name="connsiteY34" fmla="*/ 446748 h 607569"/>
                <a:gd name="connsiteX35" fmla="*/ 43484 w 591833"/>
                <a:gd name="connsiteY35" fmla="*/ 426658 h 607569"/>
                <a:gd name="connsiteX36" fmla="*/ 275789 w 591833"/>
                <a:gd name="connsiteY36" fmla="*/ 426658 h 607569"/>
                <a:gd name="connsiteX37" fmla="*/ 295880 w 591833"/>
                <a:gd name="connsiteY37" fmla="*/ 32832 h 607569"/>
                <a:gd name="connsiteX38" fmla="*/ 275751 w 591833"/>
                <a:gd name="connsiteY38" fmla="*/ 52930 h 607569"/>
                <a:gd name="connsiteX39" fmla="*/ 275751 w 591833"/>
                <a:gd name="connsiteY39" fmla="*/ 152498 h 607569"/>
                <a:gd name="connsiteX40" fmla="*/ 245635 w 591833"/>
                <a:gd name="connsiteY40" fmla="*/ 182415 h 607569"/>
                <a:gd name="connsiteX41" fmla="*/ 245635 w 591833"/>
                <a:gd name="connsiteY41" fmla="*/ 210951 h 607569"/>
                <a:gd name="connsiteX42" fmla="*/ 259925 w 591833"/>
                <a:gd name="connsiteY42" fmla="*/ 216781 h 607569"/>
                <a:gd name="connsiteX43" fmla="*/ 274061 w 591833"/>
                <a:gd name="connsiteY43" fmla="*/ 210951 h 607569"/>
                <a:gd name="connsiteX44" fmla="*/ 310170 w 591833"/>
                <a:gd name="connsiteY44" fmla="*/ 174898 h 607569"/>
                <a:gd name="connsiteX45" fmla="*/ 316009 w 591833"/>
                <a:gd name="connsiteY45" fmla="*/ 160783 h 607569"/>
                <a:gd name="connsiteX46" fmla="*/ 316009 w 591833"/>
                <a:gd name="connsiteY46" fmla="*/ 52930 h 607569"/>
                <a:gd name="connsiteX47" fmla="*/ 295880 w 591833"/>
                <a:gd name="connsiteY47" fmla="*/ 32832 h 607569"/>
                <a:gd name="connsiteX48" fmla="*/ 295880 w 591833"/>
                <a:gd name="connsiteY48" fmla="*/ 0 h 607569"/>
                <a:gd name="connsiteX49" fmla="*/ 456910 w 591833"/>
                <a:gd name="connsiteY49" fmla="*/ 160783 h 607569"/>
                <a:gd name="connsiteX50" fmla="*/ 295880 w 591833"/>
                <a:gd name="connsiteY50" fmla="*/ 321566 h 607569"/>
                <a:gd name="connsiteX51" fmla="*/ 134850 w 591833"/>
                <a:gd name="connsiteY51" fmla="*/ 160783 h 607569"/>
                <a:gd name="connsiteX52" fmla="*/ 295880 w 591833"/>
                <a:gd name="connsiteY52" fmla="*/ 0 h 60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1833" h="607569">
                  <a:moveTo>
                    <a:pt x="549811" y="523595"/>
                  </a:moveTo>
                  <a:cubicBezTo>
                    <a:pt x="573019" y="523595"/>
                    <a:pt x="591833" y="542393"/>
                    <a:pt x="591833" y="565582"/>
                  </a:cubicBezTo>
                  <a:cubicBezTo>
                    <a:pt x="591833" y="588771"/>
                    <a:pt x="573019" y="607569"/>
                    <a:pt x="549811" y="607569"/>
                  </a:cubicBezTo>
                  <a:cubicBezTo>
                    <a:pt x="526603" y="607569"/>
                    <a:pt x="507789" y="588771"/>
                    <a:pt x="507789" y="565582"/>
                  </a:cubicBezTo>
                  <a:cubicBezTo>
                    <a:pt x="507789" y="542393"/>
                    <a:pt x="526603" y="523595"/>
                    <a:pt x="549811" y="523595"/>
                  </a:cubicBezTo>
                  <a:close/>
                  <a:moveTo>
                    <a:pt x="295917" y="523595"/>
                  </a:moveTo>
                  <a:cubicBezTo>
                    <a:pt x="319164" y="523595"/>
                    <a:pt x="338010" y="542393"/>
                    <a:pt x="338010" y="565582"/>
                  </a:cubicBezTo>
                  <a:cubicBezTo>
                    <a:pt x="338010" y="588771"/>
                    <a:pt x="319164" y="607569"/>
                    <a:pt x="295917" y="607569"/>
                  </a:cubicBezTo>
                  <a:cubicBezTo>
                    <a:pt x="272670" y="607569"/>
                    <a:pt x="253824" y="588771"/>
                    <a:pt x="253824" y="565582"/>
                  </a:cubicBezTo>
                  <a:cubicBezTo>
                    <a:pt x="253824" y="542393"/>
                    <a:pt x="272670" y="523595"/>
                    <a:pt x="295917" y="523595"/>
                  </a:cubicBezTo>
                  <a:close/>
                  <a:moveTo>
                    <a:pt x="42022" y="523595"/>
                  </a:moveTo>
                  <a:cubicBezTo>
                    <a:pt x="65230" y="523595"/>
                    <a:pt x="84044" y="542393"/>
                    <a:pt x="84044" y="565582"/>
                  </a:cubicBezTo>
                  <a:cubicBezTo>
                    <a:pt x="84044" y="588771"/>
                    <a:pt x="65230" y="607569"/>
                    <a:pt x="42022" y="607569"/>
                  </a:cubicBezTo>
                  <a:cubicBezTo>
                    <a:pt x="18814" y="607569"/>
                    <a:pt x="0" y="588771"/>
                    <a:pt x="0" y="565582"/>
                  </a:cubicBezTo>
                  <a:cubicBezTo>
                    <a:pt x="0" y="542393"/>
                    <a:pt x="18814" y="523595"/>
                    <a:pt x="42022" y="523595"/>
                  </a:cubicBezTo>
                  <a:close/>
                  <a:moveTo>
                    <a:pt x="275789" y="358260"/>
                  </a:moveTo>
                  <a:cubicBezTo>
                    <a:pt x="282396" y="359027"/>
                    <a:pt x="289156" y="359334"/>
                    <a:pt x="295916" y="359334"/>
                  </a:cubicBezTo>
                  <a:cubicBezTo>
                    <a:pt x="302676" y="359334"/>
                    <a:pt x="309437" y="359027"/>
                    <a:pt x="316043" y="358260"/>
                  </a:cubicBezTo>
                  <a:lnTo>
                    <a:pt x="316043" y="426658"/>
                  </a:lnTo>
                  <a:lnTo>
                    <a:pt x="548348" y="426658"/>
                  </a:lnTo>
                  <a:cubicBezTo>
                    <a:pt x="559410" y="426658"/>
                    <a:pt x="568475" y="435706"/>
                    <a:pt x="568475" y="446748"/>
                  </a:cubicBezTo>
                  <a:lnTo>
                    <a:pt x="568475" y="492908"/>
                  </a:lnTo>
                  <a:cubicBezTo>
                    <a:pt x="562483" y="491375"/>
                    <a:pt x="556184" y="490455"/>
                    <a:pt x="549885" y="490455"/>
                  </a:cubicBezTo>
                  <a:cubicBezTo>
                    <a:pt x="542356" y="490455"/>
                    <a:pt x="535135" y="491681"/>
                    <a:pt x="528221" y="493675"/>
                  </a:cubicBezTo>
                  <a:lnTo>
                    <a:pt x="528221" y="466837"/>
                  </a:lnTo>
                  <a:lnTo>
                    <a:pt x="316043" y="466837"/>
                  </a:lnTo>
                  <a:lnTo>
                    <a:pt x="316043" y="493215"/>
                  </a:lnTo>
                  <a:cubicBezTo>
                    <a:pt x="309590" y="491528"/>
                    <a:pt x="302830" y="490455"/>
                    <a:pt x="295916" y="490455"/>
                  </a:cubicBezTo>
                  <a:cubicBezTo>
                    <a:pt x="289002" y="490455"/>
                    <a:pt x="282242" y="491528"/>
                    <a:pt x="275789" y="493215"/>
                  </a:cubicBezTo>
                  <a:lnTo>
                    <a:pt x="275789" y="466837"/>
                  </a:lnTo>
                  <a:lnTo>
                    <a:pt x="63611" y="466837"/>
                  </a:lnTo>
                  <a:lnTo>
                    <a:pt x="63611" y="493675"/>
                  </a:lnTo>
                  <a:cubicBezTo>
                    <a:pt x="56697" y="491681"/>
                    <a:pt x="49476" y="490455"/>
                    <a:pt x="41948" y="490455"/>
                  </a:cubicBezTo>
                  <a:cubicBezTo>
                    <a:pt x="35495" y="490455"/>
                    <a:pt x="29349" y="491375"/>
                    <a:pt x="23357" y="492908"/>
                  </a:cubicBezTo>
                  <a:lnTo>
                    <a:pt x="23357" y="446748"/>
                  </a:lnTo>
                  <a:cubicBezTo>
                    <a:pt x="23357" y="435706"/>
                    <a:pt x="32422" y="426658"/>
                    <a:pt x="43484" y="426658"/>
                  </a:cubicBezTo>
                  <a:lnTo>
                    <a:pt x="275789" y="426658"/>
                  </a:lnTo>
                  <a:close/>
                  <a:moveTo>
                    <a:pt x="295880" y="32832"/>
                  </a:moveTo>
                  <a:cubicBezTo>
                    <a:pt x="284817" y="32832"/>
                    <a:pt x="275751" y="41883"/>
                    <a:pt x="275751" y="52930"/>
                  </a:cubicBezTo>
                  <a:lnTo>
                    <a:pt x="275751" y="152498"/>
                  </a:lnTo>
                  <a:lnTo>
                    <a:pt x="245635" y="182415"/>
                  </a:lnTo>
                  <a:cubicBezTo>
                    <a:pt x="237799" y="190393"/>
                    <a:pt x="237799" y="202973"/>
                    <a:pt x="245635" y="210951"/>
                  </a:cubicBezTo>
                  <a:cubicBezTo>
                    <a:pt x="249630" y="214786"/>
                    <a:pt x="254701" y="216781"/>
                    <a:pt x="259925" y="216781"/>
                  </a:cubicBezTo>
                  <a:cubicBezTo>
                    <a:pt x="264996" y="216781"/>
                    <a:pt x="270220" y="214786"/>
                    <a:pt x="274061" y="210951"/>
                  </a:cubicBezTo>
                  <a:lnTo>
                    <a:pt x="310170" y="174898"/>
                  </a:lnTo>
                  <a:cubicBezTo>
                    <a:pt x="313858" y="171215"/>
                    <a:pt x="316009" y="166153"/>
                    <a:pt x="316009" y="160783"/>
                  </a:cubicBezTo>
                  <a:lnTo>
                    <a:pt x="316009" y="52930"/>
                  </a:lnTo>
                  <a:cubicBezTo>
                    <a:pt x="316009" y="41883"/>
                    <a:pt x="306943" y="32832"/>
                    <a:pt x="295880" y="32832"/>
                  </a:cubicBezTo>
                  <a:close/>
                  <a:moveTo>
                    <a:pt x="295880" y="0"/>
                  </a:moveTo>
                  <a:cubicBezTo>
                    <a:pt x="384693" y="0"/>
                    <a:pt x="456910" y="72107"/>
                    <a:pt x="456910" y="160783"/>
                  </a:cubicBezTo>
                  <a:cubicBezTo>
                    <a:pt x="456910" y="249459"/>
                    <a:pt x="384693" y="321566"/>
                    <a:pt x="295880" y="321566"/>
                  </a:cubicBezTo>
                  <a:cubicBezTo>
                    <a:pt x="207068" y="321566"/>
                    <a:pt x="134850" y="249459"/>
                    <a:pt x="134850" y="160783"/>
                  </a:cubicBezTo>
                  <a:cubicBezTo>
                    <a:pt x="134850" y="72107"/>
                    <a:pt x="207068" y="0"/>
                    <a:pt x="2958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7" name="ïṥľïḓe">
              <a:extLst>
                <a:ext uri="{FF2B5EF4-FFF2-40B4-BE49-F238E27FC236}">
                  <a16:creationId xmlns:a16="http://schemas.microsoft.com/office/drawing/2014/main" id="{1A839D18-79FF-41A2-A9C9-87D9AB540E61}"/>
                </a:ext>
              </a:extLst>
            </p:cNvPr>
            <p:cNvSpPr/>
            <p:nvPr/>
          </p:nvSpPr>
          <p:spPr>
            <a:xfrm>
              <a:off x="3659758" y="3181904"/>
              <a:ext cx="360238" cy="260594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8" name="îš1idè">
              <a:extLst>
                <a:ext uri="{FF2B5EF4-FFF2-40B4-BE49-F238E27FC236}">
                  <a16:creationId xmlns:a16="http://schemas.microsoft.com/office/drawing/2014/main" id="{27678587-DFD0-4787-BC59-692BB0B0C634}"/>
                </a:ext>
              </a:extLst>
            </p:cNvPr>
            <p:cNvSpPr/>
            <p:nvPr/>
          </p:nvSpPr>
          <p:spPr>
            <a:xfrm>
              <a:off x="4520499" y="3392146"/>
              <a:ext cx="354382" cy="360238"/>
            </a:xfrm>
            <a:custGeom>
              <a:avLst/>
              <a:gdLst>
                <a:gd name="connsiteX0" fmla="*/ 24879 w 541917"/>
                <a:gd name="connsiteY0" fmla="*/ 387059 h 550871"/>
                <a:gd name="connsiteX1" fmla="*/ 518330 w 541917"/>
                <a:gd name="connsiteY1" fmla="*/ 387059 h 550871"/>
                <a:gd name="connsiteX2" fmla="*/ 536414 w 541917"/>
                <a:gd name="connsiteY2" fmla="*/ 396088 h 550871"/>
                <a:gd name="connsiteX3" fmla="*/ 541581 w 541917"/>
                <a:gd name="connsiteY3" fmla="*/ 415436 h 550871"/>
                <a:gd name="connsiteX4" fmla="*/ 522205 w 541917"/>
                <a:gd name="connsiteY4" fmla="*/ 550871 h 550871"/>
                <a:gd name="connsiteX5" fmla="*/ 19712 w 541917"/>
                <a:gd name="connsiteY5" fmla="*/ 550871 h 550871"/>
                <a:gd name="connsiteX6" fmla="*/ 336 w 541917"/>
                <a:gd name="connsiteY6" fmla="*/ 415436 h 550871"/>
                <a:gd name="connsiteX7" fmla="*/ 5503 w 541917"/>
                <a:gd name="connsiteY7" fmla="*/ 396088 h 550871"/>
                <a:gd name="connsiteX8" fmla="*/ 24879 w 541917"/>
                <a:gd name="connsiteY8" fmla="*/ 387059 h 550871"/>
                <a:gd name="connsiteX9" fmla="*/ 292206 w 541917"/>
                <a:gd name="connsiteY9" fmla="*/ 330316 h 550871"/>
                <a:gd name="connsiteX10" fmla="*/ 417595 w 541917"/>
                <a:gd name="connsiteY10" fmla="*/ 330316 h 550871"/>
                <a:gd name="connsiteX11" fmla="*/ 426644 w 541917"/>
                <a:gd name="connsiteY11" fmla="*/ 341907 h 550871"/>
                <a:gd name="connsiteX12" fmla="*/ 424058 w 541917"/>
                <a:gd name="connsiteY12" fmla="*/ 359937 h 550871"/>
                <a:gd name="connsiteX13" fmla="*/ 411132 w 541917"/>
                <a:gd name="connsiteY13" fmla="*/ 371528 h 550871"/>
                <a:gd name="connsiteX14" fmla="*/ 267645 w 541917"/>
                <a:gd name="connsiteY14" fmla="*/ 371528 h 550871"/>
                <a:gd name="connsiteX15" fmla="*/ 267645 w 541917"/>
                <a:gd name="connsiteY15" fmla="*/ 361225 h 550871"/>
                <a:gd name="connsiteX16" fmla="*/ 268938 w 541917"/>
                <a:gd name="connsiteY16" fmla="*/ 359937 h 550871"/>
                <a:gd name="connsiteX17" fmla="*/ 292206 w 541917"/>
                <a:gd name="connsiteY17" fmla="*/ 330316 h 550871"/>
                <a:gd name="connsiteX18" fmla="*/ 274065 w 541917"/>
                <a:gd name="connsiteY18" fmla="*/ 245200 h 550871"/>
                <a:gd name="connsiteX19" fmla="*/ 429145 w 541917"/>
                <a:gd name="connsiteY19" fmla="*/ 245200 h 550871"/>
                <a:gd name="connsiteX20" fmla="*/ 439484 w 541917"/>
                <a:gd name="connsiteY20" fmla="*/ 259348 h 550871"/>
                <a:gd name="connsiteX21" fmla="*/ 436899 w 541917"/>
                <a:gd name="connsiteY21" fmla="*/ 279927 h 550871"/>
                <a:gd name="connsiteX22" fmla="*/ 422684 w 541917"/>
                <a:gd name="connsiteY22" fmla="*/ 294074 h 550871"/>
                <a:gd name="connsiteX23" fmla="*/ 289573 w 541917"/>
                <a:gd name="connsiteY23" fmla="*/ 294074 h 550871"/>
                <a:gd name="connsiteX24" fmla="*/ 281819 w 541917"/>
                <a:gd name="connsiteY24" fmla="*/ 283785 h 550871"/>
                <a:gd name="connsiteX25" fmla="*/ 274065 w 541917"/>
                <a:gd name="connsiteY25" fmla="*/ 245200 h 550871"/>
                <a:gd name="connsiteX26" fmla="*/ 205692 w 541917"/>
                <a:gd name="connsiteY26" fmla="*/ 219313 h 550871"/>
                <a:gd name="connsiteX27" fmla="*/ 267629 w 541917"/>
                <a:gd name="connsiteY27" fmla="*/ 298025 h 550871"/>
                <a:gd name="connsiteX28" fmla="*/ 270210 w 541917"/>
                <a:gd name="connsiteY28" fmla="*/ 296735 h 550871"/>
                <a:gd name="connsiteX29" fmla="*/ 279242 w 541917"/>
                <a:gd name="connsiteY29" fmla="*/ 318671 h 550871"/>
                <a:gd name="connsiteX30" fmla="*/ 262468 w 541917"/>
                <a:gd name="connsiteY30" fmla="*/ 345768 h 550871"/>
                <a:gd name="connsiteX31" fmla="*/ 259887 w 541917"/>
                <a:gd name="connsiteY31" fmla="*/ 344478 h 550871"/>
                <a:gd name="connsiteX32" fmla="*/ 243112 w 541917"/>
                <a:gd name="connsiteY32" fmla="*/ 370285 h 550871"/>
                <a:gd name="connsiteX33" fmla="*/ 187627 w 541917"/>
                <a:gd name="connsiteY33" fmla="*/ 370285 h 550871"/>
                <a:gd name="connsiteX34" fmla="*/ 168272 w 541917"/>
                <a:gd name="connsiteY34" fmla="*/ 345768 h 550871"/>
                <a:gd name="connsiteX35" fmla="*/ 165691 w 541917"/>
                <a:gd name="connsiteY35" fmla="*/ 345768 h 550871"/>
                <a:gd name="connsiteX36" fmla="*/ 146336 w 541917"/>
                <a:gd name="connsiteY36" fmla="*/ 318671 h 550871"/>
                <a:gd name="connsiteX37" fmla="*/ 152787 w 541917"/>
                <a:gd name="connsiteY37" fmla="*/ 296735 h 550871"/>
                <a:gd name="connsiteX38" fmla="*/ 154078 w 541917"/>
                <a:gd name="connsiteY38" fmla="*/ 296735 h 550871"/>
                <a:gd name="connsiteX39" fmla="*/ 205692 w 541917"/>
                <a:gd name="connsiteY39" fmla="*/ 219313 h 550871"/>
                <a:gd name="connsiteX40" fmla="*/ 76563 w 541917"/>
                <a:gd name="connsiteY40" fmla="*/ 122600 h 550871"/>
                <a:gd name="connsiteX41" fmla="*/ 464111 w 541917"/>
                <a:gd name="connsiteY41" fmla="*/ 122600 h 550871"/>
                <a:gd name="connsiteX42" fmla="*/ 536453 w 541917"/>
                <a:gd name="connsiteY42" fmla="*/ 194836 h 550871"/>
                <a:gd name="connsiteX43" fmla="*/ 513200 w 541917"/>
                <a:gd name="connsiteY43" fmla="*/ 362527 h 550871"/>
                <a:gd name="connsiteX44" fmla="*/ 479613 w 541917"/>
                <a:gd name="connsiteY44" fmla="*/ 362527 h 550871"/>
                <a:gd name="connsiteX45" fmla="*/ 501574 w 541917"/>
                <a:gd name="connsiteY45" fmla="*/ 194836 h 550871"/>
                <a:gd name="connsiteX46" fmla="*/ 464111 w 541917"/>
                <a:gd name="connsiteY46" fmla="*/ 157428 h 550871"/>
                <a:gd name="connsiteX47" fmla="*/ 76563 w 541917"/>
                <a:gd name="connsiteY47" fmla="*/ 157428 h 550871"/>
                <a:gd name="connsiteX48" fmla="*/ 39100 w 541917"/>
                <a:gd name="connsiteY48" fmla="*/ 194836 h 550871"/>
                <a:gd name="connsiteX49" fmla="*/ 63645 w 541917"/>
                <a:gd name="connsiteY49" fmla="*/ 365107 h 550871"/>
                <a:gd name="connsiteX50" fmla="*/ 30057 w 541917"/>
                <a:gd name="connsiteY50" fmla="*/ 365107 h 550871"/>
                <a:gd name="connsiteX51" fmla="*/ 4221 w 541917"/>
                <a:gd name="connsiteY51" fmla="*/ 194836 h 550871"/>
                <a:gd name="connsiteX52" fmla="*/ 76563 w 541917"/>
                <a:gd name="connsiteY52" fmla="*/ 122600 h 550871"/>
                <a:gd name="connsiteX53" fmla="*/ 89318 w 541917"/>
                <a:gd name="connsiteY53" fmla="*/ 57986 h 550871"/>
                <a:gd name="connsiteX54" fmla="*/ 436859 w 541917"/>
                <a:gd name="connsiteY54" fmla="*/ 57986 h 550871"/>
                <a:gd name="connsiteX55" fmla="*/ 444611 w 541917"/>
                <a:gd name="connsiteY55" fmla="*/ 61864 h 550871"/>
                <a:gd name="connsiteX56" fmla="*/ 445903 w 541917"/>
                <a:gd name="connsiteY56" fmla="*/ 69619 h 550871"/>
                <a:gd name="connsiteX57" fmla="*/ 440735 w 541917"/>
                <a:gd name="connsiteY57" fmla="*/ 95470 h 550871"/>
                <a:gd name="connsiteX58" fmla="*/ 86734 w 541917"/>
                <a:gd name="connsiteY58" fmla="*/ 95470 h 550871"/>
                <a:gd name="connsiteX59" fmla="*/ 80274 w 541917"/>
                <a:gd name="connsiteY59" fmla="*/ 69619 h 550871"/>
                <a:gd name="connsiteX60" fmla="*/ 81566 w 541917"/>
                <a:gd name="connsiteY60" fmla="*/ 61864 h 550871"/>
                <a:gd name="connsiteX61" fmla="*/ 89318 w 541917"/>
                <a:gd name="connsiteY61" fmla="*/ 57986 h 550871"/>
                <a:gd name="connsiteX62" fmla="*/ 125555 w 541917"/>
                <a:gd name="connsiteY62" fmla="*/ 0 h 550871"/>
                <a:gd name="connsiteX63" fmla="*/ 401914 w 541917"/>
                <a:gd name="connsiteY63" fmla="*/ 0 h 550871"/>
                <a:gd name="connsiteX64" fmla="*/ 408371 w 541917"/>
                <a:gd name="connsiteY64" fmla="*/ 3878 h 550871"/>
                <a:gd name="connsiteX65" fmla="*/ 409663 w 541917"/>
                <a:gd name="connsiteY65" fmla="*/ 10341 h 550871"/>
                <a:gd name="connsiteX66" fmla="*/ 405789 w 541917"/>
                <a:gd name="connsiteY66" fmla="*/ 37484 h 550871"/>
                <a:gd name="connsiteX67" fmla="*/ 121681 w 541917"/>
                <a:gd name="connsiteY67" fmla="*/ 37484 h 550871"/>
                <a:gd name="connsiteX68" fmla="*/ 116516 w 541917"/>
                <a:gd name="connsiteY68" fmla="*/ 10341 h 550871"/>
                <a:gd name="connsiteX69" fmla="*/ 117807 w 541917"/>
                <a:gd name="connsiteY69" fmla="*/ 3878 h 550871"/>
                <a:gd name="connsiteX70" fmla="*/ 125555 w 541917"/>
                <a:gd name="connsiteY70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1917" h="550871">
                  <a:moveTo>
                    <a:pt x="24879" y="387059"/>
                  </a:moveTo>
                  <a:lnTo>
                    <a:pt x="518330" y="387059"/>
                  </a:lnTo>
                  <a:cubicBezTo>
                    <a:pt x="524789" y="387059"/>
                    <a:pt x="531247" y="390929"/>
                    <a:pt x="536414" y="396088"/>
                  </a:cubicBezTo>
                  <a:cubicBezTo>
                    <a:pt x="540290" y="401248"/>
                    <a:pt x="542873" y="407697"/>
                    <a:pt x="541581" y="415436"/>
                  </a:cubicBezTo>
                  <a:lnTo>
                    <a:pt x="522205" y="550871"/>
                  </a:lnTo>
                  <a:lnTo>
                    <a:pt x="19712" y="550871"/>
                  </a:lnTo>
                  <a:lnTo>
                    <a:pt x="336" y="415436"/>
                  </a:lnTo>
                  <a:cubicBezTo>
                    <a:pt x="-956" y="407697"/>
                    <a:pt x="1627" y="401248"/>
                    <a:pt x="5503" y="396088"/>
                  </a:cubicBezTo>
                  <a:cubicBezTo>
                    <a:pt x="10670" y="390929"/>
                    <a:pt x="17128" y="387059"/>
                    <a:pt x="24879" y="387059"/>
                  </a:cubicBezTo>
                  <a:close/>
                  <a:moveTo>
                    <a:pt x="292206" y="330316"/>
                  </a:moveTo>
                  <a:lnTo>
                    <a:pt x="417595" y="330316"/>
                  </a:lnTo>
                  <a:cubicBezTo>
                    <a:pt x="424058" y="330316"/>
                    <a:pt x="427936" y="335468"/>
                    <a:pt x="426644" y="341907"/>
                  </a:cubicBezTo>
                  <a:lnTo>
                    <a:pt x="424058" y="359937"/>
                  </a:lnTo>
                  <a:cubicBezTo>
                    <a:pt x="422766" y="366377"/>
                    <a:pt x="417595" y="371528"/>
                    <a:pt x="411132" y="371528"/>
                  </a:cubicBezTo>
                  <a:lnTo>
                    <a:pt x="267645" y="371528"/>
                  </a:lnTo>
                  <a:lnTo>
                    <a:pt x="267645" y="361225"/>
                  </a:lnTo>
                  <a:cubicBezTo>
                    <a:pt x="267645" y="359937"/>
                    <a:pt x="268938" y="359937"/>
                    <a:pt x="268938" y="359937"/>
                  </a:cubicBezTo>
                  <a:cubicBezTo>
                    <a:pt x="279279" y="356074"/>
                    <a:pt x="288328" y="343195"/>
                    <a:pt x="292206" y="330316"/>
                  </a:cubicBezTo>
                  <a:close/>
                  <a:moveTo>
                    <a:pt x="274065" y="245200"/>
                  </a:moveTo>
                  <a:lnTo>
                    <a:pt x="429145" y="245200"/>
                  </a:lnTo>
                  <a:cubicBezTo>
                    <a:pt x="436899" y="245200"/>
                    <a:pt x="440776" y="251631"/>
                    <a:pt x="439484" y="259348"/>
                  </a:cubicBezTo>
                  <a:lnTo>
                    <a:pt x="436899" y="279927"/>
                  </a:lnTo>
                  <a:cubicBezTo>
                    <a:pt x="435607" y="287643"/>
                    <a:pt x="429145" y="292788"/>
                    <a:pt x="422684" y="294074"/>
                  </a:cubicBezTo>
                  <a:lnTo>
                    <a:pt x="289573" y="294074"/>
                  </a:lnTo>
                  <a:cubicBezTo>
                    <a:pt x="286989" y="288930"/>
                    <a:pt x="285696" y="286357"/>
                    <a:pt x="281819" y="283785"/>
                  </a:cubicBezTo>
                  <a:cubicBezTo>
                    <a:pt x="280527" y="268351"/>
                    <a:pt x="277942" y="255490"/>
                    <a:pt x="274065" y="245200"/>
                  </a:cubicBezTo>
                  <a:close/>
                  <a:moveTo>
                    <a:pt x="205692" y="219313"/>
                  </a:moveTo>
                  <a:cubicBezTo>
                    <a:pt x="257306" y="219313"/>
                    <a:pt x="266339" y="264476"/>
                    <a:pt x="267629" y="298025"/>
                  </a:cubicBezTo>
                  <a:cubicBezTo>
                    <a:pt x="267629" y="296735"/>
                    <a:pt x="268919" y="296735"/>
                    <a:pt x="270210" y="296735"/>
                  </a:cubicBezTo>
                  <a:cubicBezTo>
                    <a:pt x="277952" y="296735"/>
                    <a:pt x="279242" y="307058"/>
                    <a:pt x="279242" y="318671"/>
                  </a:cubicBezTo>
                  <a:cubicBezTo>
                    <a:pt x="277952" y="330284"/>
                    <a:pt x="270210" y="345768"/>
                    <a:pt x="262468" y="345768"/>
                  </a:cubicBezTo>
                  <a:cubicBezTo>
                    <a:pt x="261177" y="345768"/>
                    <a:pt x="259887" y="345768"/>
                    <a:pt x="259887" y="344478"/>
                  </a:cubicBezTo>
                  <a:cubicBezTo>
                    <a:pt x="254725" y="354801"/>
                    <a:pt x="249564" y="363833"/>
                    <a:pt x="243112" y="370285"/>
                  </a:cubicBezTo>
                  <a:lnTo>
                    <a:pt x="187627" y="370285"/>
                  </a:lnTo>
                  <a:cubicBezTo>
                    <a:pt x="179885" y="363833"/>
                    <a:pt x="173433" y="354801"/>
                    <a:pt x="168272" y="345768"/>
                  </a:cubicBezTo>
                  <a:cubicBezTo>
                    <a:pt x="166981" y="345768"/>
                    <a:pt x="166981" y="345768"/>
                    <a:pt x="165691" y="345768"/>
                  </a:cubicBezTo>
                  <a:cubicBezTo>
                    <a:pt x="157949" y="345768"/>
                    <a:pt x="147626" y="330284"/>
                    <a:pt x="146336" y="318671"/>
                  </a:cubicBezTo>
                  <a:cubicBezTo>
                    <a:pt x="145045" y="307058"/>
                    <a:pt x="145045" y="296735"/>
                    <a:pt x="152787" y="296735"/>
                  </a:cubicBezTo>
                  <a:cubicBezTo>
                    <a:pt x="152787" y="296735"/>
                    <a:pt x="154078" y="296735"/>
                    <a:pt x="154078" y="296735"/>
                  </a:cubicBezTo>
                  <a:cubicBezTo>
                    <a:pt x="151497" y="263185"/>
                    <a:pt x="157949" y="219313"/>
                    <a:pt x="205692" y="219313"/>
                  </a:cubicBezTo>
                  <a:close/>
                  <a:moveTo>
                    <a:pt x="76563" y="122600"/>
                  </a:moveTo>
                  <a:lnTo>
                    <a:pt x="464111" y="122600"/>
                  </a:lnTo>
                  <a:cubicBezTo>
                    <a:pt x="504158" y="122600"/>
                    <a:pt x="536453" y="154849"/>
                    <a:pt x="536453" y="194836"/>
                  </a:cubicBezTo>
                  <a:lnTo>
                    <a:pt x="513200" y="362527"/>
                  </a:lnTo>
                  <a:lnTo>
                    <a:pt x="479613" y="362527"/>
                  </a:lnTo>
                  <a:lnTo>
                    <a:pt x="501574" y="194836"/>
                  </a:lnTo>
                  <a:cubicBezTo>
                    <a:pt x="501574" y="174197"/>
                    <a:pt x="484780" y="157428"/>
                    <a:pt x="464111" y="157428"/>
                  </a:cubicBezTo>
                  <a:lnTo>
                    <a:pt x="76563" y="157428"/>
                  </a:lnTo>
                  <a:cubicBezTo>
                    <a:pt x="55894" y="157428"/>
                    <a:pt x="39100" y="174197"/>
                    <a:pt x="39100" y="194836"/>
                  </a:cubicBezTo>
                  <a:lnTo>
                    <a:pt x="63645" y="365107"/>
                  </a:lnTo>
                  <a:lnTo>
                    <a:pt x="30057" y="365107"/>
                  </a:lnTo>
                  <a:lnTo>
                    <a:pt x="4221" y="194836"/>
                  </a:lnTo>
                  <a:cubicBezTo>
                    <a:pt x="4221" y="154849"/>
                    <a:pt x="36516" y="122600"/>
                    <a:pt x="76563" y="122600"/>
                  </a:cubicBezTo>
                  <a:close/>
                  <a:moveTo>
                    <a:pt x="89318" y="57986"/>
                  </a:moveTo>
                  <a:lnTo>
                    <a:pt x="436859" y="57986"/>
                  </a:lnTo>
                  <a:cubicBezTo>
                    <a:pt x="440735" y="57986"/>
                    <a:pt x="443319" y="59279"/>
                    <a:pt x="444611" y="61864"/>
                  </a:cubicBezTo>
                  <a:cubicBezTo>
                    <a:pt x="445903" y="64449"/>
                    <a:pt x="447195" y="67034"/>
                    <a:pt x="445903" y="69619"/>
                  </a:cubicBezTo>
                  <a:lnTo>
                    <a:pt x="440735" y="95470"/>
                  </a:lnTo>
                  <a:lnTo>
                    <a:pt x="86734" y="95470"/>
                  </a:lnTo>
                  <a:lnTo>
                    <a:pt x="80274" y="69619"/>
                  </a:lnTo>
                  <a:cubicBezTo>
                    <a:pt x="78982" y="67034"/>
                    <a:pt x="80274" y="64449"/>
                    <a:pt x="81566" y="61864"/>
                  </a:cubicBezTo>
                  <a:cubicBezTo>
                    <a:pt x="84150" y="59279"/>
                    <a:pt x="86734" y="57986"/>
                    <a:pt x="89318" y="57986"/>
                  </a:cubicBezTo>
                  <a:close/>
                  <a:moveTo>
                    <a:pt x="125555" y="0"/>
                  </a:moveTo>
                  <a:lnTo>
                    <a:pt x="401914" y="0"/>
                  </a:lnTo>
                  <a:cubicBezTo>
                    <a:pt x="404497" y="0"/>
                    <a:pt x="407080" y="1293"/>
                    <a:pt x="408371" y="3878"/>
                  </a:cubicBezTo>
                  <a:cubicBezTo>
                    <a:pt x="409663" y="5170"/>
                    <a:pt x="410954" y="7756"/>
                    <a:pt x="409663" y="10341"/>
                  </a:cubicBezTo>
                  <a:lnTo>
                    <a:pt x="405789" y="37484"/>
                  </a:lnTo>
                  <a:lnTo>
                    <a:pt x="121681" y="37484"/>
                  </a:lnTo>
                  <a:lnTo>
                    <a:pt x="116516" y="10341"/>
                  </a:lnTo>
                  <a:cubicBezTo>
                    <a:pt x="115224" y="7756"/>
                    <a:pt x="116516" y="5170"/>
                    <a:pt x="117807" y="3878"/>
                  </a:cubicBezTo>
                  <a:cubicBezTo>
                    <a:pt x="120390" y="1293"/>
                    <a:pt x="122973" y="0"/>
                    <a:pt x="1255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9" name="íṥḷîdé">
              <a:extLst>
                <a:ext uri="{FF2B5EF4-FFF2-40B4-BE49-F238E27FC236}">
                  <a16:creationId xmlns:a16="http://schemas.microsoft.com/office/drawing/2014/main" id="{AB117F6B-4EA4-41F7-9C31-C0FF1EADA186}"/>
                </a:ext>
              </a:extLst>
            </p:cNvPr>
            <p:cNvSpPr/>
            <p:nvPr/>
          </p:nvSpPr>
          <p:spPr>
            <a:xfrm>
              <a:off x="9248905" y="2812971"/>
              <a:ext cx="360238" cy="350665"/>
            </a:xfrm>
            <a:custGeom>
              <a:avLst/>
              <a:gdLst>
                <a:gd name="T0" fmla="*/ 4455 w 7681"/>
                <a:gd name="T1" fmla="*/ 1538 h 7489"/>
                <a:gd name="T2" fmla="*/ 485 w 7681"/>
                <a:gd name="T3" fmla="*/ 2214 h 7489"/>
                <a:gd name="T4" fmla="*/ 209 w 7681"/>
                <a:gd name="T5" fmla="*/ 3200 h 7489"/>
                <a:gd name="T6" fmla="*/ 2488 w 7681"/>
                <a:gd name="T7" fmla="*/ 7483 h 7489"/>
                <a:gd name="T8" fmla="*/ 7560 w 7681"/>
                <a:gd name="T9" fmla="*/ 3238 h 7489"/>
                <a:gd name="T10" fmla="*/ 605 w 7681"/>
                <a:gd name="T11" fmla="*/ 5751 h 7489"/>
                <a:gd name="T12" fmla="*/ 289 w 7681"/>
                <a:gd name="T13" fmla="*/ 5045 h 7489"/>
                <a:gd name="T14" fmla="*/ 622 w 7681"/>
                <a:gd name="T15" fmla="*/ 5718 h 7489"/>
                <a:gd name="T16" fmla="*/ 325 w 7681"/>
                <a:gd name="T17" fmla="*/ 4796 h 7489"/>
                <a:gd name="T18" fmla="*/ 609 w 7681"/>
                <a:gd name="T19" fmla="*/ 4125 h 7489"/>
                <a:gd name="T20" fmla="*/ 588 w 7681"/>
                <a:gd name="T21" fmla="*/ 3881 h 7489"/>
                <a:gd name="T22" fmla="*/ 289 w 7681"/>
                <a:gd name="T23" fmla="*/ 3305 h 7489"/>
                <a:gd name="T24" fmla="*/ 622 w 7681"/>
                <a:gd name="T25" fmla="*/ 3842 h 7489"/>
                <a:gd name="T26" fmla="*/ 1212 w 7681"/>
                <a:gd name="T27" fmla="*/ 5993 h 7489"/>
                <a:gd name="T28" fmla="*/ 884 w 7681"/>
                <a:gd name="T29" fmla="*/ 5109 h 7489"/>
                <a:gd name="T30" fmla="*/ 1267 w 7681"/>
                <a:gd name="T31" fmla="*/ 4843 h 7489"/>
                <a:gd name="T32" fmla="*/ 836 w 7681"/>
                <a:gd name="T33" fmla="*/ 4809 h 7489"/>
                <a:gd name="T34" fmla="*/ 1267 w 7681"/>
                <a:gd name="T35" fmla="*/ 4101 h 7489"/>
                <a:gd name="T36" fmla="*/ 877 w 7681"/>
                <a:gd name="T37" fmla="*/ 3831 h 7489"/>
                <a:gd name="T38" fmla="*/ 1213 w 7681"/>
                <a:gd name="T39" fmla="*/ 2951 h 7489"/>
                <a:gd name="T40" fmla="*/ 2206 w 7681"/>
                <a:gd name="T41" fmla="*/ 6301 h 7489"/>
                <a:gd name="T42" fmla="*/ 1608 w 7681"/>
                <a:gd name="T43" fmla="*/ 6111 h 7489"/>
                <a:gd name="T44" fmla="*/ 2206 w 7681"/>
                <a:gd name="T45" fmla="*/ 5390 h 7489"/>
                <a:gd name="T46" fmla="*/ 2166 w 7681"/>
                <a:gd name="T47" fmla="*/ 4975 h 7489"/>
                <a:gd name="T48" fmla="*/ 1645 w 7681"/>
                <a:gd name="T49" fmla="*/ 4026 h 7489"/>
                <a:gd name="T50" fmla="*/ 2206 w 7681"/>
                <a:gd name="T51" fmla="*/ 3568 h 7489"/>
                <a:gd name="T52" fmla="*/ 1608 w 7681"/>
                <a:gd name="T53" fmla="*/ 3657 h 7489"/>
                <a:gd name="T54" fmla="*/ 2206 w 7681"/>
                <a:gd name="T55" fmla="*/ 2657 h 7489"/>
                <a:gd name="T56" fmla="*/ 2729 w 7681"/>
                <a:gd name="T57" fmla="*/ 6400 h 7489"/>
                <a:gd name="T58" fmla="*/ 2719 w 7681"/>
                <a:gd name="T59" fmla="*/ 5380 h 7489"/>
                <a:gd name="T60" fmla="*/ 3587 w 7681"/>
                <a:gd name="T61" fmla="*/ 6221 h 7489"/>
                <a:gd name="T62" fmla="*/ 2695 w 7681"/>
                <a:gd name="T63" fmla="*/ 4979 h 7489"/>
                <a:gd name="T64" fmla="*/ 3548 w 7681"/>
                <a:gd name="T65" fmla="*/ 4002 h 7489"/>
                <a:gd name="T66" fmla="*/ 3547 w 7681"/>
                <a:gd name="T67" fmla="*/ 3646 h 7489"/>
                <a:gd name="T68" fmla="*/ 2696 w 7681"/>
                <a:gd name="T69" fmla="*/ 2570 h 7489"/>
                <a:gd name="T70" fmla="*/ 4620 w 7681"/>
                <a:gd name="T71" fmla="*/ 6046 h 7489"/>
                <a:gd name="T72" fmla="*/ 3875 w 7681"/>
                <a:gd name="T73" fmla="*/ 6158 h 7489"/>
                <a:gd name="T74" fmla="*/ 4620 w 7681"/>
                <a:gd name="T75" fmla="*/ 5259 h 7489"/>
                <a:gd name="T76" fmla="*/ 3917 w 7681"/>
                <a:gd name="T77" fmla="*/ 4937 h 7489"/>
                <a:gd name="T78" fmla="*/ 3888 w 7681"/>
                <a:gd name="T79" fmla="*/ 4027 h 7489"/>
                <a:gd name="T80" fmla="*/ 4620 w 7681"/>
                <a:gd name="T81" fmla="*/ 4867 h 7489"/>
                <a:gd name="T82" fmla="*/ 3912 w 7681"/>
                <a:gd name="T83" fmla="*/ 3676 h 7489"/>
                <a:gd name="T84" fmla="*/ 4586 w 7681"/>
                <a:gd name="T85" fmla="*/ 2863 h 7489"/>
                <a:gd name="T86" fmla="*/ 2637 w 7681"/>
                <a:gd name="T87" fmla="*/ 1990 h 7489"/>
                <a:gd name="T88" fmla="*/ 5688 w 7681"/>
                <a:gd name="T89" fmla="*/ 6593 h 7489"/>
                <a:gd name="T90" fmla="*/ 5123 w 7681"/>
                <a:gd name="T91" fmla="*/ 5209 h 7489"/>
                <a:gd name="T92" fmla="*/ 5718 w 7681"/>
                <a:gd name="T93" fmla="*/ 6554 h 7489"/>
                <a:gd name="T94" fmla="*/ 6137 w 7681"/>
                <a:gd name="T95" fmla="*/ 5822 h 7489"/>
                <a:gd name="T96" fmla="*/ 6545 w 7681"/>
                <a:gd name="T97" fmla="*/ 5049 h 7489"/>
                <a:gd name="T98" fmla="*/ 6588 w 7681"/>
                <a:gd name="T99" fmla="*/ 4778 h 7489"/>
                <a:gd name="T100" fmla="*/ 6097 w 7681"/>
                <a:gd name="T101" fmla="*/ 4797 h 7489"/>
                <a:gd name="T102" fmla="*/ 6588 w 7681"/>
                <a:gd name="T103" fmla="*/ 4156 h 7489"/>
                <a:gd name="T104" fmla="*/ 6545 w 7681"/>
                <a:gd name="T105" fmla="*/ 3885 h 7489"/>
                <a:gd name="T106" fmla="*/ 6143 w 7681"/>
                <a:gd name="T107" fmla="*/ 3116 h 7489"/>
                <a:gd name="T108" fmla="*/ 7131 w 7681"/>
                <a:gd name="T109" fmla="*/ 5620 h 7489"/>
                <a:gd name="T110" fmla="*/ 6698 w 7681"/>
                <a:gd name="T111" fmla="*/ 5680 h 7489"/>
                <a:gd name="T112" fmla="*/ 7131 w 7681"/>
                <a:gd name="T113" fmla="*/ 5042 h 7489"/>
                <a:gd name="T114" fmla="*/ 6740 w 7681"/>
                <a:gd name="T115" fmla="*/ 4810 h 7489"/>
                <a:gd name="T116" fmla="*/ 6710 w 7681"/>
                <a:gd name="T117" fmla="*/ 4135 h 7489"/>
                <a:gd name="T118" fmla="*/ 7131 w 7681"/>
                <a:gd name="T119" fmla="*/ 3888 h 7489"/>
                <a:gd name="T120" fmla="*/ 6698 w 7681"/>
                <a:gd name="T121" fmla="*/ 3860 h 7489"/>
                <a:gd name="T122" fmla="*/ 7130 w 7681"/>
                <a:gd name="T123" fmla="*/ 3310 h 7489"/>
                <a:gd name="T124" fmla="*/ 6543 w 7681"/>
                <a:gd name="T125" fmla="*/ 1588 h 7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81" h="7489">
                  <a:moveTo>
                    <a:pt x="7660" y="3050"/>
                  </a:moveTo>
                  <a:cubicBezTo>
                    <a:pt x="7660" y="3050"/>
                    <a:pt x="6652" y="1295"/>
                    <a:pt x="6652" y="1295"/>
                  </a:cubicBezTo>
                  <a:cubicBezTo>
                    <a:pt x="6630" y="1259"/>
                    <a:pt x="6591" y="1235"/>
                    <a:pt x="6546" y="1235"/>
                  </a:cubicBezTo>
                  <a:cubicBezTo>
                    <a:pt x="6541" y="1235"/>
                    <a:pt x="6536" y="1236"/>
                    <a:pt x="6532" y="1236"/>
                  </a:cubicBezTo>
                  <a:cubicBezTo>
                    <a:pt x="6531" y="1236"/>
                    <a:pt x="4455" y="1538"/>
                    <a:pt x="4455" y="1538"/>
                  </a:cubicBezTo>
                  <a:cubicBezTo>
                    <a:pt x="4455" y="1538"/>
                    <a:pt x="3652" y="62"/>
                    <a:pt x="3652" y="62"/>
                  </a:cubicBezTo>
                  <a:cubicBezTo>
                    <a:pt x="3631" y="25"/>
                    <a:pt x="3592" y="0"/>
                    <a:pt x="3546" y="0"/>
                  </a:cubicBezTo>
                  <a:cubicBezTo>
                    <a:pt x="3520" y="0"/>
                    <a:pt x="3495" y="9"/>
                    <a:pt x="3475" y="24"/>
                  </a:cubicBezTo>
                  <a:lnTo>
                    <a:pt x="520" y="2175"/>
                  </a:lnTo>
                  <a:cubicBezTo>
                    <a:pt x="506" y="2185"/>
                    <a:pt x="494" y="2199"/>
                    <a:pt x="485" y="2214"/>
                  </a:cubicBezTo>
                  <a:lnTo>
                    <a:pt x="25" y="3045"/>
                  </a:lnTo>
                  <a:cubicBezTo>
                    <a:pt x="0" y="3090"/>
                    <a:pt x="7" y="3146"/>
                    <a:pt x="42" y="3184"/>
                  </a:cubicBezTo>
                  <a:cubicBezTo>
                    <a:pt x="65" y="3210"/>
                    <a:pt x="97" y="3223"/>
                    <a:pt x="130" y="3223"/>
                  </a:cubicBezTo>
                  <a:cubicBezTo>
                    <a:pt x="147" y="3223"/>
                    <a:pt x="163" y="3220"/>
                    <a:pt x="179" y="3213"/>
                  </a:cubicBezTo>
                  <a:lnTo>
                    <a:pt x="209" y="3200"/>
                  </a:lnTo>
                  <a:lnTo>
                    <a:pt x="209" y="6206"/>
                  </a:lnTo>
                  <a:cubicBezTo>
                    <a:pt x="209" y="6250"/>
                    <a:pt x="233" y="6290"/>
                    <a:pt x="272" y="6311"/>
                  </a:cubicBezTo>
                  <a:cubicBezTo>
                    <a:pt x="272" y="6311"/>
                    <a:pt x="2395" y="7474"/>
                    <a:pt x="2395" y="7474"/>
                  </a:cubicBezTo>
                  <a:cubicBezTo>
                    <a:pt x="2412" y="7483"/>
                    <a:pt x="2431" y="7489"/>
                    <a:pt x="2452" y="7489"/>
                  </a:cubicBezTo>
                  <a:cubicBezTo>
                    <a:pt x="2464" y="7489"/>
                    <a:pt x="2476" y="7487"/>
                    <a:pt x="2488" y="7483"/>
                  </a:cubicBezTo>
                  <a:lnTo>
                    <a:pt x="7284" y="6273"/>
                  </a:lnTo>
                  <a:cubicBezTo>
                    <a:pt x="7337" y="6259"/>
                    <a:pt x="7375" y="6211"/>
                    <a:pt x="7375" y="6156"/>
                  </a:cubicBezTo>
                  <a:lnTo>
                    <a:pt x="7375" y="3202"/>
                  </a:lnTo>
                  <a:lnTo>
                    <a:pt x="7536" y="3235"/>
                  </a:lnTo>
                  <a:cubicBezTo>
                    <a:pt x="7544" y="3237"/>
                    <a:pt x="7552" y="3238"/>
                    <a:pt x="7560" y="3238"/>
                  </a:cubicBezTo>
                  <a:cubicBezTo>
                    <a:pt x="7561" y="3238"/>
                    <a:pt x="7561" y="3237"/>
                    <a:pt x="7562" y="3237"/>
                  </a:cubicBezTo>
                  <a:cubicBezTo>
                    <a:pt x="7628" y="3237"/>
                    <a:pt x="7681" y="3183"/>
                    <a:pt x="7681" y="3117"/>
                  </a:cubicBezTo>
                  <a:cubicBezTo>
                    <a:pt x="7680" y="3093"/>
                    <a:pt x="7673" y="3070"/>
                    <a:pt x="7660" y="3050"/>
                  </a:cubicBezTo>
                  <a:close/>
                  <a:moveTo>
                    <a:pt x="622" y="5718"/>
                  </a:moveTo>
                  <a:cubicBezTo>
                    <a:pt x="622" y="5731"/>
                    <a:pt x="615" y="5744"/>
                    <a:pt x="605" y="5751"/>
                  </a:cubicBezTo>
                  <a:cubicBezTo>
                    <a:pt x="598" y="5756"/>
                    <a:pt x="590" y="5758"/>
                    <a:pt x="582" y="5758"/>
                  </a:cubicBezTo>
                  <a:cubicBezTo>
                    <a:pt x="577" y="5758"/>
                    <a:pt x="572" y="5758"/>
                    <a:pt x="568" y="5756"/>
                  </a:cubicBezTo>
                  <a:lnTo>
                    <a:pt x="316" y="5663"/>
                  </a:lnTo>
                  <a:cubicBezTo>
                    <a:pt x="300" y="5657"/>
                    <a:pt x="289" y="5642"/>
                    <a:pt x="289" y="5626"/>
                  </a:cubicBezTo>
                  <a:lnTo>
                    <a:pt x="289" y="5045"/>
                  </a:lnTo>
                  <a:cubicBezTo>
                    <a:pt x="289" y="5033"/>
                    <a:pt x="294" y="5022"/>
                    <a:pt x="304" y="5015"/>
                  </a:cubicBezTo>
                  <a:cubicBezTo>
                    <a:pt x="313" y="5007"/>
                    <a:pt x="325" y="5004"/>
                    <a:pt x="337" y="5006"/>
                  </a:cubicBezTo>
                  <a:lnTo>
                    <a:pt x="589" y="5053"/>
                  </a:lnTo>
                  <a:cubicBezTo>
                    <a:pt x="608" y="5057"/>
                    <a:pt x="622" y="5073"/>
                    <a:pt x="622" y="5093"/>
                  </a:cubicBezTo>
                  <a:lnTo>
                    <a:pt x="622" y="5718"/>
                  </a:lnTo>
                  <a:close/>
                  <a:moveTo>
                    <a:pt x="622" y="4780"/>
                  </a:moveTo>
                  <a:cubicBezTo>
                    <a:pt x="622" y="4791"/>
                    <a:pt x="617" y="4802"/>
                    <a:pt x="608" y="4810"/>
                  </a:cubicBezTo>
                  <a:cubicBezTo>
                    <a:pt x="601" y="4817"/>
                    <a:pt x="591" y="4820"/>
                    <a:pt x="582" y="4820"/>
                  </a:cubicBezTo>
                  <a:lnTo>
                    <a:pt x="578" y="4820"/>
                  </a:lnTo>
                  <a:lnTo>
                    <a:pt x="325" y="4796"/>
                  </a:lnTo>
                  <a:cubicBezTo>
                    <a:pt x="305" y="4793"/>
                    <a:pt x="289" y="4776"/>
                    <a:pt x="289" y="4756"/>
                  </a:cubicBezTo>
                  <a:lnTo>
                    <a:pt x="289" y="4175"/>
                  </a:lnTo>
                  <a:cubicBezTo>
                    <a:pt x="289" y="4154"/>
                    <a:pt x="305" y="4137"/>
                    <a:pt x="326" y="4135"/>
                  </a:cubicBezTo>
                  <a:lnTo>
                    <a:pt x="578" y="4115"/>
                  </a:lnTo>
                  <a:cubicBezTo>
                    <a:pt x="589" y="4114"/>
                    <a:pt x="601" y="4117"/>
                    <a:pt x="609" y="4125"/>
                  </a:cubicBezTo>
                  <a:cubicBezTo>
                    <a:pt x="617" y="4132"/>
                    <a:pt x="622" y="4143"/>
                    <a:pt x="622" y="4154"/>
                  </a:cubicBezTo>
                  <a:lnTo>
                    <a:pt x="622" y="4780"/>
                  </a:lnTo>
                  <a:lnTo>
                    <a:pt x="622" y="4780"/>
                  </a:lnTo>
                  <a:close/>
                  <a:moveTo>
                    <a:pt x="622" y="3842"/>
                  </a:moveTo>
                  <a:cubicBezTo>
                    <a:pt x="622" y="3861"/>
                    <a:pt x="608" y="3878"/>
                    <a:pt x="588" y="3881"/>
                  </a:cubicBezTo>
                  <a:lnTo>
                    <a:pt x="336" y="3925"/>
                  </a:lnTo>
                  <a:cubicBezTo>
                    <a:pt x="334" y="3925"/>
                    <a:pt x="332" y="3925"/>
                    <a:pt x="329" y="3925"/>
                  </a:cubicBezTo>
                  <a:cubicBezTo>
                    <a:pt x="320" y="3925"/>
                    <a:pt x="311" y="3922"/>
                    <a:pt x="303" y="3916"/>
                  </a:cubicBezTo>
                  <a:cubicBezTo>
                    <a:pt x="294" y="3908"/>
                    <a:pt x="289" y="3897"/>
                    <a:pt x="289" y="3885"/>
                  </a:cubicBezTo>
                  <a:lnTo>
                    <a:pt x="289" y="3305"/>
                  </a:lnTo>
                  <a:cubicBezTo>
                    <a:pt x="289" y="3288"/>
                    <a:pt x="300" y="3273"/>
                    <a:pt x="316" y="3267"/>
                  </a:cubicBezTo>
                  <a:lnTo>
                    <a:pt x="568" y="3178"/>
                  </a:lnTo>
                  <a:cubicBezTo>
                    <a:pt x="580" y="3174"/>
                    <a:pt x="594" y="3176"/>
                    <a:pt x="605" y="3183"/>
                  </a:cubicBezTo>
                  <a:cubicBezTo>
                    <a:pt x="616" y="3191"/>
                    <a:pt x="622" y="3203"/>
                    <a:pt x="622" y="3216"/>
                  </a:cubicBezTo>
                  <a:lnTo>
                    <a:pt x="622" y="3842"/>
                  </a:lnTo>
                  <a:lnTo>
                    <a:pt x="622" y="3842"/>
                  </a:lnTo>
                  <a:close/>
                  <a:moveTo>
                    <a:pt x="1267" y="5956"/>
                  </a:moveTo>
                  <a:cubicBezTo>
                    <a:pt x="1267" y="5969"/>
                    <a:pt x="1260" y="5981"/>
                    <a:pt x="1249" y="5989"/>
                  </a:cubicBezTo>
                  <a:cubicBezTo>
                    <a:pt x="1243" y="5993"/>
                    <a:pt x="1235" y="5996"/>
                    <a:pt x="1226" y="5996"/>
                  </a:cubicBezTo>
                  <a:cubicBezTo>
                    <a:pt x="1222" y="5996"/>
                    <a:pt x="1217" y="5995"/>
                    <a:pt x="1212" y="5993"/>
                  </a:cubicBezTo>
                  <a:lnTo>
                    <a:pt x="863" y="5865"/>
                  </a:lnTo>
                  <a:cubicBezTo>
                    <a:pt x="847" y="5859"/>
                    <a:pt x="836" y="5844"/>
                    <a:pt x="836" y="5827"/>
                  </a:cubicBezTo>
                  <a:lnTo>
                    <a:pt x="836" y="5148"/>
                  </a:lnTo>
                  <a:cubicBezTo>
                    <a:pt x="836" y="5136"/>
                    <a:pt x="842" y="5125"/>
                    <a:pt x="851" y="5117"/>
                  </a:cubicBezTo>
                  <a:cubicBezTo>
                    <a:pt x="860" y="5110"/>
                    <a:pt x="872" y="5107"/>
                    <a:pt x="884" y="5109"/>
                  </a:cubicBezTo>
                  <a:lnTo>
                    <a:pt x="1234" y="5175"/>
                  </a:lnTo>
                  <a:cubicBezTo>
                    <a:pt x="1253" y="5178"/>
                    <a:pt x="1267" y="5195"/>
                    <a:pt x="1267" y="5214"/>
                  </a:cubicBezTo>
                  <a:lnTo>
                    <a:pt x="1267" y="5956"/>
                  </a:lnTo>
                  <a:lnTo>
                    <a:pt x="1267" y="5956"/>
                  </a:lnTo>
                  <a:close/>
                  <a:moveTo>
                    <a:pt x="1267" y="4843"/>
                  </a:moveTo>
                  <a:cubicBezTo>
                    <a:pt x="1267" y="4854"/>
                    <a:pt x="1262" y="4865"/>
                    <a:pt x="1253" y="4873"/>
                  </a:cubicBezTo>
                  <a:cubicBezTo>
                    <a:pt x="1246" y="4879"/>
                    <a:pt x="1237" y="4883"/>
                    <a:pt x="1227" y="4883"/>
                  </a:cubicBezTo>
                  <a:cubicBezTo>
                    <a:pt x="1225" y="4883"/>
                    <a:pt x="1224" y="4883"/>
                    <a:pt x="1223" y="4883"/>
                  </a:cubicBezTo>
                  <a:lnTo>
                    <a:pt x="873" y="4849"/>
                  </a:lnTo>
                  <a:cubicBezTo>
                    <a:pt x="852" y="4847"/>
                    <a:pt x="836" y="4830"/>
                    <a:pt x="836" y="4809"/>
                  </a:cubicBezTo>
                  <a:lnTo>
                    <a:pt x="836" y="4130"/>
                  </a:lnTo>
                  <a:cubicBezTo>
                    <a:pt x="836" y="4109"/>
                    <a:pt x="852" y="4092"/>
                    <a:pt x="873" y="4090"/>
                  </a:cubicBezTo>
                  <a:lnTo>
                    <a:pt x="1223" y="4061"/>
                  </a:lnTo>
                  <a:cubicBezTo>
                    <a:pt x="1234" y="4060"/>
                    <a:pt x="1245" y="4064"/>
                    <a:pt x="1254" y="4071"/>
                  </a:cubicBezTo>
                  <a:cubicBezTo>
                    <a:pt x="1262" y="4079"/>
                    <a:pt x="1267" y="4090"/>
                    <a:pt x="1267" y="4101"/>
                  </a:cubicBezTo>
                  <a:lnTo>
                    <a:pt x="1267" y="4843"/>
                  </a:lnTo>
                  <a:close/>
                  <a:moveTo>
                    <a:pt x="1267" y="3730"/>
                  </a:moveTo>
                  <a:cubicBezTo>
                    <a:pt x="1267" y="3750"/>
                    <a:pt x="1253" y="3767"/>
                    <a:pt x="1233" y="3770"/>
                  </a:cubicBezTo>
                  <a:lnTo>
                    <a:pt x="883" y="3830"/>
                  </a:lnTo>
                  <a:cubicBezTo>
                    <a:pt x="881" y="3831"/>
                    <a:pt x="879" y="3831"/>
                    <a:pt x="877" y="3831"/>
                  </a:cubicBezTo>
                  <a:cubicBezTo>
                    <a:pt x="867" y="3831"/>
                    <a:pt x="858" y="3827"/>
                    <a:pt x="851" y="3821"/>
                  </a:cubicBezTo>
                  <a:cubicBezTo>
                    <a:pt x="842" y="3814"/>
                    <a:pt x="836" y="3803"/>
                    <a:pt x="836" y="3791"/>
                  </a:cubicBezTo>
                  <a:lnTo>
                    <a:pt x="836" y="3112"/>
                  </a:lnTo>
                  <a:cubicBezTo>
                    <a:pt x="836" y="3095"/>
                    <a:pt x="847" y="3080"/>
                    <a:pt x="863" y="3074"/>
                  </a:cubicBezTo>
                  <a:lnTo>
                    <a:pt x="1213" y="2951"/>
                  </a:lnTo>
                  <a:cubicBezTo>
                    <a:pt x="1226" y="2946"/>
                    <a:pt x="1239" y="2948"/>
                    <a:pt x="1250" y="2956"/>
                  </a:cubicBezTo>
                  <a:cubicBezTo>
                    <a:pt x="1260" y="2963"/>
                    <a:pt x="1267" y="2975"/>
                    <a:pt x="1267" y="2988"/>
                  </a:cubicBezTo>
                  <a:lnTo>
                    <a:pt x="1267" y="3730"/>
                  </a:lnTo>
                  <a:lnTo>
                    <a:pt x="1267" y="3730"/>
                  </a:lnTo>
                  <a:close/>
                  <a:moveTo>
                    <a:pt x="2206" y="6301"/>
                  </a:moveTo>
                  <a:cubicBezTo>
                    <a:pt x="2206" y="6314"/>
                    <a:pt x="2200" y="6327"/>
                    <a:pt x="2189" y="6334"/>
                  </a:cubicBezTo>
                  <a:cubicBezTo>
                    <a:pt x="2182" y="6339"/>
                    <a:pt x="2174" y="6341"/>
                    <a:pt x="2166" y="6341"/>
                  </a:cubicBezTo>
                  <a:cubicBezTo>
                    <a:pt x="2161" y="6341"/>
                    <a:pt x="2156" y="6340"/>
                    <a:pt x="2152" y="6339"/>
                  </a:cubicBezTo>
                  <a:lnTo>
                    <a:pt x="1634" y="6148"/>
                  </a:lnTo>
                  <a:cubicBezTo>
                    <a:pt x="1618" y="6142"/>
                    <a:pt x="1608" y="6127"/>
                    <a:pt x="1608" y="6111"/>
                  </a:cubicBezTo>
                  <a:lnTo>
                    <a:pt x="1608" y="5293"/>
                  </a:lnTo>
                  <a:cubicBezTo>
                    <a:pt x="1608" y="5281"/>
                    <a:pt x="1613" y="5270"/>
                    <a:pt x="1622" y="5262"/>
                  </a:cubicBezTo>
                  <a:cubicBezTo>
                    <a:pt x="1632" y="5254"/>
                    <a:pt x="1644" y="5251"/>
                    <a:pt x="1655" y="5254"/>
                  </a:cubicBezTo>
                  <a:lnTo>
                    <a:pt x="2173" y="5351"/>
                  </a:lnTo>
                  <a:cubicBezTo>
                    <a:pt x="2192" y="5354"/>
                    <a:pt x="2206" y="5371"/>
                    <a:pt x="2206" y="5390"/>
                  </a:cubicBezTo>
                  <a:lnTo>
                    <a:pt x="2206" y="6301"/>
                  </a:lnTo>
                  <a:lnTo>
                    <a:pt x="2206" y="6301"/>
                  </a:lnTo>
                  <a:close/>
                  <a:moveTo>
                    <a:pt x="2206" y="4935"/>
                  </a:moveTo>
                  <a:cubicBezTo>
                    <a:pt x="2206" y="4946"/>
                    <a:pt x="2201" y="4957"/>
                    <a:pt x="2193" y="4964"/>
                  </a:cubicBezTo>
                  <a:cubicBezTo>
                    <a:pt x="2185" y="4971"/>
                    <a:pt x="2176" y="4975"/>
                    <a:pt x="2166" y="4975"/>
                  </a:cubicBezTo>
                  <a:cubicBezTo>
                    <a:pt x="2165" y="4975"/>
                    <a:pt x="2163" y="4975"/>
                    <a:pt x="2162" y="4975"/>
                  </a:cubicBezTo>
                  <a:lnTo>
                    <a:pt x="1644" y="4924"/>
                  </a:lnTo>
                  <a:cubicBezTo>
                    <a:pt x="1624" y="4922"/>
                    <a:pt x="1608" y="4905"/>
                    <a:pt x="1608" y="4884"/>
                  </a:cubicBezTo>
                  <a:lnTo>
                    <a:pt x="1608" y="4066"/>
                  </a:lnTo>
                  <a:cubicBezTo>
                    <a:pt x="1608" y="4045"/>
                    <a:pt x="1624" y="4028"/>
                    <a:pt x="1645" y="4026"/>
                  </a:cubicBezTo>
                  <a:lnTo>
                    <a:pt x="2163" y="3983"/>
                  </a:lnTo>
                  <a:cubicBezTo>
                    <a:pt x="2174" y="3983"/>
                    <a:pt x="2185" y="3986"/>
                    <a:pt x="2193" y="3994"/>
                  </a:cubicBezTo>
                  <a:cubicBezTo>
                    <a:pt x="2201" y="4002"/>
                    <a:pt x="2206" y="4012"/>
                    <a:pt x="2206" y="4024"/>
                  </a:cubicBezTo>
                  <a:lnTo>
                    <a:pt x="2206" y="4935"/>
                  </a:lnTo>
                  <a:close/>
                  <a:moveTo>
                    <a:pt x="2206" y="3568"/>
                  </a:moveTo>
                  <a:cubicBezTo>
                    <a:pt x="2206" y="3588"/>
                    <a:pt x="2192" y="3604"/>
                    <a:pt x="2173" y="3608"/>
                  </a:cubicBezTo>
                  <a:lnTo>
                    <a:pt x="1655" y="3697"/>
                  </a:lnTo>
                  <a:cubicBezTo>
                    <a:pt x="1653" y="3697"/>
                    <a:pt x="1651" y="3698"/>
                    <a:pt x="1648" y="3698"/>
                  </a:cubicBezTo>
                  <a:cubicBezTo>
                    <a:pt x="1639" y="3698"/>
                    <a:pt x="1630" y="3694"/>
                    <a:pt x="1622" y="3688"/>
                  </a:cubicBezTo>
                  <a:cubicBezTo>
                    <a:pt x="1613" y="3680"/>
                    <a:pt x="1608" y="3669"/>
                    <a:pt x="1608" y="3657"/>
                  </a:cubicBezTo>
                  <a:lnTo>
                    <a:pt x="1608" y="2840"/>
                  </a:lnTo>
                  <a:cubicBezTo>
                    <a:pt x="1608" y="2823"/>
                    <a:pt x="1619" y="2807"/>
                    <a:pt x="1635" y="2802"/>
                  </a:cubicBezTo>
                  <a:lnTo>
                    <a:pt x="2153" y="2619"/>
                  </a:lnTo>
                  <a:cubicBezTo>
                    <a:pt x="2165" y="2615"/>
                    <a:pt x="2179" y="2617"/>
                    <a:pt x="2189" y="2624"/>
                  </a:cubicBezTo>
                  <a:cubicBezTo>
                    <a:pt x="2200" y="2632"/>
                    <a:pt x="2206" y="2644"/>
                    <a:pt x="2206" y="2657"/>
                  </a:cubicBezTo>
                  <a:lnTo>
                    <a:pt x="2206" y="3568"/>
                  </a:lnTo>
                  <a:lnTo>
                    <a:pt x="2206" y="3568"/>
                  </a:lnTo>
                  <a:close/>
                  <a:moveTo>
                    <a:pt x="3587" y="6221"/>
                  </a:moveTo>
                  <a:cubicBezTo>
                    <a:pt x="3587" y="6240"/>
                    <a:pt x="3573" y="6257"/>
                    <a:pt x="3553" y="6260"/>
                  </a:cubicBezTo>
                  <a:lnTo>
                    <a:pt x="2729" y="6400"/>
                  </a:lnTo>
                  <a:cubicBezTo>
                    <a:pt x="2727" y="6400"/>
                    <a:pt x="2725" y="6400"/>
                    <a:pt x="2722" y="6400"/>
                  </a:cubicBezTo>
                  <a:cubicBezTo>
                    <a:pt x="2713" y="6400"/>
                    <a:pt x="2704" y="6397"/>
                    <a:pt x="2697" y="6391"/>
                  </a:cubicBezTo>
                  <a:cubicBezTo>
                    <a:pt x="2687" y="6383"/>
                    <a:pt x="2682" y="6372"/>
                    <a:pt x="2682" y="6360"/>
                  </a:cubicBezTo>
                  <a:lnTo>
                    <a:pt x="2682" y="5420"/>
                  </a:lnTo>
                  <a:cubicBezTo>
                    <a:pt x="2682" y="5399"/>
                    <a:pt x="2698" y="5382"/>
                    <a:pt x="2719" y="5380"/>
                  </a:cubicBezTo>
                  <a:lnTo>
                    <a:pt x="3543" y="5309"/>
                  </a:lnTo>
                  <a:cubicBezTo>
                    <a:pt x="3554" y="5308"/>
                    <a:pt x="3566" y="5312"/>
                    <a:pt x="3574" y="5319"/>
                  </a:cubicBezTo>
                  <a:cubicBezTo>
                    <a:pt x="3582" y="5327"/>
                    <a:pt x="3587" y="5338"/>
                    <a:pt x="3587" y="5349"/>
                  </a:cubicBezTo>
                  <a:lnTo>
                    <a:pt x="3587" y="6221"/>
                  </a:lnTo>
                  <a:lnTo>
                    <a:pt x="3587" y="6221"/>
                  </a:lnTo>
                  <a:close/>
                  <a:moveTo>
                    <a:pt x="3587" y="4913"/>
                  </a:moveTo>
                  <a:cubicBezTo>
                    <a:pt x="3587" y="4935"/>
                    <a:pt x="3570" y="4952"/>
                    <a:pt x="3548" y="4953"/>
                  </a:cubicBezTo>
                  <a:lnTo>
                    <a:pt x="2724" y="4991"/>
                  </a:lnTo>
                  <a:lnTo>
                    <a:pt x="2722" y="4991"/>
                  </a:lnTo>
                  <a:cubicBezTo>
                    <a:pt x="2712" y="4991"/>
                    <a:pt x="2702" y="4986"/>
                    <a:pt x="2695" y="4979"/>
                  </a:cubicBezTo>
                  <a:cubicBezTo>
                    <a:pt x="2687" y="4972"/>
                    <a:pt x="2682" y="4961"/>
                    <a:pt x="2682" y="4950"/>
                  </a:cubicBezTo>
                  <a:lnTo>
                    <a:pt x="2682" y="4010"/>
                  </a:lnTo>
                  <a:cubicBezTo>
                    <a:pt x="2682" y="4000"/>
                    <a:pt x="2687" y="3989"/>
                    <a:pt x="2695" y="3982"/>
                  </a:cubicBezTo>
                  <a:cubicBezTo>
                    <a:pt x="2703" y="3974"/>
                    <a:pt x="2713" y="3970"/>
                    <a:pt x="2724" y="3970"/>
                  </a:cubicBezTo>
                  <a:lnTo>
                    <a:pt x="3548" y="4002"/>
                  </a:lnTo>
                  <a:cubicBezTo>
                    <a:pt x="3570" y="4002"/>
                    <a:pt x="3587" y="4020"/>
                    <a:pt x="3587" y="4042"/>
                  </a:cubicBezTo>
                  <a:lnTo>
                    <a:pt x="3587" y="4913"/>
                  </a:lnTo>
                  <a:close/>
                  <a:moveTo>
                    <a:pt x="3587" y="3606"/>
                  </a:moveTo>
                  <a:cubicBezTo>
                    <a:pt x="3587" y="3617"/>
                    <a:pt x="3582" y="3628"/>
                    <a:pt x="3574" y="3636"/>
                  </a:cubicBezTo>
                  <a:cubicBezTo>
                    <a:pt x="3566" y="3642"/>
                    <a:pt x="3557" y="3646"/>
                    <a:pt x="3547" y="3646"/>
                  </a:cubicBezTo>
                  <a:cubicBezTo>
                    <a:pt x="3545" y="3646"/>
                    <a:pt x="3544" y="3646"/>
                    <a:pt x="3543" y="3646"/>
                  </a:cubicBezTo>
                  <a:lnTo>
                    <a:pt x="2719" y="3581"/>
                  </a:lnTo>
                  <a:cubicBezTo>
                    <a:pt x="2699" y="3579"/>
                    <a:pt x="2682" y="3561"/>
                    <a:pt x="2682" y="3541"/>
                  </a:cubicBezTo>
                  <a:lnTo>
                    <a:pt x="2682" y="2601"/>
                  </a:lnTo>
                  <a:cubicBezTo>
                    <a:pt x="2682" y="2589"/>
                    <a:pt x="2687" y="2578"/>
                    <a:pt x="2696" y="2570"/>
                  </a:cubicBezTo>
                  <a:cubicBezTo>
                    <a:pt x="2705" y="2562"/>
                    <a:pt x="2717" y="2559"/>
                    <a:pt x="2729" y="2561"/>
                  </a:cubicBezTo>
                  <a:lnTo>
                    <a:pt x="3553" y="2695"/>
                  </a:lnTo>
                  <a:cubicBezTo>
                    <a:pt x="3572" y="2698"/>
                    <a:pt x="3587" y="2715"/>
                    <a:pt x="3587" y="2734"/>
                  </a:cubicBezTo>
                  <a:lnTo>
                    <a:pt x="3587" y="3606"/>
                  </a:lnTo>
                  <a:close/>
                  <a:moveTo>
                    <a:pt x="4620" y="6046"/>
                  </a:moveTo>
                  <a:cubicBezTo>
                    <a:pt x="4620" y="6065"/>
                    <a:pt x="4606" y="6082"/>
                    <a:pt x="4587" y="6085"/>
                  </a:cubicBezTo>
                  <a:lnTo>
                    <a:pt x="3922" y="6198"/>
                  </a:lnTo>
                  <a:cubicBezTo>
                    <a:pt x="3920" y="6198"/>
                    <a:pt x="3918" y="6198"/>
                    <a:pt x="3915" y="6198"/>
                  </a:cubicBezTo>
                  <a:cubicBezTo>
                    <a:pt x="3906" y="6198"/>
                    <a:pt x="3897" y="6195"/>
                    <a:pt x="3889" y="6189"/>
                  </a:cubicBezTo>
                  <a:cubicBezTo>
                    <a:pt x="3880" y="6181"/>
                    <a:pt x="3875" y="6170"/>
                    <a:pt x="3875" y="6158"/>
                  </a:cubicBezTo>
                  <a:lnTo>
                    <a:pt x="3875" y="5317"/>
                  </a:lnTo>
                  <a:cubicBezTo>
                    <a:pt x="3875" y="5296"/>
                    <a:pt x="3891" y="5279"/>
                    <a:pt x="3912" y="5277"/>
                  </a:cubicBezTo>
                  <a:lnTo>
                    <a:pt x="4577" y="5220"/>
                  </a:lnTo>
                  <a:cubicBezTo>
                    <a:pt x="4588" y="5219"/>
                    <a:pt x="4599" y="5222"/>
                    <a:pt x="4607" y="5230"/>
                  </a:cubicBezTo>
                  <a:cubicBezTo>
                    <a:pt x="4616" y="5238"/>
                    <a:pt x="4620" y="5248"/>
                    <a:pt x="4620" y="5259"/>
                  </a:cubicBezTo>
                  <a:lnTo>
                    <a:pt x="4620" y="6046"/>
                  </a:lnTo>
                  <a:lnTo>
                    <a:pt x="4620" y="6046"/>
                  </a:lnTo>
                  <a:close/>
                  <a:moveTo>
                    <a:pt x="4620" y="4867"/>
                  </a:moveTo>
                  <a:cubicBezTo>
                    <a:pt x="4620" y="4888"/>
                    <a:pt x="4603" y="4906"/>
                    <a:pt x="4582" y="4907"/>
                  </a:cubicBezTo>
                  <a:lnTo>
                    <a:pt x="3917" y="4937"/>
                  </a:lnTo>
                  <a:lnTo>
                    <a:pt x="3915" y="4937"/>
                  </a:lnTo>
                  <a:cubicBezTo>
                    <a:pt x="3905" y="4937"/>
                    <a:pt x="3895" y="4933"/>
                    <a:pt x="3888" y="4926"/>
                  </a:cubicBezTo>
                  <a:cubicBezTo>
                    <a:pt x="3880" y="4918"/>
                    <a:pt x="3875" y="4908"/>
                    <a:pt x="3875" y="4897"/>
                  </a:cubicBezTo>
                  <a:lnTo>
                    <a:pt x="3875" y="4056"/>
                  </a:lnTo>
                  <a:cubicBezTo>
                    <a:pt x="3875" y="4045"/>
                    <a:pt x="3880" y="4035"/>
                    <a:pt x="3888" y="4027"/>
                  </a:cubicBezTo>
                  <a:cubicBezTo>
                    <a:pt x="3895" y="4019"/>
                    <a:pt x="3906" y="4015"/>
                    <a:pt x="3917" y="4016"/>
                  </a:cubicBezTo>
                  <a:lnTo>
                    <a:pt x="4582" y="4041"/>
                  </a:lnTo>
                  <a:cubicBezTo>
                    <a:pt x="4603" y="4042"/>
                    <a:pt x="4620" y="4059"/>
                    <a:pt x="4620" y="4081"/>
                  </a:cubicBezTo>
                  <a:lnTo>
                    <a:pt x="4620" y="4867"/>
                  </a:lnTo>
                  <a:lnTo>
                    <a:pt x="4620" y="4867"/>
                  </a:lnTo>
                  <a:close/>
                  <a:moveTo>
                    <a:pt x="4620" y="3688"/>
                  </a:moveTo>
                  <a:cubicBezTo>
                    <a:pt x="4620" y="3699"/>
                    <a:pt x="4616" y="3710"/>
                    <a:pt x="4607" y="3718"/>
                  </a:cubicBezTo>
                  <a:cubicBezTo>
                    <a:pt x="4600" y="3725"/>
                    <a:pt x="4590" y="3729"/>
                    <a:pt x="4580" y="3729"/>
                  </a:cubicBezTo>
                  <a:cubicBezTo>
                    <a:pt x="4579" y="3729"/>
                    <a:pt x="4578" y="3728"/>
                    <a:pt x="4577" y="3728"/>
                  </a:cubicBezTo>
                  <a:lnTo>
                    <a:pt x="3912" y="3676"/>
                  </a:lnTo>
                  <a:cubicBezTo>
                    <a:pt x="3891" y="3674"/>
                    <a:pt x="3875" y="3656"/>
                    <a:pt x="3875" y="3636"/>
                  </a:cubicBezTo>
                  <a:lnTo>
                    <a:pt x="3875" y="2795"/>
                  </a:lnTo>
                  <a:cubicBezTo>
                    <a:pt x="3875" y="2783"/>
                    <a:pt x="3880" y="2772"/>
                    <a:pt x="3889" y="2764"/>
                  </a:cubicBezTo>
                  <a:cubicBezTo>
                    <a:pt x="3898" y="2756"/>
                    <a:pt x="3910" y="2753"/>
                    <a:pt x="3922" y="2755"/>
                  </a:cubicBezTo>
                  <a:lnTo>
                    <a:pt x="4586" y="2863"/>
                  </a:lnTo>
                  <a:cubicBezTo>
                    <a:pt x="4606" y="2866"/>
                    <a:pt x="4620" y="2883"/>
                    <a:pt x="4620" y="2903"/>
                  </a:cubicBezTo>
                  <a:lnTo>
                    <a:pt x="4620" y="3688"/>
                  </a:lnTo>
                  <a:lnTo>
                    <a:pt x="4620" y="3688"/>
                  </a:lnTo>
                  <a:close/>
                  <a:moveTo>
                    <a:pt x="2661" y="1995"/>
                  </a:moveTo>
                  <a:lnTo>
                    <a:pt x="2637" y="1990"/>
                  </a:lnTo>
                  <a:lnTo>
                    <a:pt x="3545" y="369"/>
                  </a:lnTo>
                  <a:lnTo>
                    <a:pt x="4651" y="2402"/>
                  </a:lnTo>
                  <a:lnTo>
                    <a:pt x="2661" y="1995"/>
                  </a:lnTo>
                  <a:close/>
                  <a:moveTo>
                    <a:pt x="5718" y="6554"/>
                  </a:moveTo>
                  <a:cubicBezTo>
                    <a:pt x="5718" y="6572"/>
                    <a:pt x="5706" y="6588"/>
                    <a:pt x="5688" y="6593"/>
                  </a:cubicBezTo>
                  <a:lnTo>
                    <a:pt x="5173" y="6723"/>
                  </a:lnTo>
                  <a:cubicBezTo>
                    <a:pt x="5169" y="6724"/>
                    <a:pt x="5166" y="6724"/>
                    <a:pt x="5163" y="6724"/>
                  </a:cubicBezTo>
                  <a:cubicBezTo>
                    <a:pt x="5154" y="6724"/>
                    <a:pt x="5145" y="6721"/>
                    <a:pt x="5138" y="6716"/>
                  </a:cubicBezTo>
                  <a:cubicBezTo>
                    <a:pt x="5128" y="6708"/>
                    <a:pt x="5123" y="6697"/>
                    <a:pt x="5123" y="6684"/>
                  </a:cubicBezTo>
                  <a:lnTo>
                    <a:pt x="5123" y="5209"/>
                  </a:lnTo>
                  <a:cubicBezTo>
                    <a:pt x="5123" y="5189"/>
                    <a:pt x="5138" y="5172"/>
                    <a:pt x="5158" y="5169"/>
                  </a:cubicBezTo>
                  <a:lnTo>
                    <a:pt x="5674" y="5108"/>
                  </a:lnTo>
                  <a:cubicBezTo>
                    <a:pt x="5685" y="5107"/>
                    <a:pt x="5696" y="5111"/>
                    <a:pt x="5705" y="5118"/>
                  </a:cubicBezTo>
                  <a:cubicBezTo>
                    <a:pt x="5713" y="5126"/>
                    <a:pt x="5718" y="5137"/>
                    <a:pt x="5718" y="5148"/>
                  </a:cubicBezTo>
                  <a:lnTo>
                    <a:pt x="5718" y="6554"/>
                  </a:lnTo>
                  <a:lnTo>
                    <a:pt x="5718" y="6554"/>
                  </a:lnTo>
                  <a:close/>
                  <a:moveTo>
                    <a:pt x="6588" y="5712"/>
                  </a:moveTo>
                  <a:cubicBezTo>
                    <a:pt x="6588" y="5732"/>
                    <a:pt x="6574" y="5748"/>
                    <a:pt x="6555" y="5751"/>
                  </a:cubicBezTo>
                  <a:lnTo>
                    <a:pt x="6144" y="5821"/>
                  </a:lnTo>
                  <a:cubicBezTo>
                    <a:pt x="6142" y="5822"/>
                    <a:pt x="6140" y="5822"/>
                    <a:pt x="6137" y="5822"/>
                  </a:cubicBezTo>
                  <a:cubicBezTo>
                    <a:pt x="6128" y="5822"/>
                    <a:pt x="6119" y="5818"/>
                    <a:pt x="6111" y="5812"/>
                  </a:cubicBezTo>
                  <a:cubicBezTo>
                    <a:pt x="6102" y="5805"/>
                    <a:pt x="6097" y="5794"/>
                    <a:pt x="6097" y="5782"/>
                  </a:cubicBezTo>
                  <a:lnTo>
                    <a:pt x="6097" y="5125"/>
                  </a:lnTo>
                  <a:cubicBezTo>
                    <a:pt x="6097" y="5104"/>
                    <a:pt x="6113" y="5087"/>
                    <a:pt x="6134" y="5085"/>
                  </a:cubicBezTo>
                  <a:lnTo>
                    <a:pt x="6545" y="5049"/>
                  </a:lnTo>
                  <a:cubicBezTo>
                    <a:pt x="6556" y="5048"/>
                    <a:pt x="6567" y="5052"/>
                    <a:pt x="6576" y="5060"/>
                  </a:cubicBezTo>
                  <a:cubicBezTo>
                    <a:pt x="6584" y="5067"/>
                    <a:pt x="6588" y="5078"/>
                    <a:pt x="6588" y="5089"/>
                  </a:cubicBezTo>
                  <a:lnTo>
                    <a:pt x="6588" y="5712"/>
                  </a:lnTo>
                  <a:lnTo>
                    <a:pt x="6588" y="5712"/>
                  </a:lnTo>
                  <a:close/>
                  <a:moveTo>
                    <a:pt x="6588" y="4778"/>
                  </a:moveTo>
                  <a:cubicBezTo>
                    <a:pt x="6588" y="4800"/>
                    <a:pt x="6571" y="4817"/>
                    <a:pt x="6550" y="4818"/>
                  </a:cubicBezTo>
                  <a:lnTo>
                    <a:pt x="6139" y="4837"/>
                  </a:lnTo>
                  <a:lnTo>
                    <a:pt x="6137" y="4837"/>
                  </a:lnTo>
                  <a:cubicBezTo>
                    <a:pt x="6127" y="4837"/>
                    <a:pt x="6117" y="4833"/>
                    <a:pt x="6109" y="4826"/>
                  </a:cubicBezTo>
                  <a:cubicBezTo>
                    <a:pt x="6101" y="4818"/>
                    <a:pt x="6097" y="4808"/>
                    <a:pt x="6097" y="4797"/>
                  </a:cubicBezTo>
                  <a:lnTo>
                    <a:pt x="6097" y="4140"/>
                  </a:lnTo>
                  <a:cubicBezTo>
                    <a:pt x="6097" y="4129"/>
                    <a:pt x="6101" y="4119"/>
                    <a:pt x="6109" y="4111"/>
                  </a:cubicBezTo>
                  <a:cubicBezTo>
                    <a:pt x="6117" y="4104"/>
                    <a:pt x="6128" y="4099"/>
                    <a:pt x="6139" y="4100"/>
                  </a:cubicBezTo>
                  <a:lnTo>
                    <a:pt x="6550" y="4116"/>
                  </a:lnTo>
                  <a:cubicBezTo>
                    <a:pt x="6571" y="4116"/>
                    <a:pt x="6588" y="4134"/>
                    <a:pt x="6588" y="4156"/>
                  </a:cubicBezTo>
                  <a:lnTo>
                    <a:pt x="6588" y="4778"/>
                  </a:lnTo>
                  <a:close/>
                  <a:moveTo>
                    <a:pt x="6588" y="3845"/>
                  </a:moveTo>
                  <a:cubicBezTo>
                    <a:pt x="6588" y="3856"/>
                    <a:pt x="6584" y="3867"/>
                    <a:pt x="6575" y="3874"/>
                  </a:cubicBezTo>
                  <a:cubicBezTo>
                    <a:pt x="6568" y="3881"/>
                    <a:pt x="6558" y="3885"/>
                    <a:pt x="6548" y="3885"/>
                  </a:cubicBezTo>
                  <a:lnTo>
                    <a:pt x="6545" y="3885"/>
                  </a:lnTo>
                  <a:lnTo>
                    <a:pt x="6134" y="3852"/>
                  </a:lnTo>
                  <a:cubicBezTo>
                    <a:pt x="6113" y="3850"/>
                    <a:pt x="6097" y="3833"/>
                    <a:pt x="6097" y="3812"/>
                  </a:cubicBezTo>
                  <a:lnTo>
                    <a:pt x="6097" y="3155"/>
                  </a:lnTo>
                  <a:cubicBezTo>
                    <a:pt x="6097" y="3144"/>
                    <a:pt x="6102" y="3132"/>
                    <a:pt x="6111" y="3125"/>
                  </a:cubicBezTo>
                  <a:cubicBezTo>
                    <a:pt x="6120" y="3117"/>
                    <a:pt x="6132" y="3114"/>
                    <a:pt x="6143" y="3116"/>
                  </a:cubicBezTo>
                  <a:lnTo>
                    <a:pt x="6555" y="3182"/>
                  </a:lnTo>
                  <a:cubicBezTo>
                    <a:pt x="6574" y="3186"/>
                    <a:pt x="6588" y="3202"/>
                    <a:pt x="6588" y="3222"/>
                  </a:cubicBezTo>
                  <a:lnTo>
                    <a:pt x="6588" y="3845"/>
                  </a:lnTo>
                  <a:lnTo>
                    <a:pt x="6588" y="3845"/>
                  </a:lnTo>
                  <a:close/>
                  <a:moveTo>
                    <a:pt x="7131" y="5620"/>
                  </a:moveTo>
                  <a:cubicBezTo>
                    <a:pt x="7131" y="5640"/>
                    <a:pt x="7117" y="5657"/>
                    <a:pt x="7097" y="5660"/>
                  </a:cubicBezTo>
                  <a:lnTo>
                    <a:pt x="6745" y="5719"/>
                  </a:lnTo>
                  <a:cubicBezTo>
                    <a:pt x="6743" y="5720"/>
                    <a:pt x="6740" y="5720"/>
                    <a:pt x="6738" y="5720"/>
                  </a:cubicBezTo>
                  <a:cubicBezTo>
                    <a:pt x="6729" y="5720"/>
                    <a:pt x="6720" y="5717"/>
                    <a:pt x="6712" y="5710"/>
                  </a:cubicBezTo>
                  <a:cubicBezTo>
                    <a:pt x="6703" y="5703"/>
                    <a:pt x="6698" y="5692"/>
                    <a:pt x="6698" y="5680"/>
                  </a:cubicBezTo>
                  <a:lnTo>
                    <a:pt x="6698" y="5073"/>
                  </a:lnTo>
                  <a:cubicBezTo>
                    <a:pt x="6698" y="5052"/>
                    <a:pt x="6714" y="5035"/>
                    <a:pt x="6735" y="5033"/>
                  </a:cubicBezTo>
                  <a:lnTo>
                    <a:pt x="7087" y="5002"/>
                  </a:lnTo>
                  <a:cubicBezTo>
                    <a:pt x="7098" y="5002"/>
                    <a:pt x="7110" y="5005"/>
                    <a:pt x="7118" y="5013"/>
                  </a:cubicBezTo>
                  <a:cubicBezTo>
                    <a:pt x="7126" y="5020"/>
                    <a:pt x="7131" y="5031"/>
                    <a:pt x="7131" y="5042"/>
                  </a:cubicBezTo>
                  <a:lnTo>
                    <a:pt x="7131" y="5620"/>
                  </a:lnTo>
                  <a:lnTo>
                    <a:pt x="7131" y="5620"/>
                  </a:lnTo>
                  <a:close/>
                  <a:moveTo>
                    <a:pt x="7131" y="4754"/>
                  </a:moveTo>
                  <a:cubicBezTo>
                    <a:pt x="7131" y="4775"/>
                    <a:pt x="7114" y="4793"/>
                    <a:pt x="7092" y="4794"/>
                  </a:cubicBezTo>
                  <a:lnTo>
                    <a:pt x="6740" y="4810"/>
                  </a:lnTo>
                  <a:lnTo>
                    <a:pt x="6738" y="4810"/>
                  </a:lnTo>
                  <a:cubicBezTo>
                    <a:pt x="6728" y="4810"/>
                    <a:pt x="6718" y="4806"/>
                    <a:pt x="6710" y="4799"/>
                  </a:cubicBezTo>
                  <a:cubicBezTo>
                    <a:pt x="6703" y="4791"/>
                    <a:pt x="6698" y="4781"/>
                    <a:pt x="6698" y="4770"/>
                  </a:cubicBezTo>
                  <a:lnTo>
                    <a:pt x="6698" y="4163"/>
                  </a:lnTo>
                  <a:cubicBezTo>
                    <a:pt x="6698" y="4152"/>
                    <a:pt x="6703" y="4142"/>
                    <a:pt x="6710" y="4135"/>
                  </a:cubicBezTo>
                  <a:cubicBezTo>
                    <a:pt x="6718" y="4127"/>
                    <a:pt x="6729" y="4123"/>
                    <a:pt x="6740" y="4123"/>
                  </a:cubicBezTo>
                  <a:lnTo>
                    <a:pt x="7092" y="4137"/>
                  </a:lnTo>
                  <a:cubicBezTo>
                    <a:pt x="7114" y="4137"/>
                    <a:pt x="7131" y="4155"/>
                    <a:pt x="7131" y="4177"/>
                  </a:cubicBezTo>
                  <a:lnTo>
                    <a:pt x="7131" y="4754"/>
                  </a:lnTo>
                  <a:close/>
                  <a:moveTo>
                    <a:pt x="7131" y="3888"/>
                  </a:moveTo>
                  <a:cubicBezTo>
                    <a:pt x="7131" y="3899"/>
                    <a:pt x="7126" y="3910"/>
                    <a:pt x="7118" y="3917"/>
                  </a:cubicBezTo>
                  <a:cubicBezTo>
                    <a:pt x="7110" y="3924"/>
                    <a:pt x="7101" y="3928"/>
                    <a:pt x="7091" y="3928"/>
                  </a:cubicBezTo>
                  <a:lnTo>
                    <a:pt x="7087" y="3928"/>
                  </a:lnTo>
                  <a:lnTo>
                    <a:pt x="6735" y="3900"/>
                  </a:lnTo>
                  <a:cubicBezTo>
                    <a:pt x="6714" y="3898"/>
                    <a:pt x="6698" y="3881"/>
                    <a:pt x="6698" y="3860"/>
                  </a:cubicBezTo>
                  <a:lnTo>
                    <a:pt x="6698" y="3253"/>
                  </a:lnTo>
                  <a:cubicBezTo>
                    <a:pt x="6698" y="3241"/>
                    <a:pt x="6703" y="3230"/>
                    <a:pt x="6712" y="3223"/>
                  </a:cubicBezTo>
                  <a:cubicBezTo>
                    <a:pt x="6721" y="3215"/>
                    <a:pt x="6733" y="3212"/>
                    <a:pt x="6744" y="3213"/>
                  </a:cubicBezTo>
                  <a:lnTo>
                    <a:pt x="7097" y="3271"/>
                  </a:lnTo>
                  <a:cubicBezTo>
                    <a:pt x="7116" y="3274"/>
                    <a:pt x="7130" y="3291"/>
                    <a:pt x="7130" y="3310"/>
                  </a:cubicBezTo>
                  <a:lnTo>
                    <a:pt x="7130" y="3888"/>
                  </a:lnTo>
                  <a:lnTo>
                    <a:pt x="7131" y="3888"/>
                  </a:lnTo>
                  <a:close/>
                  <a:moveTo>
                    <a:pt x="5873" y="2650"/>
                  </a:moveTo>
                  <a:lnTo>
                    <a:pt x="6033" y="2396"/>
                  </a:lnTo>
                  <a:lnTo>
                    <a:pt x="6543" y="1588"/>
                  </a:lnTo>
                  <a:lnTo>
                    <a:pt x="7323" y="2946"/>
                  </a:lnTo>
                  <a:lnTo>
                    <a:pt x="5873" y="2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0" name="îṩḻiďé">
              <a:extLst>
                <a:ext uri="{FF2B5EF4-FFF2-40B4-BE49-F238E27FC236}">
                  <a16:creationId xmlns:a16="http://schemas.microsoft.com/office/drawing/2014/main" id="{C9C161E6-8C83-43BC-96AC-B9FF04C2D837}"/>
                </a:ext>
              </a:extLst>
            </p:cNvPr>
            <p:cNvSpPr/>
            <p:nvPr/>
          </p:nvSpPr>
          <p:spPr>
            <a:xfrm>
              <a:off x="7311827" y="3409571"/>
              <a:ext cx="360238" cy="325387"/>
            </a:xfrm>
            <a:custGeom>
              <a:avLst/>
              <a:gdLst>
                <a:gd name="connsiteX0" fmla="*/ 0 w 609050"/>
                <a:gd name="connsiteY0" fmla="*/ 411255 h 550128"/>
                <a:gd name="connsiteX1" fmla="*/ 25953 w 609050"/>
                <a:gd name="connsiteY1" fmla="*/ 426310 h 550128"/>
                <a:gd name="connsiteX2" fmla="*/ 202989 w 609050"/>
                <a:gd name="connsiteY2" fmla="*/ 463367 h 550128"/>
                <a:gd name="connsiteX3" fmla="*/ 219808 w 609050"/>
                <a:gd name="connsiteY3" fmla="*/ 462933 h 550128"/>
                <a:gd name="connsiteX4" fmla="*/ 251707 w 609050"/>
                <a:gd name="connsiteY4" fmla="*/ 518375 h 550128"/>
                <a:gd name="connsiteX5" fmla="*/ 202989 w 609050"/>
                <a:gd name="connsiteY5" fmla="*/ 521125 h 550128"/>
                <a:gd name="connsiteX6" fmla="*/ 0 w 609050"/>
                <a:gd name="connsiteY6" fmla="*/ 434416 h 550128"/>
                <a:gd name="connsiteX7" fmla="*/ 0 w 609050"/>
                <a:gd name="connsiteY7" fmla="*/ 295387 h 550128"/>
                <a:gd name="connsiteX8" fmla="*/ 25960 w 609050"/>
                <a:gd name="connsiteY8" fmla="*/ 310451 h 550128"/>
                <a:gd name="connsiteX9" fmla="*/ 203040 w 609050"/>
                <a:gd name="connsiteY9" fmla="*/ 347531 h 550128"/>
                <a:gd name="connsiteX10" fmla="*/ 204781 w 609050"/>
                <a:gd name="connsiteY10" fmla="*/ 347531 h 550128"/>
                <a:gd name="connsiteX11" fmla="*/ 203040 w 609050"/>
                <a:gd name="connsiteY11" fmla="*/ 376355 h 550128"/>
                <a:gd name="connsiteX12" fmla="*/ 204781 w 609050"/>
                <a:gd name="connsiteY12" fmla="*/ 405469 h 550128"/>
                <a:gd name="connsiteX13" fmla="*/ 203040 w 609050"/>
                <a:gd name="connsiteY13" fmla="*/ 405469 h 550128"/>
                <a:gd name="connsiteX14" fmla="*/ 0 w 609050"/>
                <a:gd name="connsiteY14" fmla="*/ 318562 h 550128"/>
                <a:gd name="connsiteX15" fmla="*/ 435036 w 609050"/>
                <a:gd name="connsiteY15" fmla="*/ 202593 h 550128"/>
                <a:gd name="connsiteX16" fmla="*/ 609050 w 609050"/>
                <a:gd name="connsiteY16" fmla="*/ 376361 h 550128"/>
                <a:gd name="connsiteX17" fmla="*/ 435036 w 609050"/>
                <a:gd name="connsiteY17" fmla="*/ 550128 h 550128"/>
                <a:gd name="connsiteX18" fmla="*/ 317721 w 609050"/>
                <a:gd name="connsiteY18" fmla="*/ 504659 h 550128"/>
                <a:gd name="connsiteX19" fmla="*/ 280888 w 609050"/>
                <a:gd name="connsiteY19" fmla="*/ 457018 h 550128"/>
                <a:gd name="connsiteX20" fmla="*/ 262761 w 609050"/>
                <a:gd name="connsiteY20" fmla="*/ 401267 h 550128"/>
                <a:gd name="connsiteX21" fmla="*/ 261021 w 609050"/>
                <a:gd name="connsiteY21" fmla="*/ 376361 h 550128"/>
                <a:gd name="connsiteX22" fmla="*/ 264067 w 609050"/>
                <a:gd name="connsiteY22" fmla="*/ 343634 h 550128"/>
                <a:gd name="connsiteX23" fmla="*/ 290024 w 609050"/>
                <a:gd name="connsiteY23" fmla="*/ 280499 h 550128"/>
                <a:gd name="connsiteX24" fmla="*/ 405888 w 609050"/>
                <a:gd name="connsiteY24" fmla="*/ 205055 h 550128"/>
                <a:gd name="connsiteX25" fmla="*/ 435036 w 609050"/>
                <a:gd name="connsiteY25" fmla="*/ 202593 h 550128"/>
                <a:gd name="connsiteX26" fmla="*/ 0 w 609050"/>
                <a:gd name="connsiteY26" fmla="*/ 179589 h 550128"/>
                <a:gd name="connsiteX27" fmla="*/ 25955 w 609050"/>
                <a:gd name="connsiteY27" fmla="*/ 194643 h 550128"/>
                <a:gd name="connsiteX28" fmla="*/ 203003 w 609050"/>
                <a:gd name="connsiteY28" fmla="*/ 231699 h 550128"/>
                <a:gd name="connsiteX29" fmla="*/ 256364 w 609050"/>
                <a:gd name="connsiteY29" fmla="*/ 228804 h 550128"/>
                <a:gd name="connsiteX30" fmla="*/ 219968 w 609050"/>
                <a:gd name="connsiteY30" fmla="*/ 289166 h 550128"/>
                <a:gd name="connsiteX31" fmla="*/ 203003 w 609050"/>
                <a:gd name="connsiteY31" fmla="*/ 289600 h 550128"/>
                <a:gd name="connsiteX32" fmla="*/ 0 w 609050"/>
                <a:gd name="connsiteY32" fmla="*/ 202749 h 550128"/>
                <a:gd name="connsiteX33" fmla="*/ 203017 w 609050"/>
                <a:gd name="connsiteY33" fmla="*/ 0 h 550128"/>
                <a:gd name="connsiteX34" fmla="*/ 406034 w 609050"/>
                <a:gd name="connsiteY34" fmla="*/ 86902 h 550128"/>
                <a:gd name="connsiteX35" fmla="*/ 203017 w 609050"/>
                <a:gd name="connsiteY35" fmla="*/ 173804 h 550128"/>
                <a:gd name="connsiteX36" fmla="*/ 0 w 609050"/>
                <a:gd name="connsiteY36" fmla="*/ 86902 h 550128"/>
                <a:gd name="connsiteX37" fmla="*/ 203017 w 609050"/>
                <a:gd name="connsiteY37" fmla="*/ 0 h 55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9050" h="550128">
                  <a:moveTo>
                    <a:pt x="0" y="411255"/>
                  </a:moveTo>
                  <a:cubicBezTo>
                    <a:pt x="7974" y="416611"/>
                    <a:pt x="16529" y="421677"/>
                    <a:pt x="25953" y="426310"/>
                  </a:cubicBezTo>
                  <a:cubicBezTo>
                    <a:pt x="73656" y="450194"/>
                    <a:pt x="136583" y="463367"/>
                    <a:pt x="202989" y="463367"/>
                  </a:cubicBezTo>
                  <a:cubicBezTo>
                    <a:pt x="208644" y="463367"/>
                    <a:pt x="214154" y="463222"/>
                    <a:pt x="219808" y="462933"/>
                  </a:cubicBezTo>
                  <a:cubicBezTo>
                    <a:pt x="227783" y="483054"/>
                    <a:pt x="238657" y="501583"/>
                    <a:pt x="251707" y="518375"/>
                  </a:cubicBezTo>
                  <a:cubicBezTo>
                    <a:pt x="236193" y="520256"/>
                    <a:pt x="219953" y="521125"/>
                    <a:pt x="202989" y="521125"/>
                  </a:cubicBezTo>
                  <a:cubicBezTo>
                    <a:pt x="86850" y="521125"/>
                    <a:pt x="0" y="475382"/>
                    <a:pt x="0" y="434416"/>
                  </a:cubicBezTo>
                  <a:close/>
                  <a:moveTo>
                    <a:pt x="0" y="295387"/>
                  </a:moveTo>
                  <a:cubicBezTo>
                    <a:pt x="7976" y="300746"/>
                    <a:pt x="16533" y="305816"/>
                    <a:pt x="25960" y="310451"/>
                  </a:cubicBezTo>
                  <a:cubicBezTo>
                    <a:pt x="73675" y="334350"/>
                    <a:pt x="136617" y="347531"/>
                    <a:pt x="203040" y="347531"/>
                  </a:cubicBezTo>
                  <a:cubicBezTo>
                    <a:pt x="203621" y="347531"/>
                    <a:pt x="204201" y="347531"/>
                    <a:pt x="204781" y="347531"/>
                  </a:cubicBezTo>
                  <a:cubicBezTo>
                    <a:pt x="203621" y="356946"/>
                    <a:pt x="203040" y="366651"/>
                    <a:pt x="203040" y="376355"/>
                  </a:cubicBezTo>
                  <a:cubicBezTo>
                    <a:pt x="203040" y="386205"/>
                    <a:pt x="203621" y="395909"/>
                    <a:pt x="204781" y="405469"/>
                  </a:cubicBezTo>
                  <a:cubicBezTo>
                    <a:pt x="204201" y="405469"/>
                    <a:pt x="203621" y="405469"/>
                    <a:pt x="203040" y="405469"/>
                  </a:cubicBezTo>
                  <a:cubicBezTo>
                    <a:pt x="86872" y="405469"/>
                    <a:pt x="0" y="359553"/>
                    <a:pt x="0" y="318562"/>
                  </a:cubicBezTo>
                  <a:close/>
                  <a:moveTo>
                    <a:pt x="435036" y="202593"/>
                  </a:moveTo>
                  <a:cubicBezTo>
                    <a:pt x="530889" y="202593"/>
                    <a:pt x="609050" y="280644"/>
                    <a:pt x="609050" y="376361"/>
                  </a:cubicBezTo>
                  <a:cubicBezTo>
                    <a:pt x="609050" y="472222"/>
                    <a:pt x="530889" y="550128"/>
                    <a:pt x="435036" y="550128"/>
                  </a:cubicBezTo>
                  <a:cubicBezTo>
                    <a:pt x="389792" y="550128"/>
                    <a:pt x="348754" y="532896"/>
                    <a:pt x="317721" y="504659"/>
                  </a:cubicBezTo>
                  <a:cubicBezTo>
                    <a:pt x="302785" y="491192"/>
                    <a:pt x="290314" y="474974"/>
                    <a:pt x="280888" y="457018"/>
                  </a:cubicBezTo>
                  <a:cubicBezTo>
                    <a:pt x="271897" y="439930"/>
                    <a:pt x="265517" y="421106"/>
                    <a:pt x="262761" y="401267"/>
                  </a:cubicBezTo>
                  <a:cubicBezTo>
                    <a:pt x="261601" y="393158"/>
                    <a:pt x="261021" y="384904"/>
                    <a:pt x="261021" y="376361"/>
                  </a:cubicBezTo>
                  <a:cubicBezTo>
                    <a:pt x="261021" y="365210"/>
                    <a:pt x="262036" y="354350"/>
                    <a:pt x="264067" y="343634"/>
                  </a:cubicBezTo>
                  <a:cubicBezTo>
                    <a:pt x="268417" y="320755"/>
                    <a:pt x="277408" y="299324"/>
                    <a:pt x="290024" y="280499"/>
                  </a:cubicBezTo>
                  <a:cubicBezTo>
                    <a:pt x="316126" y="241256"/>
                    <a:pt x="357599" y="213309"/>
                    <a:pt x="405888" y="205055"/>
                  </a:cubicBezTo>
                  <a:cubicBezTo>
                    <a:pt x="415314" y="203462"/>
                    <a:pt x="425030" y="202593"/>
                    <a:pt x="435036" y="202593"/>
                  </a:cubicBezTo>
                  <a:close/>
                  <a:moveTo>
                    <a:pt x="0" y="179589"/>
                  </a:moveTo>
                  <a:cubicBezTo>
                    <a:pt x="7975" y="184945"/>
                    <a:pt x="16530" y="190011"/>
                    <a:pt x="25955" y="194643"/>
                  </a:cubicBezTo>
                  <a:cubicBezTo>
                    <a:pt x="73661" y="218527"/>
                    <a:pt x="136592" y="231699"/>
                    <a:pt x="203003" y="231699"/>
                  </a:cubicBezTo>
                  <a:cubicBezTo>
                    <a:pt x="221128" y="231699"/>
                    <a:pt x="238963" y="230686"/>
                    <a:pt x="256364" y="228804"/>
                  </a:cubicBezTo>
                  <a:cubicBezTo>
                    <a:pt x="241284" y="246754"/>
                    <a:pt x="228958" y="267164"/>
                    <a:pt x="219968" y="289166"/>
                  </a:cubicBezTo>
                  <a:cubicBezTo>
                    <a:pt x="214458" y="289455"/>
                    <a:pt x="208658" y="289600"/>
                    <a:pt x="203003" y="289600"/>
                  </a:cubicBezTo>
                  <a:cubicBezTo>
                    <a:pt x="86856" y="289600"/>
                    <a:pt x="0" y="243714"/>
                    <a:pt x="0" y="202749"/>
                  </a:cubicBezTo>
                  <a:close/>
                  <a:moveTo>
                    <a:pt x="203017" y="0"/>
                  </a:moveTo>
                  <a:cubicBezTo>
                    <a:pt x="315140" y="0"/>
                    <a:pt x="406034" y="38907"/>
                    <a:pt x="406034" y="86902"/>
                  </a:cubicBezTo>
                  <a:cubicBezTo>
                    <a:pt x="406034" y="134897"/>
                    <a:pt x="315140" y="173804"/>
                    <a:pt x="203017" y="173804"/>
                  </a:cubicBezTo>
                  <a:cubicBezTo>
                    <a:pt x="90894" y="173804"/>
                    <a:pt x="0" y="134897"/>
                    <a:pt x="0" y="86902"/>
                  </a:cubicBezTo>
                  <a:cubicBezTo>
                    <a:pt x="0" y="38907"/>
                    <a:pt x="90894" y="0"/>
                    <a:pt x="2030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1" name="îṩḷîḑe">
              <a:extLst>
                <a:ext uri="{FF2B5EF4-FFF2-40B4-BE49-F238E27FC236}">
                  <a16:creationId xmlns:a16="http://schemas.microsoft.com/office/drawing/2014/main" id="{385CF7EE-A0D2-4C41-A9A7-3FF4268975AC}"/>
                </a:ext>
              </a:extLst>
            </p:cNvPr>
            <p:cNvSpPr/>
            <p:nvPr/>
          </p:nvSpPr>
          <p:spPr>
            <a:xfrm>
              <a:off x="10319106" y="2487207"/>
              <a:ext cx="360238" cy="352823"/>
            </a:xfrm>
            <a:custGeom>
              <a:avLst/>
              <a:gdLst>
                <a:gd name="connsiteX0" fmla="*/ 236607 w 607780"/>
                <a:gd name="connsiteY0" fmla="*/ 449483 h 595271"/>
                <a:gd name="connsiteX1" fmla="*/ 371243 w 607780"/>
                <a:gd name="connsiteY1" fmla="*/ 449483 h 595271"/>
                <a:gd name="connsiteX2" fmla="*/ 405257 w 607780"/>
                <a:gd name="connsiteY2" fmla="*/ 483441 h 595271"/>
                <a:gd name="connsiteX3" fmla="*/ 405257 w 607780"/>
                <a:gd name="connsiteY3" fmla="*/ 584811 h 595271"/>
                <a:gd name="connsiteX4" fmla="*/ 394780 w 607780"/>
                <a:gd name="connsiteY4" fmla="*/ 595271 h 595271"/>
                <a:gd name="connsiteX5" fmla="*/ 213070 w 607780"/>
                <a:gd name="connsiteY5" fmla="*/ 595271 h 595271"/>
                <a:gd name="connsiteX6" fmla="*/ 202593 w 607780"/>
                <a:gd name="connsiteY6" fmla="*/ 584811 h 595271"/>
                <a:gd name="connsiteX7" fmla="*/ 202593 w 607780"/>
                <a:gd name="connsiteY7" fmla="*/ 483441 h 595271"/>
                <a:gd name="connsiteX8" fmla="*/ 236607 w 607780"/>
                <a:gd name="connsiteY8" fmla="*/ 449483 h 595271"/>
                <a:gd name="connsiteX9" fmla="*/ 541892 w 607780"/>
                <a:gd name="connsiteY9" fmla="*/ 348260 h 595271"/>
                <a:gd name="connsiteX10" fmla="*/ 551736 w 607780"/>
                <a:gd name="connsiteY10" fmla="*/ 349985 h 595271"/>
                <a:gd name="connsiteX11" fmla="*/ 566566 w 607780"/>
                <a:gd name="connsiteY11" fmla="*/ 359133 h 595271"/>
                <a:gd name="connsiteX12" fmla="*/ 570614 w 607780"/>
                <a:gd name="connsiteY12" fmla="*/ 378236 h 595271"/>
                <a:gd name="connsiteX13" fmla="*/ 514841 w 607780"/>
                <a:gd name="connsiteY13" fmla="*/ 439743 h 595271"/>
                <a:gd name="connsiteX14" fmla="*/ 523951 w 607780"/>
                <a:gd name="connsiteY14" fmla="*/ 455460 h 595271"/>
                <a:gd name="connsiteX15" fmla="*/ 515195 w 607780"/>
                <a:gd name="connsiteY15" fmla="*/ 470622 h 595271"/>
                <a:gd name="connsiteX16" fmla="*/ 435128 w 607780"/>
                <a:gd name="connsiteY16" fmla="*/ 470723 h 595271"/>
                <a:gd name="connsiteX17" fmla="*/ 426372 w 607780"/>
                <a:gd name="connsiteY17" fmla="*/ 455561 h 595271"/>
                <a:gd name="connsiteX18" fmla="*/ 466304 w 607780"/>
                <a:gd name="connsiteY18" fmla="*/ 386323 h 595271"/>
                <a:gd name="connsiteX19" fmla="*/ 483816 w 607780"/>
                <a:gd name="connsiteY19" fmla="*/ 386272 h 595271"/>
                <a:gd name="connsiteX20" fmla="*/ 492167 w 607780"/>
                <a:gd name="connsiteY20" fmla="*/ 400676 h 595271"/>
                <a:gd name="connsiteX21" fmla="*/ 533567 w 607780"/>
                <a:gd name="connsiteY21" fmla="*/ 353775 h 595271"/>
                <a:gd name="connsiteX22" fmla="*/ 541892 w 607780"/>
                <a:gd name="connsiteY22" fmla="*/ 348260 h 595271"/>
                <a:gd name="connsiteX23" fmla="*/ 64200 w 607780"/>
                <a:gd name="connsiteY23" fmla="*/ 336864 h 595271"/>
                <a:gd name="connsiteX24" fmla="*/ 74313 w 607780"/>
                <a:gd name="connsiteY24" fmla="*/ 336871 h 595271"/>
                <a:gd name="connsiteX25" fmla="*/ 143681 w 607780"/>
                <a:gd name="connsiteY25" fmla="*/ 376748 h 595271"/>
                <a:gd name="connsiteX26" fmla="*/ 143681 w 607780"/>
                <a:gd name="connsiteY26" fmla="*/ 394235 h 595271"/>
                <a:gd name="connsiteX27" fmla="*/ 129261 w 607780"/>
                <a:gd name="connsiteY27" fmla="*/ 402574 h 595271"/>
                <a:gd name="connsiteX28" fmla="*/ 176214 w 607780"/>
                <a:gd name="connsiteY28" fmla="*/ 443917 h 595271"/>
                <a:gd name="connsiteX29" fmla="*/ 180009 w 607780"/>
                <a:gd name="connsiteY29" fmla="*/ 462061 h 595271"/>
                <a:gd name="connsiteX30" fmla="*/ 170902 w 607780"/>
                <a:gd name="connsiteY30" fmla="*/ 476869 h 595271"/>
                <a:gd name="connsiteX31" fmla="*/ 151725 w 607780"/>
                <a:gd name="connsiteY31" fmla="*/ 480913 h 595271"/>
                <a:gd name="connsiteX32" fmla="*/ 90150 w 607780"/>
                <a:gd name="connsiteY32" fmla="*/ 425166 h 595271"/>
                <a:gd name="connsiteX33" fmla="*/ 74414 w 607780"/>
                <a:gd name="connsiteY33" fmla="*/ 434314 h 595271"/>
                <a:gd name="connsiteX34" fmla="*/ 59235 w 607780"/>
                <a:gd name="connsiteY34" fmla="*/ 425570 h 595271"/>
                <a:gd name="connsiteX35" fmla="*/ 59134 w 607780"/>
                <a:gd name="connsiteY35" fmla="*/ 345614 h 595271"/>
                <a:gd name="connsiteX36" fmla="*/ 64200 w 607780"/>
                <a:gd name="connsiteY36" fmla="*/ 336864 h 595271"/>
                <a:gd name="connsiteX37" fmla="*/ 349533 w 607780"/>
                <a:gd name="connsiteY37" fmla="*/ 289354 h 595271"/>
                <a:gd name="connsiteX38" fmla="*/ 365529 w 607780"/>
                <a:gd name="connsiteY38" fmla="*/ 302800 h 595271"/>
                <a:gd name="connsiteX39" fmla="*/ 365529 w 607780"/>
                <a:gd name="connsiteY39" fmla="*/ 368208 h 595271"/>
                <a:gd name="connsiteX40" fmla="*/ 303926 w 607780"/>
                <a:gd name="connsiteY40" fmla="*/ 429725 h 595271"/>
                <a:gd name="connsiteX41" fmla="*/ 242322 w 607780"/>
                <a:gd name="connsiteY41" fmla="*/ 368208 h 595271"/>
                <a:gd name="connsiteX42" fmla="*/ 242322 w 607780"/>
                <a:gd name="connsiteY42" fmla="*/ 339194 h 595271"/>
                <a:gd name="connsiteX43" fmla="*/ 270719 w 607780"/>
                <a:gd name="connsiteY43" fmla="*/ 304569 h 595271"/>
                <a:gd name="connsiteX44" fmla="*/ 349533 w 607780"/>
                <a:gd name="connsiteY44" fmla="*/ 289354 h 595271"/>
                <a:gd name="connsiteX45" fmla="*/ 439205 w 607780"/>
                <a:gd name="connsiteY45" fmla="*/ 160376 h 595271"/>
                <a:gd name="connsiteX46" fmla="*/ 573782 w 607780"/>
                <a:gd name="connsiteY46" fmla="*/ 160376 h 595271"/>
                <a:gd name="connsiteX47" fmla="*/ 607780 w 607780"/>
                <a:gd name="connsiteY47" fmla="*/ 194334 h 595271"/>
                <a:gd name="connsiteX48" fmla="*/ 607780 w 607780"/>
                <a:gd name="connsiteY48" fmla="*/ 295754 h 595271"/>
                <a:gd name="connsiteX49" fmla="*/ 597307 w 607780"/>
                <a:gd name="connsiteY49" fmla="*/ 306164 h 595271"/>
                <a:gd name="connsiteX50" fmla="*/ 415679 w 607780"/>
                <a:gd name="connsiteY50" fmla="*/ 306164 h 595271"/>
                <a:gd name="connsiteX51" fmla="*/ 405257 w 607780"/>
                <a:gd name="connsiteY51" fmla="*/ 295754 h 595271"/>
                <a:gd name="connsiteX52" fmla="*/ 405257 w 607780"/>
                <a:gd name="connsiteY52" fmla="*/ 194334 h 595271"/>
                <a:gd name="connsiteX53" fmla="*/ 439205 w 607780"/>
                <a:gd name="connsiteY53" fmla="*/ 160376 h 595271"/>
                <a:gd name="connsiteX54" fmla="*/ 34010 w 607780"/>
                <a:gd name="connsiteY54" fmla="*/ 160376 h 595271"/>
                <a:gd name="connsiteX55" fmla="*/ 168583 w 607780"/>
                <a:gd name="connsiteY55" fmla="*/ 160376 h 595271"/>
                <a:gd name="connsiteX56" fmla="*/ 202593 w 607780"/>
                <a:gd name="connsiteY56" fmla="*/ 194334 h 595271"/>
                <a:gd name="connsiteX57" fmla="*/ 202593 w 607780"/>
                <a:gd name="connsiteY57" fmla="*/ 295754 h 595271"/>
                <a:gd name="connsiteX58" fmla="*/ 192167 w 607780"/>
                <a:gd name="connsiteY58" fmla="*/ 306164 h 595271"/>
                <a:gd name="connsiteX59" fmla="*/ 10426 w 607780"/>
                <a:gd name="connsiteY59" fmla="*/ 306164 h 595271"/>
                <a:gd name="connsiteX60" fmla="*/ 0 w 607780"/>
                <a:gd name="connsiteY60" fmla="*/ 295754 h 595271"/>
                <a:gd name="connsiteX61" fmla="*/ 0 w 607780"/>
                <a:gd name="connsiteY61" fmla="*/ 194334 h 595271"/>
                <a:gd name="connsiteX62" fmla="*/ 34010 w 607780"/>
                <a:gd name="connsiteY62" fmla="*/ 160376 h 595271"/>
                <a:gd name="connsiteX63" fmla="*/ 330342 w 607780"/>
                <a:gd name="connsiteY63" fmla="*/ 21924 h 595271"/>
                <a:gd name="connsiteX64" fmla="*/ 340102 w 607780"/>
                <a:gd name="connsiteY64" fmla="*/ 24538 h 595271"/>
                <a:gd name="connsiteX65" fmla="*/ 396777 w 607780"/>
                <a:gd name="connsiteY65" fmla="*/ 80951 h 595271"/>
                <a:gd name="connsiteX66" fmla="*/ 392274 w 607780"/>
                <a:gd name="connsiteY66" fmla="*/ 97870 h 595271"/>
                <a:gd name="connsiteX67" fmla="*/ 314952 w 607780"/>
                <a:gd name="connsiteY67" fmla="*/ 118627 h 595271"/>
                <a:gd name="connsiteX68" fmla="*/ 302554 w 607780"/>
                <a:gd name="connsiteY68" fmla="*/ 106253 h 595271"/>
                <a:gd name="connsiteX69" fmla="*/ 306856 w 607780"/>
                <a:gd name="connsiteY69" fmla="*/ 90193 h 595271"/>
                <a:gd name="connsiteX70" fmla="*/ 244361 w 607780"/>
                <a:gd name="connsiteY70" fmla="*/ 94132 h 595271"/>
                <a:gd name="connsiteX71" fmla="*/ 228876 w 607780"/>
                <a:gd name="connsiteY71" fmla="*/ 83981 h 595271"/>
                <a:gd name="connsiteX72" fmla="*/ 224828 w 607780"/>
                <a:gd name="connsiteY72" fmla="*/ 67062 h 595271"/>
                <a:gd name="connsiteX73" fmla="*/ 235505 w 607780"/>
                <a:gd name="connsiteY73" fmla="*/ 50699 h 595271"/>
                <a:gd name="connsiteX74" fmla="*/ 318494 w 607780"/>
                <a:gd name="connsiteY74" fmla="*/ 46659 h 595271"/>
                <a:gd name="connsiteX75" fmla="*/ 323200 w 607780"/>
                <a:gd name="connsiteY75" fmla="*/ 29083 h 595271"/>
                <a:gd name="connsiteX76" fmla="*/ 330342 w 607780"/>
                <a:gd name="connsiteY76" fmla="*/ 21924 h 595271"/>
                <a:gd name="connsiteX77" fmla="*/ 552065 w 607780"/>
                <a:gd name="connsiteY77" fmla="*/ 196 h 595271"/>
                <a:gd name="connsiteX78" fmla="*/ 568052 w 607780"/>
                <a:gd name="connsiteY78" fmla="*/ 13690 h 595271"/>
                <a:gd name="connsiteX79" fmla="*/ 568052 w 607780"/>
                <a:gd name="connsiteY79" fmla="*/ 79039 h 595271"/>
                <a:gd name="connsiteX80" fmla="*/ 506484 w 607780"/>
                <a:gd name="connsiteY80" fmla="*/ 140547 h 595271"/>
                <a:gd name="connsiteX81" fmla="*/ 444915 w 607780"/>
                <a:gd name="connsiteY81" fmla="*/ 79039 h 595271"/>
                <a:gd name="connsiteX82" fmla="*/ 444915 w 607780"/>
                <a:gd name="connsiteY82" fmla="*/ 50080 h 595271"/>
                <a:gd name="connsiteX83" fmla="*/ 473296 w 607780"/>
                <a:gd name="connsiteY83" fmla="*/ 15459 h 595271"/>
                <a:gd name="connsiteX84" fmla="*/ 552065 w 607780"/>
                <a:gd name="connsiteY84" fmla="*/ 196 h 595271"/>
                <a:gd name="connsiteX85" fmla="*/ 146938 w 607780"/>
                <a:gd name="connsiteY85" fmla="*/ 196 h 595271"/>
                <a:gd name="connsiteX86" fmla="*/ 162936 w 607780"/>
                <a:gd name="connsiteY86" fmla="*/ 13690 h 595271"/>
                <a:gd name="connsiteX87" fmla="*/ 162936 w 607780"/>
                <a:gd name="connsiteY87" fmla="*/ 79039 h 595271"/>
                <a:gd name="connsiteX88" fmla="*/ 101322 w 607780"/>
                <a:gd name="connsiteY88" fmla="*/ 140547 h 595271"/>
                <a:gd name="connsiteX89" fmla="*/ 39658 w 607780"/>
                <a:gd name="connsiteY89" fmla="*/ 79039 h 595271"/>
                <a:gd name="connsiteX90" fmla="*/ 39658 w 607780"/>
                <a:gd name="connsiteY90" fmla="*/ 50080 h 595271"/>
                <a:gd name="connsiteX91" fmla="*/ 68060 w 607780"/>
                <a:gd name="connsiteY91" fmla="*/ 15459 h 595271"/>
                <a:gd name="connsiteX92" fmla="*/ 146938 w 607780"/>
                <a:gd name="connsiteY92" fmla="*/ 196 h 59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780" h="595271">
                  <a:moveTo>
                    <a:pt x="236607" y="449483"/>
                  </a:moveTo>
                  <a:lnTo>
                    <a:pt x="371243" y="449483"/>
                  </a:lnTo>
                  <a:cubicBezTo>
                    <a:pt x="390022" y="449483"/>
                    <a:pt x="405257" y="464643"/>
                    <a:pt x="405257" y="483441"/>
                  </a:cubicBezTo>
                  <a:lnTo>
                    <a:pt x="405257" y="584811"/>
                  </a:lnTo>
                  <a:cubicBezTo>
                    <a:pt x="405257" y="590571"/>
                    <a:pt x="400550" y="595271"/>
                    <a:pt x="394780" y="595271"/>
                  </a:cubicBezTo>
                  <a:lnTo>
                    <a:pt x="213070" y="595271"/>
                  </a:lnTo>
                  <a:cubicBezTo>
                    <a:pt x="207300" y="595271"/>
                    <a:pt x="202593" y="590571"/>
                    <a:pt x="202593" y="584811"/>
                  </a:cubicBezTo>
                  <a:lnTo>
                    <a:pt x="202593" y="483441"/>
                  </a:lnTo>
                  <a:cubicBezTo>
                    <a:pt x="202593" y="464643"/>
                    <a:pt x="217828" y="449483"/>
                    <a:pt x="236607" y="449483"/>
                  </a:cubicBezTo>
                  <a:close/>
                  <a:moveTo>
                    <a:pt x="541892" y="348260"/>
                  </a:moveTo>
                  <a:cubicBezTo>
                    <a:pt x="545169" y="347584"/>
                    <a:pt x="548699" y="348115"/>
                    <a:pt x="551736" y="349985"/>
                  </a:cubicBezTo>
                  <a:lnTo>
                    <a:pt x="566566" y="359133"/>
                  </a:lnTo>
                  <a:cubicBezTo>
                    <a:pt x="573145" y="363176"/>
                    <a:pt x="574967" y="371868"/>
                    <a:pt x="570614" y="378236"/>
                  </a:cubicBezTo>
                  <a:cubicBezTo>
                    <a:pt x="554925" y="401232"/>
                    <a:pt x="536249" y="421852"/>
                    <a:pt x="514841" y="439743"/>
                  </a:cubicBezTo>
                  <a:lnTo>
                    <a:pt x="523951" y="455460"/>
                  </a:lnTo>
                  <a:cubicBezTo>
                    <a:pt x="527848" y="462182"/>
                    <a:pt x="522989" y="470622"/>
                    <a:pt x="515195" y="470622"/>
                  </a:cubicBezTo>
                  <a:lnTo>
                    <a:pt x="435128" y="470723"/>
                  </a:lnTo>
                  <a:cubicBezTo>
                    <a:pt x="427334" y="470723"/>
                    <a:pt x="422475" y="462334"/>
                    <a:pt x="426372" y="455561"/>
                  </a:cubicBezTo>
                  <a:lnTo>
                    <a:pt x="466304" y="386323"/>
                  </a:lnTo>
                  <a:cubicBezTo>
                    <a:pt x="470202" y="379550"/>
                    <a:pt x="479919" y="379550"/>
                    <a:pt x="483816" y="386272"/>
                  </a:cubicBezTo>
                  <a:lnTo>
                    <a:pt x="492167" y="400676"/>
                  </a:lnTo>
                  <a:cubicBezTo>
                    <a:pt x="507856" y="386777"/>
                    <a:pt x="521724" y="371060"/>
                    <a:pt x="533567" y="353775"/>
                  </a:cubicBezTo>
                  <a:cubicBezTo>
                    <a:pt x="535592" y="350819"/>
                    <a:pt x="538616" y="348936"/>
                    <a:pt x="541892" y="348260"/>
                  </a:cubicBezTo>
                  <a:close/>
                  <a:moveTo>
                    <a:pt x="64200" y="336864"/>
                  </a:moveTo>
                  <a:cubicBezTo>
                    <a:pt x="67154" y="335165"/>
                    <a:pt x="70949" y="334925"/>
                    <a:pt x="74313" y="336871"/>
                  </a:cubicBezTo>
                  <a:lnTo>
                    <a:pt x="143681" y="376748"/>
                  </a:lnTo>
                  <a:cubicBezTo>
                    <a:pt x="150410" y="380639"/>
                    <a:pt x="150410" y="390343"/>
                    <a:pt x="143681" y="394235"/>
                  </a:cubicBezTo>
                  <a:lnTo>
                    <a:pt x="129261" y="402574"/>
                  </a:lnTo>
                  <a:cubicBezTo>
                    <a:pt x="143225" y="418242"/>
                    <a:pt x="158910" y="432090"/>
                    <a:pt x="176214" y="443917"/>
                  </a:cubicBezTo>
                  <a:cubicBezTo>
                    <a:pt x="182134" y="447960"/>
                    <a:pt x="183753" y="455945"/>
                    <a:pt x="180009" y="462061"/>
                  </a:cubicBezTo>
                  <a:lnTo>
                    <a:pt x="170902" y="476869"/>
                  </a:lnTo>
                  <a:cubicBezTo>
                    <a:pt x="166803" y="483440"/>
                    <a:pt x="158101" y="485259"/>
                    <a:pt x="151725" y="480913"/>
                  </a:cubicBezTo>
                  <a:cubicBezTo>
                    <a:pt x="128704" y="465245"/>
                    <a:pt x="108061" y="446545"/>
                    <a:pt x="90150" y="425166"/>
                  </a:cubicBezTo>
                  <a:lnTo>
                    <a:pt x="74414" y="434314"/>
                  </a:lnTo>
                  <a:cubicBezTo>
                    <a:pt x="67685" y="438205"/>
                    <a:pt x="59235" y="433353"/>
                    <a:pt x="59235" y="425570"/>
                  </a:cubicBezTo>
                  <a:lnTo>
                    <a:pt x="59134" y="345614"/>
                  </a:lnTo>
                  <a:cubicBezTo>
                    <a:pt x="59134" y="341723"/>
                    <a:pt x="61247" y="338564"/>
                    <a:pt x="64200" y="336864"/>
                  </a:cubicBezTo>
                  <a:close/>
                  <a:moveTo>
                    <a:pt x="349533" y="289354"/>
                  </a:moveTo>
                  <a:cubicBezTo>
                    <a:pt x="357886" y="287888"/>
                    <a:pt x="365529" y="294308"/>
                    <a:pt x="365529" y="302800"/>
                  </a:cubicBezTo>
                  <a:lnTo>
                    <a:pt x="365529" y="368208"/>
                  </a:lnTo>
                  <a:cubicBezTo>
                    <a:pt x="365529" y="402177"/>
                    <a:pt x="337942" y="429725"/>
                    <a:pt x="303926" y="429725"/>
                  </a:cubicBezTo>
                  <a:cubicBezTo>
                    <a:pt x="269909" y="429725"/>
                    <a:pt x="242322" y="402177"/>
                    <a:pt x="242322" y="368208"/>
                  </a:cubicBezTo>
                  <a:lnTo>
                    <a:pt x="242322" y="339194"/>
                  </a:lnTo>
                  <a:cubicBezTo>
                    <a:pt x="242322" y="322412"/>
                    <a:pt x="254167" y="307905"/>
                    <a:pt x="270719" y="304569"/>
                  </a:cubicBezTo>
                  <a:cubicBezTo>
                    <a:pt x="296434" y="299413"/>
                    <a:pt x="332829" y="292185"/>
                    <a:pt x="349533" y="289354"/>
                  </a:cubicBezTo>
                  <a:close/>
                  <a:moveTo>
                    <a:pt x="439205" y="160376"/>
                  </a:moveTo>
                  <a:lnTo>
                    <a:pt x="573782" y="160376"/>
                  </a:lnTo>
                  <a:cubicBezTo>
                    <a:pt x="592552" y="160376"/>
                    <a:pt x="607780" y="175587"/>
                    <a:pt x="607780" y="194334"/>
                  </a:cubicBezTo>
                  <a:lnTo>
                    <a:pt x="607780" y="295754"/>
                  </a:lnTo>
                  <a:cubicBezTo>
                    <a:pt x="607780" y="301515"/>
                    <a:pt x="603075" y="306164"/>
                    <a:pt x="597307" y="306164"/>
                  </a:cubicBezTo>
                  <a:lnTo>
                    <a:pt x="415679" y="306164"/>
                  </a:lnTo>
                  <a:cubicBezTo>
                    <a:pt x="409912" y="306164"/>
                    <a:pt x="405257" y="301515"/>
                    <a:pt x="405257" y="295754"/>
                  </a:cubicBezTo>
                  <a:lnTo>
                    <a:pt x="405257" y="194334"/>
                  </a:lnTo>
                  <a:cubicBezTo>
                    <a:pt x="405257" y="175587"/>
                    <a:pt x="420435" y="160376"/>
                    <a:pt x="439205" y="160376"/>
                  </a:cubicBezTo>
                  <a:close/>
                  <a:moveTo>
                    <a:pt x="34010" y="160376"/>
                  </a:moveTo>
                  <a:lnTo>
                    <a:pt x="168583" y="160376"/>
                  </a:lnTo>
                  <a:cubicBezTo>
                    <a:pt x="187359" y="160376"/>
                    <a:pt x="202593" y="175587"/>
                    <a:pt x="202593" y="194334"/>
                  </a:cubicBezTo>
                  <a:lnTo>
                    <a:pt x="202593" y="295754"/>
                  </a:lnTo>
                  <a:cubicBezTo>
                    <a:pt x="202593" y="301515"/>
                    <a:pt x="197937" y="306164"/>
                    <a:pt x="192167" y="306164"/>
                  </a:cubicBezTo>
                  <a:lnTo>
                    <a:pt x="10426" y="306164"/>
                  </a:lnTo>
                  <a:cubicBezTo>
                    <a:pt x="4656" y="306164"/>
                    <a:pt x="0" y="301515"/>
                    <a:pt x="0" y="295754"/>
                  </a:cubicBezTo>
                  <a:lnTo>
                    <a:pt x="0" y="194334"/>
                  </a:lnTo>
                  <a:cubicBezTo>
                    <a:pt x="0" y="175587"/>
                    <a:pt x="15234" y="160376"/>
                    <a:pt x="34010" y="160376"/>
                  </a:cubicBezTo>
                  <a:close/>
                  <a:moveTo>
                    <a:pt x="330342" y="21924"/>
                  </a:moveTo>
                  <a:cubicBezTo>
                    <a:pt x="333625" y="21041"/>
                    <a:pt x="337344" y="21786"/>
                    <a:pt x="340102" y="24538"/>
                  </a:cubicBezTo>
                  <a:lnTo>
                    <a:pt x="396777" y="80951"/>
                  </a:lnTo>
                  <a:cubicBezTo>
                    <a:pt x="402293" y="86456"/>
                    <a:pt x="399763" y="95850"/>
                    <a:pt x="392274" y="97870"/>
                  </a:cubicBezTo>
                  <a:lnTo>
                    <a:pt x="314952" y="118627"/>
                  </a:lnTo>
                  <a:cubicBezTo>
                    <a:pt x="307463" y="120647"/>
                    <a:pt x="300530" y="113779"/>
                    <a:pt x="302554" y="106253"/>
                  </a:cubicBezTo>
                  <a:lnTo>
                    <a:pt x="306856" y="90193"/>
                  </a:lnTo>
                  <a:cubicBezTo>
                    <a:pt x="285906" y="88981"/>
                    <a:pt x="265007" y="90294"/>
                    <a:pt x="244361" y="94132"/>
                  </a:cubicBezTo>
                  <a:cubicBezTo>
                    <a:pt x="237327" y="95446"/>
                    <a:pt x="230496" y="90951"/>
                    <a:pt x="228876" y="83981"/>
                  </a:cubicBezTo>
                  <a:lnTo>
                    <a:pt x="224828" y="67062"/>
                  </a:lnTo>
                  <a:cubicBezTo>
                    <a:pt x="223057" y="59588"/>
                    <a:pt x="227915" y="52164"/>
                    <a:pt x="235505" y="50699"/>
                  </a:cubicBezTo>
                  <a:cubicBezTo>
                    <a:pt x="262882" y="45548"/>
                    <a:pt x="290713" y="44184"/>
                    <a:pt x="318494" y="46659"/>
                  </a:cubicBezTo>
                  <a:lnTo>
                    <a:pt x="323200" y="29083"/>
                  </a:lnTo>
                  <a:cubicBezTo>
                    <a:pt x="324213" y="25321"/>
                    <a:pt x="327059" y="22808"/>
                    <a:pt x="330342" y="21924"/>
                  </a:cubicBezTo>
                  <a:close/>
                  <a:moveTo>
                    <a:pt x="552065" y="196"/>
                  </a:moveTo>
                  <a:cubicBezTo>
                    <a:pt x="560413" y="-1219"/>
                    <a:pt x="568052" y="5200"/>
                    <a:pt x="568052" y="13690"/>
                  </a:cubicBezTo>
                  <a:lnTo>
                    <a:pt x="568052" y="79039"/>
                  </a:lnTo>
                  <a:cubicBezTo>
                    <a:pt x="568052" y="113053"/>
                    <a:pt x="540480" y="140547"/>
                    <a:pt x="506484" y="140547"/>
                  </a:cubicBezTo>
                  <a:cubicBezTo>
                    <a:pt x="472487" y="140547"/>
                    <a:pt x="444915" y="113053"/>
                    <a:pt x="444915" y="79039"/>
                  </a:cubicBezTo>
                  <a:lnTo>
                    <a:pt x="444915" y="50080"/>
                  </a:lnTo>
                  <a:cubicBezTo>
                    <a:pt x="444915" y="33250"/>
                    <a:pt x="456804" y="18744"/>
                    <a:pt x="473296" y="15459"/>
                  </a:cubicBezTo>
                  <a:cubicBezTo>
                    <a:pt x="498996" y="10254"/>
                    <a:pt x="535371" y="3077"/>
                    <a:pt x="552065" y="196"/>
                  </a:cubicBezTo>
                  <a:close/>
                  <a:moveTo>
                    <a:pt x="146938" y="196"/>
                  </a:moveTo>
                  <a:cubicBezTo>
                    <a:pt x="155291" y="-1219"/>
                    <a:pt x="162936" y="5200"/>
                    <a:pt x="162936" y="13690"/>
                  </a:cubicBezTo>
                  <a:lnTo>
                    <a:pt x="162936" y="79039"/>
                  </a:lnTo>
                  <a:cubicBezTo>
                    <a:pt x="162936" y="113053"/>
                    <a:pt x="135344" y="140547"/>
                    <a:pt x="101322" y="140547"/>
                  </a:cubicBezTo>
                  <a:cubicBezTo>
                    <a:pt x="67250" y="140547"/>
                    <a:pt x="39658" y="113053"/>
                    <a:pt x="39658" y="79039"/>
                  </a:cubicBezTo>
                  <a:lnTo>
                    <a:pt x="39658" y="50080"/>
                  </a:lnTo>
                  <a:cubicBezTo>
                    <a:pt x="39658" y="33250"/>
                    <a:pt x="51555" y="18744"/>
                    <a:pt x="68060" y="15459"/>
                  </a:cubicBezTo>
                  <a:cubicBezTo>
                    <a:pt x="93829" y="10254"/>
                    <a:pt x="130231" y="3077"/>
                    <a:pt x="146938" y="1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2" name="ïŝḷiďè">
              <a:extLst>
                <a:ext uri="{FF2B5EF4-FFF2-40B4-BE49-F238E27FC236}">
                  <a16:creationId xmlns:a16="http://schemas.microsoft.com/office/drawing/2014/main" id="{007C8857-2C8F-4A0E-A890-18C40A03193C}"/>
                </a:ext>
              </a:extLst>
            </p:cNvPr>
            <p:cNvSpPr/>
            <p:nvPr/>
          </p:nvSpPr>
          <p:spPr>
            <a:xfrm>
              <a:off x="8176510" y="3132083"/>
              <a:ext cx="337043" cy="360238"/>
            </a:xfrm>
            <a:custGeom>
              <a:avLst/>
              <a:gdLst>
                <a:gd name="connsiteX0" fmla="*/ 506460 w 569110"/>
                <a:gd name="connsiteY0" fmla="*/ 520712 h 608274"/>
                <a:gd name="connsiteX1" fmla="*/ 481399 w 569110"/>
                <a:gd name="connsiteY1" fmla="*/ 545635 h 608274"/>
                <a:gd name="connsiteX2" fmla="*/ 506460 w 569110"/>
                <a:gd name="connsiteY2" fmla="*/ 570653 h 608274"/>
                <a:gd name="connsiteX3" fmla="*/ 531426 w 569110"/>
                <a:gd name="connsiteY3" fmla="*/ 545635 h 608274"/>
                <a:gd name="connsiteX4" fmla="*/ 506460 w 569110"/>
                <a:gd name="connsiteY4" fmla="*/ 520712 h 608274"/>
                <a:gd name="connsiteX5" fmla="*/ 506460 w 569110"/>
                <a:gd name="connsiteY5" fmla="*/ 483091 h 608274"/>
                <a:gd name="connsiteX6" fmla="*/ 569110 w 569110"/>
                <a:gd name="connsiteY6" fmla="*/ 545635 h 608274"/>
                <a:gd name="connsiteX7" fmla="*/ 506460 w 569110"/>
                <a:gd name="connsiteY7" fmla="*/ 608274 h 608274"/>
                <a:gd name="connsiteX8" fmla="*/ 443715 w 569110"/>
                <a:gd name="connsiteY8" fmla="*/ 545635 h 608274"/>
                <a:gd name="connsiteX9" fmla="*/ 506460 w 569110"/>
                <a:gd name="connsiteY9" fmla="*/ 483091 h 608274"/>
                <a:gd name="connsiteX10" fmla="*/ 506460 w 569110"/>
                <a:gd name="connsiteY10" fmla="*/ 359682 h 608274"/>
                <a:gd name="connsiteX11" fmla="*/ 481399 w 569110"/>
                <a:gd name="connsiteY11" fmla="*/ 384605 h 608274"/>
                <a:gd name="connsiteX12" fmla="*/ 506460 w 569110"/>
                <a:gd name="connsiteY12" fmla="*/ 409623 h 608274"/>
                <a:gd name="connsiteX13" fmla="*/ 531426 w 569110"/>
                <a:gd name="connsiteY13" fmla="*/ 384605 h 608274"/>
                <a:gd name="connsiteX14" fmla="*/ 506460 w 569110"/>
                <a:gd name="connsiteY14" fmla="*/ 359682 h 608274"/>
                <a:gd name="connsiteX15" fmla="*/ 506460 w 569110"/>
                <a:gd name="connsiteY15" fmla="*/ 322061 h 608274"/>
                <a:gd name="connsiteX16" fmla="*/ 569110 w 569110"/>
                <a:gd name="connsiteY16" fmla="*/ 384605 h 608274"/>
                <a:gd name="connsiteX17" fmla="*/ 506460 w 569110"/>
                <a:gd name="connsiteY17" fmla="*/ 447244 h 608274"/>
                <a:gd name="connsiteX18" fmla="*/ 443715 w 569110"/>
                <a:gd name="connsiteY18" fmla="*/ 384605 h 608274"/>
                <a:gd name="connsiteX19" fmla="*/ 506460 w 569110"/>
                <a:gd name="connsiteY19" fmla="*/ 322061 h 608274"/>
                <a:gd name="connsiteX20" fmla="*/ 506460 w 569110"/>
                <a:gd name="connsiteY20" fmla="*/ 198651 h 608274"/>
                <a:gd name="connsiteX21" fmla="*/ 481399 w 569110"/>
                <a:gd name="connsiteY21" fmla="*/ 223574 h 608274"/>
                <a:gd name="connsiteX22" fmla="*/ 506460 w 569110"/>
                <a:gd name="connsiteY22" fmla="*/ 248592 h 608274"/>
                <a:gd name="connsiteX23" fmla="*/ 531426 w 569110"/>
                <a:gd name="connsiteY23" fmla="*/ 223574 h 608274"/>
                <a:gd name="connsiteX24" fmla="*/ 506460 w 569110"/>
                <a:gd name="connsiteY24" fmla="*/ 198651 h 608274"/>
                <a:gd name="connsiteX25" fmla="*/ 37691 w 569110"/>
                <a:gd name="connsiteY25" fmla="*/ 189411 h 608274"/>
                <a:gd name="connsiteX26" fmla="*/ 37691 w 569110"/>
                <a:gd name="connsiteY26" fmla="*/ 363146 h 608274"/>
                <a:gd name="connsiteX27" fmla="*/ 61060 w 569110"/>
                <a:gd name="connsiteY27" fmla="*/ 363146 h 608274"/>
                <a:gd name="connsiteX28" fmla="*/ 61060 w 569110"/>
                <a:gd name="connsiteY28" fmla="*/ 570649 h 608274"/>
                <a:gd name="connsiteX29" fmla="*/ 159810 w 569110"/>
                <a:gd name="connsiteY29" fmla="*/ 570649 h 608274"/>
                <a:gd name="connsiteX30" fmla="*/ 159810 w 569110"/>
                <a:gd name="connsiteY30" fmla="*/ 363146 h 608274"/>
                <a:gd name="connsiteX31" fmla="*/ 183179 w 569110"/>
                <a:gd name="connsiteY31" fmla="*/ 363146 h 608274"/>
                <a:gd name="connsiteX32" fmla="*/ 183179 w 569110"/>
                <a:gd name="connsiteY32" fmla="*/ 189411 h 608274"/>
                <a:gd name="connsiteX33" fmla="*/ 129281 w 569110"/>
                <a:gd name="connsiteY33" fmla="*/ 189411 h 608274"/>
                <a:gd name="connsiteX34" fmla="*/ 129281 w 569110"/>
                <a:gd name="connsiteY34" fmla="*/ 306708 h 608274"/>
                <a:gd name="connsiteX35" fmla="*/ 91589 w 569110"/>
                <a:gd name="connsiteY35" fmla="*/ 306708 h 608274"/>
                <a:gd name="connsiteX36" fmla="*/ 91589 w 569110"/>
                <a:gd name="connsiteY36" fmla="*/ 189411 h 608274"/>
                <a:gd name="connsiteX37" fmla="*/ 506460 w 569110"/>
                <a:gd name="connsiteY37" fmla="*/ 161030 h 608274"/>
                <a:gd name="connsiteX38" fmla="*/ 569110 w 569110"/>
                <a:gd name="connsiteY38" fmla="*/ 223574 h 608274"/>
                <a:gd name="connsiteX39" fmla="*/ 506460 w 569110"/>
                <a:gd name="connsiteY39" fmla="*/ 286213 h 608274"/>
                <a:gd name="connsiteX40" fmla="*/ 443715 w 569110"/>
                <a:gd name="connsiteY40" fmla="*/ 223574 h 608274"/>
                <a:gd name="connsiteX41" fmla="*/ 506460 w 569110"/>
                <a:gd name="connsiteY41" fmla="*/ 161030 h 608274"/>
                <a:gd name="connsiteX42" fmla="*/ 0 w 569110"/>
                <a:gd name="connsiteY42" fmla="*/ 151786 h 608274"/>
                <a:gd name="connsiteX43" fmla="*/ 220870 w 569110"/>
                <a:gd name="connsiteY43" fmla="*/ 151786 h 608274"/>
                <a:gd name="connsiteX44" fmla="*/ 220870 w 569110"/>
                <a:gd name="connsiteY44" fmla="*/ 400771 h 608274"/>
                <a:gd name="connsiteX45" fmla="*/ 197502 w 569110"/>
                <a:gd name="connsiteY45" fmla="*/ 400771 h 608274"/>
                <a:gd name="connsiteX46" fmla="*/ 197502 w 569110"/>
                <a:gd name="connsiteY46" fmla="*/ 608274 h 608274"/>
                <a:gd name="connsiteX47" fmla="*/ 23368 w 569110"/>
                <a:gd name="connsiteY47" fmla="*/ 608274 h 608274"/>
                <a:gd name="connsiteX48" fmla="*/ 23368 w 569110"/>
                <a:gd name="connsiteY48" fmla="*/ 400771 h 608274"/>
                <a:gd name="connsiteX49" fmla="*/ 0 w 569110"/>
                <a:gd name="connsiteY49" fmla="*/ 400771 h 608274"/>
                <a:gd name="connsiteX50" fmla="*/ 314766 w 569110"/>
                <a:gd name="connsiteY50" fmla="*/ 43751 h 608274"/>
                <a:gd name="connsiteX51" fmla="*/ 402293 w 569110"/>
                <a:gd name="connsiteY51" fmla="*/ 43751 h 608274"/>
                <a:gd name="connsiteX52" fmla="*/ 402293 w 569110"/>
                <a:gd name="connsiteY52" fmla="*/ 81374 h 608274"/>
                <a:gd name="connsiteX53" fmla="*/ 352453 w 569110"/>
                <a:gd name="connsiteY53" fmla="*/ 81374 h 608274"/>
                <a:gd name="connsiteX54" fmla="*/ 352453 w 569110"/>
                <a:gd name="connsiteY54" fmla="*/ 204777 h 608274"/>
                <a:gd name="connsiteX55" fmla="*/ 402293 w 569110"/>
                <a:gd name="connsiteY55" fmla="*/ 204777 h 608274"/>
                <a:gd name="connsiteX56" fmla="*/ 402293 w 569110"/>
                <a:gd name="connsiteY56" fmla="*/ 242400 h 608274"/>
                <a:gd name="connsiteX57" fmla="*/ 352453 w 569110"/>
                <a:gd name="connsiteY57" fmla="*/ 242400 h 608274"/>
                <a:gd name="connsiteX58" fmla="*/ 352453 w 569110"/>
                <a:gd name="connsiteY58" fmla="*/ 365804 h 608274"/>
                <a:gd name="connsiteX59" fmla="*/ 402293 w 569110"/>
                <a:gd name="connsiteY59" fmla="*/ 365804 h 608274"/>
                <a:gd name="connsiteX60" fmla="*/ 402293 w 569110"/>
                <a:gd name="connsiteY60" fmla="*/ 403427 h 608274"/>
                <a:gd name="connsiteX61" fmla="*/ 352453 w 569110"/>
                <a:gd name="connsiteY61" fmla="*/ 403427 h 608274"/>
                <a:gd name="connsiteX62" fmla="*/ 352453 w 569110"/>
                <a:gd name="connsiteY62" fmla="*/ 526830 h 608274"/>
                <a:gd name="connsiteX63" fmla="*/ 402293 w 569110"/>
                <a:gd name="connsiteY63" fmla="*/ 526830 h 608274"/>
                <a:gd name="connsiteX64" fmla="*/ 402293 w 569110"/>
                <a:gd name="connsiteY64" fmla="*/ 564453 h 608274"/>
                <a:gd name="connsiteX65" fmla="*/ 314766 w 569110"/>
                <a:gd name="connsiteY65" fmla="*/ 564453 h 608274"/>
                <a:gd name="connsiteX66" fmla="*/ 314766 w 569110"/>
                <a:gd name="connsiteY66" fmla="*/ 322913 h 608274"/>
                <a:gd name="connsiteX67" fmla="*/ 264832 w 569110"/>
                <a:gd name="connsiteY67" fmla="*/ 322913 h 608274"/>
                <a:gd name="connsiteX68" fmla="*/ 264832 w 569110"/>
                <a:gd name="connsiteY68" fmla="*/ 285291 h 608274"/>
                <a:gd name="connsiteX69" fmla="*/ 314766 w 569110"/>
                <a:gd name="connsiteY69" fmla="*/ 285291 h 608274"/>
                <a:gd name="connsiteX70" fmla="*/ 110400 w 569110"/>
                <a:gd name="connsiteY70" fmla="*/ 37635 h 608274"/>
                <a:gd name="connsiteX71" fmla="*/ 84681 w 569110"/>
                <a:gd name="connsiteY71" fmla="*/ 63321 h 608274"/>
                <a:gd name="connsiteX72" fmla="*/ 110400 w 569110"/>
                <a:gd name="connsiteY72" fmla="*/ 89101 h 608274"/>
                <a:gd name="connsiteX73" fmla="*/ 136119 w 569110"/>
                <a:gd name="connsiteY73" fmla="*/ 63321 h 608274"/>
                <a:gd name="connsiteX74" fmla="*/ 110400 w 569110"/>
                <a:gd name="connsiteY74" fmla="*/ 37635 h 608274"/>
                <a:gd name="connsiteX75" fmla="*/ 506460 w 569110"/>
                <a:gd name="connsiteY75" fmla="*/ 37621 h 608274"/>
                <a:gd name="connsiteX76" fmla="*/ 481399 w 569110"/>
                <a:gd name="connsiteY76" fmla="*/ 62544 h 608274"/>
                <a:gd name="connsiteX77" fmla="*/ 506460 w 569110"/>
                <a:gd name="connsiteY77" fmla="*/ 87562 h 608274"/>
                <a:gd name="connsiteX78" fmla="*/ 531426 w 569110"/>
                <a:gd name="connsiteY78" fmla="*/ 62544 h 608274"/>
                <a:gd name="connsiteX79" fmla="*/ 506460 w 569110"/>
                <a:gd name="connsiteY79" fmla="*/ 37621 h 608274"/>
                <a:gd name="connsiteX80" fmla="*/ 506460 w 569110"/>
                <a:gd name="connsiteY80" fmla="*/ 0 h 608274"/>
                <a:gd name="connsiteX81" fmla="*/ 569110 w 569110"/>
                <a:gd name="connsiteY81" fmla="*/ 62544 h 608274"/>
                <a:gd name="connsiteX82" fmla="*/ 506460 w 569110"/>
                <a:gd name="connsiteY82" fmla="*/ 125183 h 608274"/>
                <a:gd name="connsiteX83" fmla="*/ 443715 w 569110"/>
                <a:gd name="connsiteY83" fmla="*/ 62544 h 608274"/>
                <a:gd name="connsiteX84" fmla="*/ 506460 w 569110"/>
                <a:gd name="connsiteY84" fmla="*/ 0 h 608274"/>
                <a:gd name="connsiteX85" fmla="*/ 110400 w 569110"/>
                <a:gd name="connsiteY85" fmla="*/ 0 h 608274"/>
                <a:gd name="connsiteX86" fmla="*/ 173803 w 569110"/>
                <a:gd name="connsiteY86" fmla="*/ 63321 h 608274"/>
                <a:gd name="connsiteX87" fmla="*/ 110400 w 569110"/>
                <a:gd name="connsiteY87" fmla="*/ 126736 h 608274"/>
                <a:gd name="connsiteX88" fmla="*/ 46997 w 569110"/>
                <a:gd name="connsiteY88" fmla="*/ 63321 h 608274"/>
                <a:gd name="connsiteX89" fmla="*/ 110400 w 569110"/>
                <a:gd name="connsiteY89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69110" h="608274">
                  <a:moveTo>
                    <a:pt x="506460" y="520712"/>
                  </a:moveTo>
                  <a:cubicBezTo>
                    <a:pt x="492611" y="520712"/>
                    <a:pt x="481399" y="531904"/>
                    <a:pt x="481399" y="545635"/>
                  </a:cubicBezTo>
                  <a:cubicBezTo>
                    <a:pt x="481399" y="559461"/>
                    <a:pt x="492611" y="570653"/>
                    <a:pt x="506460" y="570653"/>
                  </a:cubicBezTo>
                  <a:cubicBezTo>
                    <a:pt x="520214" y="570653"/>
                    <a:pt x="531426" y="559461"/>
                    <a:pt x="531426" y="545635"/>
                  </a:cubicBezTo>
                  <a:cubicBezTo>
                    <a:pt x="531426" y="531904"/>
                    <a:pt x="520214" y="520712"/>
                    <a:pt x="506460" y="520712"/>
                  </a:cubicBezTo>
                  <a:close/>
                  <a:moveTo>
                    <a:pt x="506460" y="483091"/>
                  </a:moveTo>
                  <a:cubicBezTo>
                    <a:pt x="541035" y="483091"/>
                    <a:pt x="569110" y="511118"/>
                    <a:pt x="569110" y="545635"/>
                  </a:cubicBezTo>
                  <a:cubicBezTo>
                    <a:pt x="569110" y="580153"/>
                    <a:pt x="540941" y="608274"/>
                    <a:pt x="506460" y="608274"/>
                  </a:cubicBezTo>
                  <a:cubicBezTo>
                    <a:pt x="471884" y="608274"/>
                    <a:pt x="443715" y="580153"/>
                    <a:pt x="443715" y="545635"/>
                  </a:cubicBezTo>
                  <a:cubicBezTo>
                    <a:pt x="443715" y="511118"/>
                    <a:pt x="471884" y="483091"/>
                    <a:pt x="506460" y="483091"/>
                  </a:cubicBezTo>
                  <a:close/>
                  <a:moveTo>
                    <a:pt x="506460" y="359682"/>
                  </a:moveTo>
                  <a:cubicBezTo>
                    <a:pt x="492611" y="359682"/>
                    <a:pt x="481399" y="370874"/>
                    <a:pt x="481399" y="384605"/>
                  </a:cubicBezTo>
                  <a:cubicBezTo>
                    <a:pt x="481399" y="398431"/>
                    <a:pt x="492611" y="409623"/>
                    <a:pt x="506460" y="409623"/>
                  </a:cubicBezTo>
                  <a:cubicBezTo>
                    <a:pt x="520214" y="409623"/>
                    <a:pt x="531426" y="398431"/>
                    <a:pt x="531426" y="384605"/>
                  </a:cubicBezTo>
                  <a:cubicBezTo>
                    <a:pt x="531426" y="370874"/>
                    <a:pt x="520214" y="359682"/>
                    <a:pt x="506460" y="359682"/>
                  </a:cubicBezTo>
                  <a:close/>
                  <a:moveTo>
                    <a:pt x="506460" y="322061"/>
                  </a:moveTo>
                  <a:cubicBezTo>
                    <a:pt x="541035" y="322061"/>
                    <a:pt x="569110" y="350088"/>
                    <a:pt x="569110" y="384605"/>
                  </a:cubicBezTo>
                  <a:cubicBezTo>
                    <a:pt x="569110" y="419123"/>
                    <a:pt x="540941" y="447244"/>
                    <a:pt x="506460" y="447244"/>
                  </a:cubicBezTo>
                  <a:cubicBezTo>
                    <a:pt x="471884" y="447244"/>
                    <a:pt x="443715" y="419123"/>
                    <a:pt x="443715" y="384605"/>
                  </a:cubicBezTo>
                  <a:cubicBezTo>
                    <a:pt x="443715" y="350088"/>
                    <a:pt x="471884" y="322061"/>
                    <a:pt x="506460" y="322061"/>
                  </a:cubicBezTo>
                  <a:close/>
                  <a:moveTo>
                    <a:pt x="506460" y="198651"/>
                  </a:moveTo>
                  <a:cubicBezTo>
                    <a:pt x="492611" y="198651"/>
                    <a:pt x="481399" y="209843"/>
                    <a:pt x="481399" y="223574"/>
                  </a:cubicBezTo>
                  <a:cubicBezTo>
                    <a:pt x="481399" y="237400"/>
                    <a:pt x="492611" y="248592"/>
                    <a:pt x="506460" y="248592"/>
                  </a:cubicBezTo>
                  <a:cubicBezTo>
                    <a:pt x="520214" y="248592"/>
                    <a:pt x="531426" y="237400"/>
                    <a:pt x="531426" y="223574"/>
                  </a:cubicBezTo>
                  <a:cubicBezTo>
                    <a:pt x="531426" y="209843"/>
                    <a:pt x="520214" y="198651"/>
                    <a:pt x="506460" y="198651"/>
                  </a:cubicBezTo>
                  <a:close/>
                  <a:moveTo>
                    <a:pt x="37691" y="189411"/>
                  </a:moveTo>
                  <a:lnTo>
                    <a:pt x="37691" y="363146"/>
                  </a:lnTo>
                  <a:lnTo>
                    <a:pt x="61060" y="363146"/>
                  </a:lnTo>
                  <a:lnTo>
                    <a:pt x="61060" y="570649"/>
                  </a:lnTo>
                  <a:lnTo>
                    <a:pt x="159810" y="570649"/>
                  </a:lnTo>
                  <a:lnTo>
                    <a:pt x="159810" y="363146"/>
                  </a:lnTo>
                  <a:lnTo>
                    <a:pt x="183179" y="363146"/>
                  </a:lnTo>
                  <a:lnTo>
                    <a:pt x="183179" y="189411"/>
                  </a:lnTo>
                  <a:lnTo>
                    <a:pt x="129281" y="189411"/>
                  </a:lnTo>
                  <a:lnTo>
                    <a:pt x="129281" y="306708"/>
                  </a:lnTo>
                  <a:lnTo>
                    <a:pt x="91589" y="306708"/>
                  </a:lnTo>
                  <a:lnTo>
                    <a:pt x="91589" y="189411"/>
                  </a:lnTo>
                  <a:close/>
                  <a:moveTo>
                    <a:pt x="506460" y="161030"/>
                  </a:moveTo>
                  <a:cubicBezTo>
                    <a:pt x="541035" y="161030"/>
                    <a:pt x="569110" y="189057"/>
                    <a:pt x="569110" y="223574"/>
                  </a:cubicBezTo>
                  <a:cubicBezTo>
                    <a:pt x="569110" y="258091"/>
                    <a:pt x="540941" y="286213"/>
                    <a:pt x="506460" y="286213"/>
                  </a:cubicBezTo>
                  <a:cubicBezTo>
                    <a:pt x="471884" y="286213"/>
                    <a:pt x="443715" y="258091"/>
                    <a:pt x="443715" y="223574"/>
                  </a:cubicBezTo>
                  <a:cubicBezTo>
                    <a:pt x="443715" y="189057"/>
                    <a:pt x="471884" y="161030"/>
                    <a:pt x="506460" y="161030"/>
                  </a:cubicBezTo>
                  <a:close/>
                  <a:moveTo>
                    <a:pt x="0" y="151786"/>
                  </a:moveTo>
                  <a:lnTo>
                    <a:pt x="220870" y="151786"/>
                  </a:lnTo>
                  <a:lnTo>
                    <a:pt x="220870" y="400771"/>
                  </a:lnTo>
                  <a:lnTo>
                    <a:pt x="197502" y="400771"/>
                  </a:lnTo>
                  <a:lnTo>
                    <a:pt x="197502" y="608274"/>
                  </a:lnTo>
                  <a:lnTo>
                    <a:pt x="23368" y="608274"/>
                  </a:lnTo>
                  <a:lnTo>
                    <a:pt x="23368" y="400771"/>
                  </a:lnTo>
                  <a:lnTo>
                    <a:pt x="0" y="400771"/>
                  </a:lnTo>
                  <a:close/>
                  <a:moveTo>
                    <a:pt x="314766" y="43751"/>
                  </a:moveTo>
                  <a:lnTo>
                    <a:pt x="402293" y="43751"/>
                  </a:lnTo>
                  <a:lnTo>
                    <a:pt x="402293" y="81374"/>
                  </a:lnTo>
                  <a:lnTo>
                    <a:pt x="352453" y="81374"/>
                  </a:lnTo>
                  <a:lnTo>
                    <a:pt x="352453" y="204777"/>
                  </a:lnTo>
                  <a:lnTo>
                    <a:pt x="402293" y="204777"/>
                  </a:lnTo>
                  <a:lnTo>
                    <a:pt x="402293" y="242400"/>
                  </a:lnTo>
                  <a:lnTo>
                    <a:pt x="352453" y="242400"/>
                  </a:lnTo>
                  <a:lnTo>
                    <a:pt x="352453" y="365804"/>
                  </a:lnTo>
                  <a:lnTo>
                    <a:pt x="402293" y="365804"/>
                  </a:lnTo>
                  <a:lnTo>
                    <a:pt x="402293" y="403427"/>
                  </a:lnTo>
                  <a:lnTo>
                    <a:pt x="352453" y="403427"/>
                  </a:lnTo>
                  <a:lnTo>
                    <a:pt x="352453" y="526830"/>
                  </a:lnTo>
                  <a:lnTo>
                    <a:pt x="402293" y="526830"/>
                  </a:lnTo>
                  <a:lnTo>
                    <a:pt x="402293" y="564453"/>
                  </a:lnTo>
                  <a:lnTo>
                    <a:pt x="314766" y="564453"/>
                  </a:lnTo>
                  <a:lnTo>
                    <a:pt x="314766" y="322913"/>
                  </a:lnTo>
                  <a:lnTo>
                    <a:pt x="264832" y="322913"/>
                  </a:lnTo>
                  <a:lnTo>
                    <a:pt x="264832" y="285291"/>
                  </a:lnTo>
                  <a:lnTo>
                    <a:pt x="314766" y="285291"/>
                  </a:lnTo>
                  <a:close/>
                  <a:moveTo>
                    <a:pt x="110400" y="37635"/>
                  </a:moveTo>
                  <a:cubicBezTo>
                    <a:pt x="96174" y="37635"/>
                    <a:pt x="84681" y="49208"/>
                    <a:pt x="84681" y="63321"/>
                  </a:cubicBezTo>
                  <a:cubicBezTo>
                    <a:pt x="84681" y="77528"/>
                    <a:pt x="96174" y="89101"/>
                    <a:pt x="110400" y="89101"/>
                  </a:cubicBezTo>
                  <a:cubicBezTo>
                    <a:pt x="124626" y="89101"/>
                    <a:pt x="136119" y="77528"/>
                    <a:pt x="136119" y="63321"/>
                  </a:cubicBezTo>
                  <a:cubicBezTo>
                    <a:pt x="136119" y="49208"/>
                    <a:pt x="124626" y="37635"/>
                    <a:pt x="110400" y="37635"/>
                  </a:cubicBezTo>
                  <a:close/>
                  <a:moveTo>
                    <a:pt x="506460" y="37621"/>
                  </a:moveTo>
                  <a:cubicBezTo>
                    <a:pt x="492611" y="37621"/>
                    <a:pt x="481399" y="48813"/>
                    <a:pt x="481399" y="62544"/>
                  </a:cubicBezTo>
                  <a:cubicBezTo>
                    <a:pt x="481399" y="76370"/>
                    <a:pt x="492611" y="87562"/>
                    <a:pt x="506460" y="87562"/>
                  </a:cubicBezTo>
                  <a:cubicBezTo>
                    <a:pt x="520214" y="87562"/>
                    <a:pt x="531426" y="76370"/>
                    <a:pt x="531426" y="62544"/>
                  </a:cubicBezTo>
                  <a:cubicBezTo>
                    <a:pt x="531426" y="48813"/>
                    <a:pt x="520214" y="37621"/>
                    <a:pt x="506460" y="37621"/>
                  </a:cubicBezTo>
                  <a:close/>
                  <a:moveTo>
                    <a:pt x="506460" y="0"/>
                  </a:moveTo>
                  <a:cubicBezTo>
                    <a:pt x="541035" y="0"/>
                    <a:pt x="569110" y="28027"/>
                    <a:pt x="569110" y="62544"/>
                  </a:cubicBezTo>
                  <a:cubicBezTo>
                    <a:pt x="569110" y="97061"/>
                    <a:pt x="541035" y="125183"/>
                    <a:pt x="506460" y="125183"/>
                  </a:cubicBezTo>
                  <a:cubicBezTo>
                    <a:pt x="471884" y="125183"/>
                    <a:pt x="443715" y="97061"/>
                    <a:pt x="443715" y="62544"/>
                  </a:cubicBezTo>
                  <a:cubicBezTo>
                    <a:pt x="443715" y="28027"/>
                    <a:pt x="471884" y="0"/>
                    <a:pt x="506460" y="0"/>
                  </a:cubicBezTo>
                  <a:close/>
                  <a:moveTo>
                    <a:pt x="110400" y="0"/>
                  </a:moveTo>
                  <a:cubicBezTo>
                    <a:pt x="145352" y="0"/>
                    <a:pt x="173803" y="28414"/>
                    <a:pt x="173803" y="63321"/>
                  </a:cubicBezTo>
                  <a:cubicBezTo>
                    <a:pt x="173803" y="98227"/>
                    <a:pt x="145352" y="126736"/>
                    <a:pt x="110400" y="126736"/>
                  </a:cubicBezTo>
                  <a:cubicBezTo>
                    <a:pt x="75448" y="126736"/>
                    <a:pt x="46997" y="98227"/>
                    <a:pt x="46997" y="63321"/>
                  </a:cubicBezTo>
                  <a:cubicBezTo>
                    <a:pt x="46997" y="28414"/>
                    <a:pt x="75448" y="0"/>
                    <a:pt x="1104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33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7B6D-95D7-4878-BCA8-653EF6A4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五千多家客户覆盖各行各业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E22CF-18EC-4BFC-A17D-41F0BA98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6F15E-8FD7-4885-A0F6-D95A2F4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8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11AB5B-4E0D-49CC-82EA-E34AEA30AC9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38" y="1273145"/>
            <a:ext cx="10845924" cy="4730811"/>
            <a:chOff x="673038" y="1273145"/>
            <a:chExt cx="10845924" cy="4730811"/>
          </a:xfrm>
        </p:grpSpPr>
        <p:sp>
          <p:nvSpPr>
            <p:cNvPr id="6" name="iṩḻïdè">
              <a:extLst>
                <a:ext uri="{FF2B5EF4-FFF2-40B4-BE49-F238E27FC236}">
                  <a16:creationId xmlns:a16="http://schemas.microsoft.com/office/drawing/2014/main" id="{F7C51490-F4E9-43B6-BD33-D59DB7C3875D}"/>
                </a:ext>
              </a:extLst>
            </p:cNvPr>
            <p:cNvSpPr/>
            <p:nvPr/>
          </p:nvSpPr>
          <p:spPr>
            <a:xfrm rot="5400000">
              <a:off x="552509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连锁零售贸易行业</a:t>
              </a:r>
              <a:endParaRPr lang="zh-CN" alt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7" name="íṡ1îḓê">
              <a:extLst>
                <a:ext uri="{FF2B5EF4-FFF2-40B4-BE49-F238E27FC236}">
                  <a16:creationId xmlns:a16="http://schemas.microsoft.com/office/drawing/2014/main" id="{D9E06C65-A777-4361-A896-A9B696F1F98F}"/>
                </a:ext>
              </a:extLst>
            </p:cNvPr>
            <p:cNvSpPr/>
            <p:nvPr/>
          </p:nvSpPr>
          <p:spPr>
            <a:xfrm rot="5400000">
              <a:off x="1395764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02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媒体广告行业</a:t>
              </a:r>
            </a:p>
          </p:txBody>
        </p:sp>
        <p:sp>
          <p:nvSpPr>
            <p:cNvPr id="8" name="íṧḻiḍê">
              <a:extLst>
                <a:ext uri="{FF2B5EF4-FFF2-40B4-BE49-F238E27FC236}">
                  <a16:creationId xmlns:a16="http://schemas.microsoft.com/office/drawing/2014/main" id="{D2539D1A-198F-4706-B7A5-53B43839861A}"/>
                </a:ext>
              </a:extLst>
            </p:cNvPr>
            <p:cNvSpPr/>
            <p:nvPr/>
          </p:nvSpPr>
          <p:spPr>
            <a:xfrm rot="5400000">
              <a:off x="2239021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03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教育培训行业</a:t>
              </a:r>
            </a:p>
          </p:txBody>
        </p:sp>
        <p:sp>
          <p:nvSpPr>
            <p:cNvPr id="9" name="iṣḻiḍe">
              <a:extLst>
                <a:ext uri="{FF2B5EF4-FFF2-40B4-BE49-F238E27FC236}">
                  <a16:creationId xmlns:a16="http://schemas.microsoft.com/office/drawing/2014/main" id="{D25E08D2-7953-44EC-BC70-7C3ED3EDC4E4}"/>
                </a:ext>
              </a:extLst>
            </p:cNvPr>
            <p:cNvSpPr/>
            <p:nvPr/>
          </p:nvSpPr>
          <p:spPr>
            <a:xfrm rot="5400000">
              <a:off x="3082278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04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健身服务行业</a:t>
              </a:r>
            </a:p>
          </p:txBody>
        </p:sp>
        <p:sp>
          <p:nvSpPr>
            <p:cNvPr id="10" name="îšḷïḑê">
              <a:extLst>
                <a:ext uri="{FF2B5EF4-FFF2-40B4-BE49-F238E27FC236}">
                  <a16:creationId xmlns:a16="http://schemas.microsoft.com/office/drawing/2014/main" id="{772CF92C-4259-4BC6-9526-51D4DADB54EF}"/>
                </a:ext>
              </a:extLst>
            </p:cNvPr>
            <p:cNvSpPr/>
            <p:nvPr/>
          </p:nvSpPr>
          <p:spPr>
            <a:xfrm rot="5400000">
              <a:off x="3925534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05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金融投资理财行业</a:t>
              </a:r>
            </a:p>
          </p:txBody>
        </p:sp>
        <p:sp>
          <p:nvSpPr>
            <p:cNvPr id="11" name="îṧḻiḋé">
              <a:extLst>
                <a:ext uri="{FF2B5EF4-FFF2-40B4-BE49-F238E27FC236}">
                  <a16:creationId xmlns:a16="http://schemas.microsoft.com/office/drawing/2014/main" id="{87876147-0B87-4556-9F17-B0C7A1871BF5}"/>
                </a:ext>
              </a:extLst>
            </p:cNvPr>
            <p:cNvSpPr/>
            <p:nvPr/>
          </p:nvSpPr>
          <p:spPr>
            <a:xfrm rot="5400000">
              <a:off x="4768790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06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生产制造行业</a:t>
              </a:r>
            </a:p>
          </p:txBody>
        </p:sp>
        <p:sp>
          <p:nvSpPr>
            <p:cNvPr id="12" name="ïşḷíďê">
              <a:extLst>
                <a:ext uri="{FF2B5EF4-FFF2-40B4-BE49-F238E27FC236}">
                  <a16:creationId xmlns:a16="http://schemas.microsoft.com/office/drawing/2014/main" id="{F68C0485-AA14-4A2A-AB64-5E87E856477D}"/>
                </a:ext>
              </a:extLst>
            </p:cNvPr>
            <p:cNvSpPr/>
            <p:nvPr/>
          </p:nvSpPr>
          <p:spPr>
            <a:xfrm rot="5400000">
              <a:off x="5612047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07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物流仓储行业</a:t>
              </a:r>
            </a:p>
          </p:txBody>
        </p:sp>
        <p:sp>
          <p:nvSpPr>
            <p:cNvPr id="13" name="íṡḷîḓe">
              <a:extLst>
                <a:ext uri="{FF2B5EF4-FFF2-40B4-BE49-F238E27FC236}">
                  <a16:creationId xmlns:a16="http://schemas.microsoft.com/office/drawing/2014/main" id="{C602BDE3-7318-4C9C-B5D0-72056DC865D6}"/>
                </a:ext>
              </a:extLst>
            </p:cNvPr>
            <p:cNvSpPr/>
            <p:nvPr/>
          </p:nvSpPr>
          <p:spPr>
            <a:xfrm rot="5400000">
              <a:off x="8141812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09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房产建筑行业</a:t>
              </a:r>
            </a:p>
          </p:txBody>
        </p:sp>
        <p:sp>
          <p:nvSpPr>
            <p:cNvPr id="14" name="îṡļiḑè">
              <a:extLst>
                <a:ext uri="{FF2B5EF4-FFF2-40B4-BE49-F238E27FC236}">
                  <a16:creationId xmlns:a16="http://schemas.microsoft.com/office/drawing/2014/main" id="{6667B1E3-2369-499B-90B9-4F305F5B2DF9}"/>
                </a:ext>
              </a:extLst>
            </p:cNvPr>
            <p:cNvSpPr/>
            <p:nvPr/>
          </p:nvSpPr>
          <p:spPr>
            <a:xfrm rot="5400000">
              <a:off x="7298560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08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检验检测认证行业</a:t>
              </a:r>
            </a:p>
          </p:txBody>
        </p:sp>
        <p:sp>
          <p:nvSpPr>
            <p:cNvPr id="15" name="iş1ïḍe">
              <a:extLst>
                <a:ext uri="{FF2B5EF4-FFF2-40B4-BE49-F238E27FC236}">
                  <a16:creationId xmlns:a16="http://schemas.microsoft.com/office/drawing/2014/main" id="{B8C09014-4C95-4550-9032-8430E2D3BEBC}"/>
                </a:ext>
              </a:extLst>
            </p:cNvPr>
            <p:cNvSpPr/>
            <p:nvPr/>
          </p:nvSpPr>
          <p:spPr>
            <a:xfrm rot="5400000">
              <a:off x="8985065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10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政府事业单位</a:t>
              </a:r>
            </a:p>
          </p:txBody>
        </p:sp>
        <p:sp>
          <p:nvSpPr>
            <p:cNvPr id="16" name="íṥḻíďe">
              <a:extLst>
                <a:ext uri="{FF2B5EF4-FFF2-40B4-BE49-F238E27FC236}">
                  <a16:creationId xmlns:a16="http://schemas.microsoft.com/office/drawing/2014/main" id="{38A82774-169A-48AB-82F3-0E61E41855F5}"/>
                </a:ext>
              </a:extLst>
            </p:cNvPr>
            <p:cNvSpPr/>
            <p:nvPr/>
          </p:nvSpPr>
          <p:spPr>
            <a:xfrm rot="5400000">
              <a:off x="9789521" y="427451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其他更多行业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75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问题分析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Problem analysis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15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8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30300"/>
            <a:ext cx="12192000" cy="5727700"/>
            <a:chOff x="0" y="1130300"/>
            <a:chExt cx="12192000" cy="5727700"/>
          </a:xfrm>
        </p:grpSpPr>
        <p:sp>
          <p:nvSpPr>
            <p:cNvPr id="6" name="iṡ1îdè">
              <a:extLst>
                <a:ext uri="{FF2B5EF4-FFF2-40B4-BE49-F238E27FC236}">
                  <a16:creationId xmlns:a16="http://schemas.microsoft.com/office/drawing/2014/main" id="{95D7285C-704D-46A0-9F31-FF7D7A9AD0D8}"/>
                </a:ext>
              </a:extLst>
            </p:cNvPr>
            <p:cNvSpPr/>
            <p:nvPr/>
          </p:nvSpPr>
          <p:spPr>
            <a:xfrm>
              <a:off x="1317772" y="4327442"/>
              <a:ext cx="1270152" cy="1270152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îslîḍè">
              <a:extLst>
                <a:ext uri="{FF2B5EF4-FFF2-40B4-BE49-F238E27FC236}">
                  <a16:creationId xmlns:a16="http://schemas.microsoft.com/office/drawing/2014/main" id="{982F39A5-CEFD-40F5-8C92-903F5EC699DE}"/>
                </a:ext>
              </a:extLst>
            </p:cNvPr>
            <p:cNvSpPr/>
            <p:nvPr/>
          </p:nvSpPr>
          <p:spPr>
            <a:xfrm>
              <a:off x="2525028" y="5424897"/>
              <a:ext cx="1173064" cy="1173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ï$ļïḍê">
              <a:extLst>
                <a:ext uri="{FF2B5EF4-FFF2-40B4-BE49-F238E27FC236}">
                  <a16:creationId xmlns:a16="http://schemas.microsoft.com/office/drawing/2014/main" id="{AA124718-5D2A-4DA3-BFA0-BB381F8FE132}"/>
                </a:ext>
              </a:extLst>
            </p:cNvPr>
            <p:cNvSpPr/>
            <p:nvPr/>
          </p:nvSpPr>
          <p:spPr>
            <a:xfrm>
              <a:off x="5497469" y="4941827"/>
              <a:ext cx="1874986" cy="1874986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îṡľíḋê">
              <a:extLst>
                <a:ext uri="{FF2B5EF4-FFF2-40B4-BE49-F238E27FC236}">
                  <a16:creationId xmlns:a16="http://schemas.microsoft.com/office/drawing/2014/main" id="{5B65199B-C3C3-43F3-B11E-2EAD83C6BBE9}"/>
                </a:ext>
              </a:extLst>
            </p:cNvPr>
            <p:cNvSpPr/>
            <p:nvPr/>
          </p:nvSpPr>
          <p:spPr>
            <a:xfrm>
              <a:off x="10243029" y="4082326"/>
              <a:ext cx="1929103" cy="1929103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íṧľíḑè">
              <a:extLst>
                <a:ext uri="{FF2B5EF4-FFF2-40B4-BE49-F238E27FC236}">
                  <a16:creationId xmlns:a16="http://schemas.microsoft.com/office/drawing/2014/main" id="{2D5FB466-468A-47A8-A341-C37ABA4F29B7}"/>
                </a:ext>
              </a:extLst>
            </p:cNvPr>
            <p:cNvSpPr/>
            <p:nvPr/>
          </p:nvSpPr>
          <p:spPr>
            <a:xfrm>
              <a:off x="9437644" y="5104178"/>
              <a:ext cx="1610769" cy="161076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ïṣḷïḑè">
              <a:extLst>
                <a:ext uri="{FF2B5EF4-FFF2-40B4-BE49-F238E27FC236}">
                  <a16:creationId xmlns:a16="http://schemas.microsoft.com/office/drawing/2014/main" id="{E0D35B34-A3DF-4560-A24C-007A4DDD9063}"/>
                </a:ext>
              </a:extLst>
            </p:cNvPr>
            <p:cNvSpPr/>
            <p:nvPr/>
          </p:nvSpPr>
          <p:spPr>
            <a:xfrm>
              <a:off x="6188958" y="4082327"/>
              <a:ext cx="2549853" cy="2549853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is1iḑe">
              <a:extLst>
                <a:ext uri="{FF2B5EF4-FFF2-40B4-BE49-F238E27FC236}">
                  <a16:creationId xmlns:a16="http://schemas.microsoft.com/office/drawing/2014/main" id="{5438AC75-A7C8-4923-84D3-9C632ED0AC9B}"/>
                </a:ext>
              </a:extLst>
            </p:cNvPr>
            <p:cNvSpPr/>
            <p:nvPr/>
          </p:nvSpPr>
          <p:spPr>
            <a:xfrm>
              <a:off x="8331497" y="5017816"/>
              <a:ext cx="1270152" cy="1270152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í$ľiḓê">
              <a:extLst>
                <a:ext uri="{FF2B5EF4-FFF2-40B4-BE49-F238E27FC236}">
                  <a16:creationId xmlns:a16="http://schemas.microsoft.com/office/drawing/2014/main" id="{A028D92C-6F6C-4DD2-9263-E15A15DC614B}"/>
                </a:ext>
              </a:extLst>
            </p:cNvPr>
            <p:cNvSpPr/>
            <p:nvPr/>
          </p:nvSpPr>
          <p:spPr>
            <a:xfrm>
              <a:off x="2916198" y="4557438"/>
              <a:ext cx="1599627" cy="1599627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iṥ1iḑé">
              <a:extLst>
                <a:ext uri="{FF2B5EF4-FFF2-40B4-BE49-F238E27FC236}">
                  <a16:creationId xmlns:a16="http://schemas.microsoft.com/office/drawing/2014/main" id="{C796780F-2625-4700-9A37-B1EDD6AD4E7A}"/>
                </a:ext>
              </a:extLst>
            </p:cNvPr>
            <p:cNvSpPr/>
            <p:nvPr/>
          </p:nvSpPr>
          <p:spPr>
            <a:xfrm>
              <a:off x="3881937" y="4646708"/>
              <a:ext cx="1270152" cy="1270152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5" name="ïṧ1idè">
              <a:extLst>
                <a:ext uri="{FF2B5EF4-FFF2-40B4-BE49-F238E27FC236}">
                  <a16:creationId xmlns:a16="http://schemas.microsoft.com/office/drawing/2014/main" id="{C43F68F6-1B57-408D-82EA-0132C81D0868}"/>
                </a:ext>
              </a:extLst>
            </p:cNvPr>
            <p:cNvSpPr/>
            <p:nvPr/>
          </p:nvSpPr>
          <p:spPr>
            <a:xfrm>
              <a:off x="4548837" y="4450003"/>
              <a:ext cx="1580527" cy="158052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6" name="ïśľïḓê">
              <a:extLst>
                <a:ext uri="{FF2B5EF4-FFF2-40B4-BE49-F238E27FC236}">
                  <a16:creationId xmlns:a16="http://schemas.microsoft.com/office/drawing/2014/main" id="{69B0D652-6980-4B49-B54D-F36204EDEC0E}"/>
                </a:ext>
              </a:extLst>
            </p:cNvPr>
            <p:cNvSpPr/>
            <p:nvPr/>
          </p:nvSpPr>
          <p:spPr>
            <a:xfrm>
              <a:off x="1811979" y="4786639"/>
              <a:ext cx="1580527" cy="1580526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7" name="îSļíḓè">
              <a:extLst>
                <a:ext uri="{FF2B5EF4-FFF2-40B4-BE49-F238E27FC236}">
                  <a16:creationId xmlns:a16="http://schemas.microsoft.com/office/drawing/2014/main" id="{31C26DD1-DEF6-4881-9037-BA71DF303447}"/>
                </a:ext>
              </a:extLst>
            </p:cNvPr>
            <p:cNvSpPr/>
            <p:nvPr/>
          </p:nvSpPr>
          <p:spPr>
            <a:xfrm>
              <a:off x="37073" y="3746482"/>
              <a:ext cx="1610769" cy="1610769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8" name="ïṥḷiďe">
              <a:extLst>
                <a:ext uri="{FF2B5EF4-FFF2-40B4-BE49-F238E27FC236}">
                  <a16:creationId xmlns:a16="http://schemas.microsoft.com/office/drawing/2014/main" id="{6B1921C3-7347-4B8A-898B-225590C0FD4D}"/>
                </a:ext>
              </a:extLst>
            </p:cNvPr>
            <p:cNvSpPr/>
            <p:nvPr/>
          </p:nvSpPr>
          <p:spPr>
            <a:xfrm>
              <a:off x="1278595" y="3911621"/>
              <a:ext cx="760417" cy="760417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9" name="îṡ1îḋe">
              <a:extLst>
                <a:ext uri="{FF2B5EF4-FFF2-40B4-BE49-F238E27FC236}">
                  <a16:creationId xmlns:a16="http://schemas.microsoft.com/office/drawing/2014/main" id="{5A72B319-2FE6-4D71-A213-E05E2B87509C}"/>
                </a:ext>
              </a:extLst>
            </p:cNvPr>
            <p:cNvSpPr/>
            <p:nvPr/>
          </p:nvSpPr>
          <p:spPr>
            <a:xfrm>
              <a:off x="2147205" y="4267348"/>
              <a:ext cx="295261" cy="295261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" name="íṧḻïďê">
              <a:extLst>
                <a:ext uri="{FF2B5EF4-FFF2-40B4-BE49-F238E27FC236}">
                  <a16:creationId xmlns:a16="http://schemas.microsoft.com/office/drawing/2014/main" id="{078B97A7-9074-49D6-B0D8-94DDA0EAE4E6}"/>
                </a:ext>
              </a:extLst>
            </p:cNvPr>
            <p:cNvSpPr/>
            <p:nvPr/>
          </p:nvSpPr>
          <p:spPr bwMode="auto">
            <a:xfrm>
              <a:off x="541144" y="3519488"/>
              <a:ext cx="161410" cy="319817"/>
            </a:xfrm>
            <a:custGeom>
              <a:avLst/>
              <a:gdLst>
                <a:gd name="connsiteX0" fmla="*/ 83082 w 161410"/>
                <a:gd name="connsiteY0" fmla="*/ 0 h 319817"/>
                <a:gd name="connsiteX1" fmla="*/ 107356 w 161410"/>
                <a:gd name="connsiteY1" fmla="*/ 53503 h 319817"/>
                <a:gd name="connsiteX2" fmla="*/ 131380 w 161410"/>
                <a:gd name="connsiteY2" fmla="*/ 107256 h 319817"/>
                <a:gd name="connsiteX3" fmla="*/ 119118 w 161410"/>
                <a:gd name="connsiteY3" fmla="*/ 107256 h 319817"/>
                <a:gd name="connsiteX4" fmla="*/ 145644 w 161410"/>
                <a:gd name="connsiteY4" fmla="*/ 151509 h 319817"/>
                <a:gd name="connsiteX5" fmla="*/ 128127 w 161410"/>
                <a:gd name="connsiteY5" fmla="*/ 151509 h 319817"/>
                <a:gd name="connsiteX6" fmla="*/ 154153 w 161410"/>
                <a:gd name="connsiteY6" fmla="*/ 206262 h 319817"/>
                <a:gd name="connsiteX7" fmla="*/ 137136 w 161410"/>
                <a:gd name="connsiteY7" fmla="*/ 206262 h 319817"/>
                <a:gd name="connsiteX8" fmla="*/ 161410 w 161410"/>
                <a:gd name="connsiteY8" fmla="*/ 268766 h 319817"/>
                <a:gd name="connsiteX9" fmla="*/ 86166 w 161410"/>
                <a:gd name="connsiteY9" fmla="*/ 268766 h 319817"/>
                <a:gd name="connsiteX10" fmla="*/ 89403 w 161410"/>
                <a:gd name="connsiteY10" fmla="*/ 315549 h 319817"/>
                <a:gd name="connsiteX11" fmla="*/ 84365 w 161410"/>
                <a:gd name="connsiteY11" fmla="*/ 316553 h 319817"/>
                <a:gd name="connsiteX12" fmla="*/ 79075 w 161410"/>
                <a:gd name="connsiteY12" fmla="*/ 317557 h 319817"/>
                <a:gd name="connsiteX13" fmla="*/ 73785 w 161410"/>
                <a:gd name="connsiteY13" fmla="*/ 318813 h 319817"/>
                <a:gd name="connsiteX14" fmla="*/ 68748 w 161410"/>
                <a:gd name="connsiteY14" fmla="*/ 319817 h 319817"/>
                <a:gd name="connsiteX15" fmla="*/ 72439 w 161410"/>
                <a:gd name="connsiteY15" fmla="*/ 268766 h 319817"/>
                <a:gd name="connsiteX16" fmla="*/ 0 w 161410"/>
                <a:gd name="connsiteY16" fmla="*/ 268766 h 319817"/>
                <a:gd name="connsiteX17" fmla="*/ 24524 w 161410"/>
                <a:gd name="connsiteY17" fmla="*/ 206262 h 319817"/>
                <a:gd name="connsiteX18" fmla="*/ 7257 w 161410"/>
                <a:gd name="connsiteY18" fmla="*/ 206262 h 319817"/>
                <a:gd name="connsiteX19" fmla="*/ 33533 w 161410"/>
                <a:gd name="connsiteY19" fmla="*/ 151509 h 319817"/>
                <a:gd name="connsiteX20" fmla="*/ 18268 w 161410"/>
                <a:gd name="connsiteY20" fmla="*/ 151509 h 319817"/>
                <a:gd name="connsiteX21" fmla="*/ 44544 w 161410"/>
                <a:gd name="connsiteY21" fmla="*/ 107256 h 319817"/>
                <a:gd name="connsiteX22" fmla="*/ 34534 w 161410"/>
                <a:gd name="connsiteY22" fmla="*/ 107256 h 319817"/>
                <a:gd name="connsiteX23" fmla="*/ 59059 w 161410"/>
                <a:gd name="connsiteY23" fmla="*/ 53503 h 31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410" h="319817">
                  <a:moveTo>
                    <a:pt x="83082" y="0"/>
                  </a:moveTo>
                  <a:lnTo>
                    <a:pt x="107356" y="53503"/>
                  </a:lnTo>
                  <a:lnTo>
                    <a:pt x="131380" y="107256"/>
                  </a:lnTo>
                  <a:lnTo>
                    <a:pt x="119118" y="107256"/>
                  </a:lnTo>
                  <a:lnTo>
                    <a:pt x="145644" y="151509"/>
                  </a:lnTo>
                  <a:lnTo>
                    <a:pt x="128127" y="151509"/>
                  </a:lnTo>
                  <a:lnTo>
                    <a:pt x="154153" y="206262"/>
                  </a:lnTo>
                  <a:lnTo>
                    <a:pt x="137136" y="206262"/>
                  </a:lnTo>
                  <a:lnTo>
                    <a:pt x="161410" y="268766"/>
                  </a:lnTo>
                  <a:lnTo>
                    <a:pt x="86166" y="268766"/>
                  </a:lnTo>
                  <a:lnTo>
                    <a:pt x="89403" y="315549"/>
                  </a:lnTo>
                  <a:lnTo>
                    <a:pt x="84365" y="316553"/>
                  </a:lnTo>
                  <a:lnTo>
                    <a:pt x="79075" y="317557"/>
                  </a:lnTo>
                  <a:lnTo>
                    <a:pt x="73785" y="318813"/>
                  </a:lnTo>
                  <a:lnTo>
                    <a:pt x="68748" y="319817"/>
                  </a:lnTo>
                  <a:lnTo>
                    <a:pt x="72439" y="268766"/>
                  </a:lnTo>
                  <a:lnTo>
                    <a:pt x="0" y="268766"/>
                  </a:lnTo>
                  <a:lnTo>
                    <a:pt x="24524" y="206262"/>
                  </a:lnTo>
                  <a:lnTo>
                    <a:pt x="7257" y="206262"/>
                  </a:lnTo>
                  <a:lnTo>
                    <a:pt x="33533" y="151509"/>
                  </a:lnTo>
                  <a:lnTo>
                    <a:pt x="18268" y="151509"/>
                  </a:lnTo>
                  <a:lnTo>
                    <a:pt x="44544" y="107256"/>
                  </a:lnTo>
                  <a:lnTo>
                    <a:pt x="34534" y="107256"/>
                  </a:lnTo>
                  <a:lnTo>
                    <a:pt x="59059" y="535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" name="íSḻïḋè">
              <a:extLst>
                <a:ext uri="{FF2B5EF4-FFF2-40B4-BE49-F238E27FC236}">
                  <a16:creationId xmlns:a16="http://schemas.microsoft.com/office/drawing/2014/main" id="{4C33AD05-BBC2-437F-865A-239DB20FDB86}"/>
                </a:ext>
              </a:extLst>
            </p:cNvPr>
            <p:cNvSpPr/>
            <p:nvPr/>
          </p:nvSpPr>
          <p:spPr bwMode="auto">
            <a:xfrm>
              <a:off x="743845" y="3282391"/>
              <a:ext cx="268186" cy="531381"/>
            </a:xfrm>
            <a:custGeom>
              <a:avLst/>
              <a:gdLst>
                <a:gd name="connsiteX0" fmla="*/ 138043 w 268186"/>
                <a:gd name="connsiteY0" fmla="*/ 0 h 531381"/>
                <a:gd name="connsiteX1" fmla="*/ 178375 w 268186"/>
                <a:gd name="connsiteY1" fmla="*/ 88896 h 531381"/>
                <a:gd name="connsiteX2" fmla="*/ 218291 w 268186"/>
                <a:gd name="connsiteY2" fmla="*/ 178208 h 531381"/>
                <a:gd name="connsiteX3" fmla="*/ 197917 w 268186"/>
                <a:gd name="connsiteY3" fmla="*/ 178208 h 531381"/>
                <a:gd name="connsiteX4" fmla="*/ 241991 w 268186"/>
                <a:gd name="connsiteY4" fmla="*/ 251735 h 531381"/>
                <a:gd name="connsiteX5" fmla="*/ 212886 w 268186"/>
                <a:gd name="connsiteY5" fmla="*/ 251735 h 531381"/>
                <a:gd name="connsiteX6" fmla="*/ 256128 w 268186"/>
                <a:gd name="connsiteY6" fmla="*/ 342709 h 531381"/>
                <a:gd name="connsiteX7" fmla="*/ 227854 w 268186"/>
                <a:gd name="connsiteY7" fmla="*/ 342709 h 531381"/>
                <a:gd name="connsiteX8" fmla="*/ 268186 w 268186"/>
                <a:gd name="connsiteY8" fmla="*/ 446560 h 531381"/>
                <a:gd name="connsiteX9" fmla="*/ 143167 w 268186"/>
                <a:gd name="connsiteY9" fmla="*/ 446560 h 531381"/>
                <a:gd name="connsiteX10" fmla="*/ 148545 w 268186"/>
                <a:gd name="connsiteY10" fmla="*/ 524289 h 531381"/>
                <a:gd name="connsiteX11" fmla="*/ 140174 w 268186"/>
                <a:gd name="connsiteY11" fmla="*/ 525958 h 531381"/>
                <a:gd name="connsiteX12" fmla="*/ 131385 w 268186"/>
                <a:gd name="connsiteY12" fmla="*/ 527626 h 531381"/>
                <a:gd name="connsiteX13" fmla="*/ 122596 w 268186"/>
                <a:gd name="connsiteY13" fmla="*/ 529712 h 531381"/>
                <a:gd name="connsiteX14" fmla="*/ 114225 w 268186"/>
                <a:gd name="connsiteY14" fmla="*/ 531381 h 531381"/>
                <a:gd name="connsiteX15" fmla="*/ 120358 w 268186"/>
                <a:gd name="connsiteY15" fmla="*/ 446560 h 531381"/>
                <a:gd name="connsiteX16" fmla="*/ 0 w 268186"/>
                <a:gd name="connsiteY16" fmla="*/ 446560 h 531381"/>
                <a:gd name="connsiteX17" fmla="*/ 40748 w 268186"/>
                <a:gd name="connsiteY17" fmla="*/ 342709 h 531381"/>
                <a:gd name="connsiteX18" fmla="*/ 12058 w 268186"/>
                <a:gd name="connsiteY18" fmla="*/ 342709 h 531381"/>
                <a:gd name="connsiteX19" fmla="*/ 55716 w 268186"/>
                <a:gd name="connsiteY19" fmla="*/ 251735 h 531381"/>
                <a:gd name="connsiteX20" fmla="*/ 30353 w 268186"/>
                <a:gd name="connsiteY20" fmla="*/ 251735 h 531381"/>
                <a:gd name="connsiteX21" fmla="*/ 74011 w 268186"/>
                <a:gd name="connsiteY21" fmla="*/ 178208 h 531381"/>
                <a:gd name="connsiteX22" fmla="*/ 57379 w 268186"/>
                <a:gd name="connsiteY22" fmla="*/ 178208 h 531381"/>
                <a:gd name="connsiteX23" fmla="*/ 98127 w 268186"/>
                <a:gd name="connsiteY23" fmla="*/ 88896 h 53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8186" h="531381">
                  <a:moveTo>
                    <a:pt x="138043" y="0"/>
                  </a:moveTo>
                  <a:lnTo>
                    <a:pt x="178375" y="88896"/>
                  </a:lnTo>
                  <a:lnTo>
                    <a:pt x="218291" y="178208"/>
                  </a:lnTo>
                  <a:lnTo>
                    <a:pt x="197917" y="178208"/>
                  </a:lnTo>
                  <a:lnTo>
                    <a:pt x="241991" y="251735"/>
                  </a:lnTo>
                  <a:lnTo>
                    <a:pt x="212886" y="251735"/>
                  </a:lnTo>
                  <a:lnTo>
                    <a:pt x="256128" y="342709"/>
                  </a:lnTo>
                  <a:lnTo>
                    <a:pt x="227854" y="342709"/>
                  </a:lnTo>
                  <a:lnTo>
                    <a:pt x="268186" y="446560"/>
                  </a:lnTo>
                  <a:lnTo>
                    <a:pt x="143167" y="446560"/>
                  </a:lnTo>
                  <a:lnTo>
                    <a:pt x="148545" y="524289"/>
                  </a:lnTo>
                  <a:lnTo>
                    <a:pt x="140174" y="525958"/>
                  </a:lnTo>
                  <a:lnTo>
                    <a:pt x="131385" y="527626"/>
                  </a:lnTo>
                  <a:lnTo>
                    <a:pt x="122596" y="529712"/>
                  </a:lnTo>
                  <a:lnTo>
                    <a:pt x="114225" y="531381"/>
                  </a:lnTo>
                  <a:lnTo>
                    <a:pt x="120358" y="446560"/>
                  </a:lnTo>
                  <a:lnTo>
                    <a:pt x="0" y="446560"/>
                  </a:lnTo>
                  <a:lnTo>
                    <a:pt x="40748" y="342709"/>
                  </a:lnTo>
                  <a:lnTo>
                    <a:pt x="12058" y="342709"/>
                  </a:lnTo>
                  <a:lnTo>
                    <a:pt x="55716" y="251735"/>
                  </a:lnTo>
                  <a:lnTo>
                    <a:pt x="30353" y="251735"/>
                  </a:lnTo>
                  <a:lnTo>
                    <a:pt x="74011" y="178208"/>
                  </a:lnTo>
                  <a:lnTo>
                    <a:pt x="57379" y="178208"/>
                  </a:lnTo>
                  <a:lnTo>
                    <a:pt x="98127" y="88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2" name="ïṩľîḑé">
              <a:extLst>
                <a:ext uri="{FF2B5EF4-FFF2-40B4-BE49-F238E27FC236}">
                  <a16:creationId xmlns:a16="http://schemas.microsoft.com/office/drawing/2014/main" id="{0ACA635B-B18C-4A0D-8C06-715D9BB9F985}"/>
                </a:ext>
              </a:extLst>
            </p:cNvPr>
            <p:cNvSpPr/>
            <p:nvPr/>
          </p:nvSpPr>
          <p:spPr>
            <a:xfrm>
              <a:off x="10148930" y="4490783"/>
              <a:ext cx="450050" cy="450050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3" name="iṧḷîḋe">
              <a:extLst>
                <a:ext uri="{FF2B5EF4-FFF2-40B4-BE49-F238E27FC236}">
                  <a16:creationId xmlns:a16="http://schemas.microsoft.com/office/drawing/2014/main" id="{30956449-CC60-4795-B958-02BEE368C836}"/>
                </a:ext>
              </a:extLst>
            </p:cNvPr>
            <p:cNvSpPr/>
            <p:nvPr/>
          </p:nvSpPr>
          <p:spPr bwMode="auto">
            <a:xfrm rot="670750">
              <a:off x="2568430" y="4610196"/>
              <a:ext cx="436458" cy="271858"/>
            </a:xfrm>
            <a:custGeom>
              <a:avLst/>
              <a:gdLst>
                <a:gd name="T0" fmla="*/ 1617 w 4131"/>
                <a:gd name="T1" fmla="*/ 1768 h 2577"/>
                <a:gd name="T2" fmla="*/ 1388 w 4131"/>
                <a:gd name="T3" fmla="*/ 829 h 2577"/>
                <a:gd name="T4" fmla="*/ 1787 w 4131"/>
                <a:gd name="T5" fmla="*/ 1639 h 2577"/>
                <a:gd name="T6" fmla="*/ 2056 w 4131"/>
                <a:gd name="T7" fmla="*/ 2160 h 2577"/>
                <a:gd name="T8" fmla="*/ 2412 w 4131"/>
                <a:gd name="T9" fmla="*/ 2442 h 2577"/>
                <a:gd name="T10" fmla="*/ 2412 w 4131"/>
                <a:gd name="T11" fmla="*/ 2303 h 2577"/>
                <a:gd name="T12" fmla="*/ 2193 w 4131"/>
                <a:gd name="T13" fmla="*/ 2136 h 2577"/>
                <a:gd name="T14" fmla="*/ 2296 w 4131"/>
                <a:gd name="T15" fmla="*/ 1582 h 2577"/>
                <a:gd name="T16" fmla="*/ 2794 w 4131"/>
                <a:gd name="T17" fmla="*/ 798 h 2577"/>
                <a:gd name="T18" fmla="*/ 2958 w 4131"/>
                <a:gd name="T19" fmla="*/ 1046 h 2577"/>
                <a:gd name="T20" fmla="*/ 3322 w 4131"/>
                <a:gd name="T21" fmla="*/ 2577 h 2577"/>
                <a:gd name="T22" fmla="*/ 3322 w 4131"/>
                <a:gd name="T23" fmla="*/ 959 h 2577"/>
                <a:gd name="T24" fmla="*/ 3000 w 4131"/>
                <a:gd name="T25" fmla="*/ 546 h 2577"/>
                <a:gd name="T26" fmla="*/ 3028 w 4131"/>
                <a:gd name="T27" fmla="*/ 380 h 2577"/>
                <a:gd name="T28" fmla="*/ 3055 w 4131"/>
                <a:gd name="T29" fmla="*/ 378 h 2577"/>
                <a:gd name="T30" fmla="*/ 3168 w 4131"/>
                <a:gd name="T31" fmla="*/ 488 h 2577"/>
                <a:gd name="T32" fmla="*/ 3322 w 4131"/>
                <a:gd name="T33" fmla="*/ 522 h 2577"/>
                <a:gd name="T34" fmla="*/ 3357 w 4131"/>
                <a:gd name="T35" fmla="*/ 99 h 2577"/>
                <a:gd name="T36" fmla="*/ 3202 w 4131"/>
                <a:gd name="T37" fmla="*/ 65 h 2577"/>
                <a:gd name="T38" fmla="*/ 3168 w 4131"/>
                <a:gd name="T39" fmla="*/ 142 h 2577"/>
                <a:gd name="T40" fmla="*/ 2984 w 4131"/>
                <a:gd name="T41" fmla="*/ 275 h 2577"/>
                <a:gd name="T42" fmla="*/ 2902 w 4131"/>
                <a:gd name="T43" fmla="*/ 398 h 2577"/>
                <a:gd name="T44" fmla="*/ 2899 w 4131"/>
                <a:gd name="T45" fmla="*/ 251 h 2577"/>
                <a:gd name="T46" fmla="*/ 2832 w 4131"/>
                <a:gd name="T47" fmla="*/ 130 h 2577"/>
                <a:gd name="T48" fmla="*/ 2700 w 4131"/>
                <a:gd name="T49" fmla="*/ 140 h 2577"/>
                <a:gd name="T50" fmla="*/ 2414 w 4131"/>
                <a:gd name="T51" fmla="*/ 6 h 2577"/>
                <a:gd name="T52" fmla="*/ 2001 w 4131"/>
                <a:gd name="T53" fmla="*/ 186 h 2577"/>
                <a:gd name="T54" fmla="*/ 2121 w 4131"/>
                <a:gd name="T55" fmla="*/ 270 h 2577"/>
                <a:gd name="T56" fmla="*/ 2517 w 4131"/>
                <a:gd name="T57" fmla="*/ 168 h 2577"/>
                <a:gd name="T58" fmla="*/ 2618 w 4131"/>
                <a:gd name="T59" fmla="*/ 260 h 2577"/>
                <a:gd name="T60" fmla="*/ 2728 w 4131"/>
                <a:gd name="T61" fmla="*/ 303 h 2577"/>
                <a:gd name="T62" fmla="*/ 1560 w 4131"/>
                <a:gd name="T63" fmla="*/ 617 h 2577"/>
                <a:gd name="T64" fmla="*/ 1406 w 4131"/>
                <a:gd name="T65" fmla="*/ 368 h 2577"/>
                <a:gd name="T66" fmla="*/ 1421 w 4131"/>
                <a:gd name="T67" fmla="*/ 109 h 2577"/>
                <a:gd name="T68" fmla="*/ 1288 w 4131"/>
                <a:gd name="T69" fmla="*/ 462 h 2577"/>
                <a:gd name="T70" fmla="*/ 1370 w 4131"/>
                <a:gd name="T71" fmla="*/ 599 h 2577"/>
                <a:gd name="T72" fmla="*/ 1135 w 4131"/>
                <a:gd name="T73" fmla="*/ 1028 h 2577"/>
                <a:gd name="T74" fmla="*/ 0 w 4131"/>
                <a:gd name="T75" fmla="*/ 1768 h 2577"/>
                <a:gd name="T76" fmla="*/ 3033 w 4131"/>
                <a:gd name="T77" fmla="*/ 1228 h 2577"/>
                <a:gd name="T78" fmla="*/ 3209 w 4131"/>
                <a:gd name="T79" fmla="*/ 1652 h 2577"/>
                <a:gd name="T80" fmla="*/ 3322 w 4131"/>
                <a:gd name="T81" fmla="*/ 1929 h 2577"/>
                <a:gd name="T82" fmla="*/ 3322 w 4131"/>
                <a:gd name="T83" fmla="*/ 1606 h 2577"/>
                <a:gd name="T84" fmla="*/ 3177 w 4131"/>
                <a:gd name="T85" fmla="*/ 1173 h 2577"/>
                <a:gd name="T86" fmla="*/ 3934 w 4131"/>
                <a:gd name="T87" fmla="*/ 1768 h 2577"/>
                <a:gd name="T88" fmla="*/ 2709 w 4131"/>
                <a:gd name="T89" fmla="*/ 1768 h 2577"/>
                <a:gd name="T90" fmla="*/ 1687 w 4131"/>
                <a:gd name="T91" fmla="*/ 781 h 2577"/>
                <a:gd name="T92" fmla="*/ 2637 w 4131"/>
                <a:gd name="T93" fmla="*/ 774 h 2577"/>
                <a:gd name="T94" fmla="*/ 2066 w 4131"/>
                <a:gd name="T95" fmla="*/ 1490 h 2577"/>
                <a:gd name="T96" fmla="*/ 1644 w 4131"/>
                <a:gd name="T97" fmla="*/ 849 h 2577"/>
                <a:gd name="T98" fmla="*/ 809 w 4131"/>
                <a:gd name="T99" fmla="*/ 1155 h 2577"/>
                <a:gd name="T100" fmla="*/ 865 w 4131"/>
                <a:gd name="T101" fmla="*/ 1616 h 2577"/>
                <a:gd name="T102" fmla="*/ 647 w 4131"/>
                <a:gd name="T103" fmla="*/ 1768 h 2577"/>
                <a:gd name="T104" fmla="*/ 970 w 4131"/>
                <a:gd name="T105" fmla="*/ 1768 h 2577"/>
                <a:gd name="T106" fmla="*/ 1154 w 4131"/>
                <a:gd name="T107" fmla="*/ 1262 h 2577"/>
                <a:gd name="T108" fmla="*/ 809 w 4131"/>
                <a:gd name="T109" fmla="*/ 2380 h 2577"/>
                <a:gd name="T110" fmla="*/ 809 w 4131"/>
                <a:gd name="T111" fmla="*/ 1155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31" h="2577">
                  <a:moveTo>
                    <a:pt x="809" y="2577"/>
                  </a:moveTo>
                  <a:cubicBezTo>
                    <a:pt x="1255" y="2577"/>
                    <a:pt x="1617" y="2214"/>
                    <a:pt x="1617" y="1768"/>
                  </a:cubicBezTo>
                  <a:cubicBezTo>
                    <a:pt x="1617" y="1483"/>
                    <a:pt x="1470" y="1233"/>
                    <a:pt x="1248" y="1089"/>
                  </a:cubicBezTo>
                  <a:lnTo>
                    <a:pt x="1388" y="829"/>
                  </a:lnTo>
                  <a:cubicBezTo>
                    <a:pt x="1406" y="795"/>
                    <a:pt x="1433" y="797"/>
                    <a:pt x="1448" y="832"/>
                  </a:cubicBezTo>
                  <a:lnTo>
                    <a:pt x="1787" y="1639"/>
                  </a:lnTo>
                  <a:cubicBezTo>
                    <a:pt x="1751" y="1693"/>
                    <a:pt x="1730" y="1757"/>
                    <a:pt x="1730" y="1825"/>
                  </a:cubicBezTo>
                  <a:cubicBezTo>
                    <a:pt x="1730" y="2008"/>
                    <a:pt x="1876" y="2155"/>
                    <a:pt x="2056" y="2160"/>
                  </a:cubicBezTo>
                  <a:lnTo>
                    <a:pt x="2112" y="2442"/>
                  </a:lnTo>
                  <a:lnTo>
                    <a:pt x="2412" y="2442"/>
                  </a:lnTo>
                  <a:cubicBezTo>
                    <a:pt x="2450" y="2442"/>
                    <a:pt x="2481" y="2411"/>
                    <a:pt x="2481" y="2373"/>
                  </a:cubicBezTo>
                  <a:cubicBezTo>
                    <a:pt x="2481" y="2334"/>
                    <a:pt x="2450" y="2303"/>
                    <a:pt x="2412" y="2303"/>
                  </a:cubicBezTo>
                  <a:lnTo>
                    <a:pt x="2226" y="2303"/>
                  </a:lnTo>
                  <a:lnTo>
                    <a:pt x="2193" y="2136"/>
                  </a:lnTo>
                  <a:cubicBezTo>
                    <a:pt x="2315" y="2085"/>
                    <a:pt x="2401" y="1966"/>
                    <a:pt x="2401" y="1825"/>
                  </a:cubicBezTo>
                  <a:cubicBezTo>
                    <a:pt x="2401" y="1729"/>
                    <a:pt x="2360" y="1643"/>
                    <a:pt x="2296" y="1582"/>
                  </a:cubicBezTo>
                  <a:cubicBezTo>
                    <a:pt x="2298" y="1580"/>
                    <a:pt x="2300" y="1578"/>
                    <a:pt x="2301" y="1576"/>
                  </a:cubicBezTo>
                  <a:lnTo>
                    <a:pt x="2794" y="798"/>
                  </a:lnTo>
                  <a:cubicBezTo>
                    <a:pt x="2814" y="765"/>
                    <a:pt x="2843" y="768"/>
                    <a:pt x="2857" y="803"/>
                  </a:cubicBezTo>
                  <a:lnTo>
                    <a:pt x="2958" y="1046"/>
                  </a:lnTo>
                  <a:cubicBezTo>
                    <a:pt x="2694" y="1179"/>
                    <a:pt x="2513" y="1452"/>
                    <a:pt x="2513" y="1768"/>
                  </a:cubicBezTo>
                  <a:cubicBezTo>
                    <a:pt x="2513" y="2214"/>
                    <a:pt x="2875" y="2577"/>
                    <a:pt x="3322" y="2577"/>
                  </a:cubicBezTo>
                  <a:cubicBezTo>
                    <a:pt x="3769" y="2577"/>
                    <a:pt x="4131" y="2214"/>
                    <a:pt x="4131" y="1768"/>
                  </a:cubicBezTo>
                  <a:cubicBezTo>
                    <a:pt x="4131" y="1321"/>
                    <a:pt x="3769" y="959"/>
                    <a:pt x="3322" y="959"/>
                  </a:cubicBezTo>
                  <a:cubicBezTo>
                    <a:pt x="3253" y="959"/>
                    <a:pt x="3187" y="968"/>
                    <a:pt x="3124" y="984"/>
                  </a:cubicBezTo>
                  <a:lnTo>
                    <a:pt x="3000" y="546"/>
                  </a:lnTo>
                  <a:cubicBezTo>
                    <a:pt x="2991" y="515"/>
                    <a:pt x="2963" y="493"/>
                    <a:pt x="2931" y="488"/>
                  </a:cubicBezTo>
                  <a:cubicBezTo>
                    <a:pt x="2953" y="440"/>
                    <a:pt x="2985" y="392"/>
                    <a:pt x="3028" y="380"/>
                  </a:cubicBezTo>
                  <a:cubicBezTo>
                    <a:pt x="3034" y="378"/>
                    <a:pt x="3039" y="374"/>
                    <a:pt x="3043" y="370"/>
                  </a:cubicBezTo>
                  <a:cubicBezTo>
                    <a:pt x="3047" y="373"/>
                    <a:pt x="3051" y="375"/>
                    <a:pt x="3055" y="378"/>
                  </a:cubicBezTo>
                  <a:lnTo>
                    <a:pt x="3168" y="442"/>
                  </a:lnTo>
                  <a:lnTo>
                    <a:pt x="3168" y="488"/>
                  </a:lnTo>
                  <a:cubicBezTo>
                    <a:pt x="3168" y="507"/>
                    <a:pt x="3183" y="522"/>
                    <a:pt x="3202" y="522"/>
                  </a:cubicBezTo>
                  <a:lnTo>
                    <a:pt x="3322" y="522"/>
                  </a:lnTo>
                  <a:cubicBezTo>
                    <a:pt x="3341" y="522"/>
                    <a:pt x="3357" y="507"/>
                    <a:pt x="3357" y="488"/>
                  </a:cubicBezTo>
                  <a:lnTo>
                    <a:pt x="3357" y="99"/>
                  </a:lnTo>
                  <a:cubicBezTo>
                    <a:pt x="3357" y="80"/>
                    <a:pt x="3341" y="65"/>
                    <a:pt x="3322" y="65"/>
                  </a:cubicBezTo>
                  <a:lnTo>
                    <a:pt x="3202" y="65"/>
                  </a:lnTo>
                  <a:cubicBezTo>
                    <a:pt x="3183" y="65"/>
                    <a:pt x="3168" y="80"/>
                    <a:pt x="3168" y="99"/>
                  </a:cubicBezTo>
                  <a:lnTo>
                    <a:pt x="3168" y="142"/>
                  </a:lnTo>
                  <a:lnTo>
                    <a:pt x="3059" y="188"/>
                  </a:lnTo>
                  <a:cubicBezTo>
                    <a:pt x="2997" y="214"/>
                    <a:pt x="2985" y="254"/>
                    <a:pt x="2984" y="275"/>
                  </a:cubicBezTo>
                  <a:cubicBezTo>
                    <a:pt x="2983" y="286"/>
                    <a:pt x="2985" y="302"/>
                    <a:pt x="2994" y="319"/>
                  </a:cubicBezTo>
                  <a:cubicBezTo>
                    <a:pt x="2955" y="334"/>
                    <a:pt x="2925" y="364"/>
                    <a:pt x="2902" y="398"/>
                  </a:cubicBezTo>
                  <a:lnTo>
                    <a:pt x="2862" y="269"/>
                  </a:lnTo>
                  <a:cubicBezTo>
                    <a:pt x="2879" y="262"/>
                    <a:pt x="2893" y="255"/>
                    <a:pt x="2899" y="251"/>
                  </a:cubicBezTo>
                  <a:cubicBezTo>
                    <a:pt x="2933" y="232"/>
                    <a:pt x="2945" y="190"/>
                    <a:pt x="2926" y="157"/>
                  </a:cubicBezTo>
                  <a:cubicBezTo>
                    <a:pt x="2907" y="123"/>
                    <a:pt x="2865" y="111"/>
                    <a:pt x="2832" y="130"/>
                  </a:cubicBezTo>
                  <a:cubicBezTo>
                    <a:pt x="2790" y="153"/>
                    <a:pt x="2733" y="170"/>
                    <a:pt x="2721" y="167"/>
                  </a:cubicBezTo>
                  <a:cubicBezTo>
                    <a:pt x="2713" y="159"/>
                    <a:pt x="2707" y="150"/>
                    <a:pt x="2700" y="140"/>
                  </a:cubicBezTo>
                  <a:cubicBezTo>
                    <a:pt x="2660" y="84"/>
                    <a:pt x="2610" y="31"/>
                    <a:pt x="2499" y="29"/>
                  </a:cubicBezTo>
                  <a:cubicBezTo>
                    <a:pt x="2476" y="10"/>
                    <a:pt x="2446" y="0"/>
                    <a:pt x="2414" y="6"/>
                  </a:cubicBezTo>
                  <a:lnTo>
                    <a:pt x="2085" y="65"/>
                  </a:lnTo>
                  <a:cubicBezTo>
                    <a:pt x="2028" y="75"/>
                    <a:pt x="1990" y="129"/>
                    <a:pt x="2001" y="186"/>
                  </a:cubicBezTo>
                  <a:cubicBezTo>
                    <a:pt x="2010" y="236"/>
                    <a:pt x="2053" y="271"/>
                    <a:pt x="2103" y="271"/>
                  </a:cubicBezTo>
                  <a:cubicBezTo>
                    <a:pt x="2109" y="271"/>
                    <a:pt x="2115" y="271"/>
                    <a:pt x="2121" y="270"/>
                  </a:cubicBezTo>
                  <a:lnTo>
                    <a:pt x="2451" y="210"/>
                  </a:lnTo>
                  <a:cubicBezTo>
                    <a:pt x="2479" y="205"/>
                    <a:pt x="2502" y="190"/>
                    <a:pt x="2517" y="168"/>
                  </a:cubicBezTo>
                  <a:cubicBezTo>
                    <a:pt x="2554" y="174"/>
                    <a:pt x="2568" y="194"/>
                    <a:pt x="2588" y="221"/>
                  </a:cubicBezTo>
                  <a:cubicBezTo>
                    <a:pt x="2597" y="234"/>
                    <a:pt x="2607" y="248"/>
                    <a:pt x="2618" y="260"/>
                  </a:cubicBezTo>
                  <a:cubicBezTo>
                    <a:pt x="2647" y="292"/>
                    <a:pt x="2686" y="303"/>
                    <a:pt x="2725" y="303"/>
                  </a:cubicBezTo>
                  <a:cubicBezTo>
                    <a:pt x="2726" y="303"/>
                    <a:pt x="2727" y="303"/>
                    <a:pt x="2728" y="303"/>
                  </a:cubicBezTo>
                  <a:lnTo>
                    <a:pt x="2788" y="498"/>
                  </a:lnTo>
                  <a:lnTo>
                    <a:pt x="1560" y="617"/>
                  </a:lnTo>
                  <a:cubicBezTo>
                    <a:pt x="1551" y="618"/>
                    <a:pt x="1543" y="617"/>
                    <a:pt x="1535" y="616"/>
                  </a:cubicBezTo>
                  <a:lnTo>
                    <a:pt x="1406" y="368"/>
                  </a:lnTo>
                  <a:cubicBezTo>
                    <a:pt x="1529" y="312"/>
                    <a:pt x="1648" y="339"/>
                    <a:pt x="1618" y="161"/>
                  </a:cubicBezTo>
                  <a:cubicBezTo>
                    <a:pt x="1618" y="161"/>
                    <a:pt x="1624" y="98"/>
                    <a:pt x="1421" y="109"/>
                  </a:cubicBezTo>
                  <a:cubicBezTo>
                    <a:pt x="1219" y="121"/>
                    <a:pt x="832" y="92"/>
                    <a:pt x="867" y="346"/>
                  </a:cubicBezTo>
                  <a:cubicBezTo>
                    <a:pt x="901" y="600"/>
                    <a:pt x="1144" y="652"/>
                    <a:pt x="1288" y="462"/>
                  </a:cubicBezTo>
                  <a:cubicBezTo>
                    <a:pt x="1291" y="459"/>
                    <a:pt x="1293" y="457"/>
                    <a:pt x="1295" y="454"/>
                  </a:cubicBezTo>
                  <a:lnTo>
                    <a:pt x="1370" y="599"/>
                  </a:lnTo>
                  <a:cubicBezTo>
                    <a:pt x="1339" y="618"/>
                    <a:pt x="1308" y="651"/>
                    <a:pt x="1294" y="681"/>
                  </a:cubicBezTo>
                  <a:lnTo>
                    <a:pt x="1135" y="1028"/>
                  </a:lnTo>
                  <a:cubicBezTo>
                    <a:pt x="1035" y="984"/>
                    <a:pt x="925" y="959"/>
                    <a:pt x="809" y="959"/>
                  </a:cubicBezTo>
                  <a:cubicBezTo>
                    <a:pt x="362" y="959"/>
                    <a:pt x="0" y="1321"/>
                    <a:pt x="0" y="1768"/>
                  </a:cubicBezTo>
                  <a:cubicBezTo>
                    <a:pt x="0" y="2214"/>
                    <a:pt x="362" y="2577"/>
                    <a:pt x="809" y="2577"/>
                  </a:cubicBezTo>
                  <a:close/>
                  <a:moveTo>
                    <a:pt x="3033" y="1228"/>
                  </a:moveTo>
                  <a:lnTo>
                    <a:pt x="3209" y="1652"/>
                  </a:lnTo>
                  <a:cubicBezTo>
                    <a:pt x="3209" y="1652"/>
                    <a:pt x="3209" y="1652"/>
                    <a:pt x="3209" y="1652"/>
                  </a:cubicBezTo>
                  <a:cubicBezTo>
                    <a:pt x="3179" y="1681"/>
                    <a:pt x="3160" y="1722"/>
                    <a:pt x="3160" y="1768"/>
                  </a:cubicBezTo>
                  <a:cubicBezTo>
                    <a:pt x="3160" y="1857"/>
                    <a:pt x="3233" y="1929"/>
                    <a:pt x="3322" y="1929"/>
                  </a:cubicBezTo>
                  <a:cubicBezTo>
                    <a:pt x="3411" y="1929"/>
                    <a:pt x="3484" y="1857"/>
                    <a:pt x="3484" y="1768"/>
                  </a:cubicBezTo>
                  <a:cubicBezTo>
                    <a:pt x="3484" y="1678"/>
                    <a:pt x="3411" y="1606"/>
                    <a:pt x="3322" y="1606"/>
                  </a:cubicBezTo>
                  <a:cubicBezTo>
                    <a:pt x="3314" y="1606"/>
                    <a:pt x="3307" y="1607"/>
                    <a:pt x="3300" y="1608"/>
                  </a:cubicBezTo>
                  <a:lnTo>
                    <a:pt x="3177" y="1173"/>
                  </a:lnTo>
                  <a:cubicBezTo>
                    <a:pt x="3223" y="1162"/>
                    <a:pt x="3272" y="1155"/>
                    <a:pt x="3322" y="1155"/>
                  </a:cubicBezTo>
                  <a:cubicBezTo>
                    <a:pt x="3660" y="1155"/>
                    <a:pt x="3934" y="1429"/>
                    <a:pt x="3934" y="1768"/>
                  </a:cubicBezTo>
                  <a:cubicBezTo>
                    <a:pt x="3934" y="2106"/>
                    <a:pt x="3660" y="2380"/>
                    <a:pt x="3322" y="2380"/>
                  </a:cubicBezTo>
                  <a:cubicBezTo>
                    <a:pt x="2984" y="2380"/>
                    <a:pt x="2709" y="2106"/>
                    <a:pt x="2709" y="1768"/>
                  </a:cubicBezTo>
                  <a:cubicBezTo>
                    <a:pt x="2709" y="1534"/>
                    <a:pt x="2840" y="1331"/>
                    <a:pt x="3033" y="1228"/>
                  </a:cubicBezTo>
                  <a:close/>
                  <a:moveTo>
                    <a:pt x="1687" y="781"/>
                  </a:moveTo>
                  <a:lnTo>
                    <a:pt x="2605" y="721"/>
                  </a:lnTo>
                  <a:cubicBezTo>
                    <a:pt x="2644" y="718"/>
                    <a:pt x="2658" y="742"/>
                    <a:pt x="2637" y="774"/>
                  </a:cubicBezTo>
                  <a:lnTo>
                    <a:pt x="2166" y="1507"/>
                  </a:lnTo>
                  <a:cubicBezTo>
                    <a:pt x="2134" y="1497"/>
                    <a:pt x="2101" y="1490"/>
                    <a:pt x="2066" y="1490"/>
                  </a:cubicBezTo>
                  <a:cubicBezTo>
                    <a:pt x="2016" y="1490"/>
                    <a:pt x="1970" y="1501"/>
                    <a:pt x="1928" y="1520"/>
                  </a:cubicBezTo>
                  <a:lnTo>
                    <a:pt x="1644" y="849"/>
                  </a:lnTo>
                  <a:cubicBezTo>
                    <a:pt x="1630" y="814"/>
                    <a:pt x="1649" y="783"/>
                    <a:pt x="1687" y="781"/>
                  </a:cubicBezTo>
                  <a:close/>
                  <a:moveTo>
                    <a:pt x="809" y="1155"/>
                  </a:moveTo>
                  <a:cubicBezTo>
                    <a:pt x="896" y="1155"/>
                    <a:pt x="978" y="1174"/>
                    <a:pt x="1053" y="1206"/>
                  </a:cubicBezTo>
                  <a:lnTo>
                    <a:pt x="865" y="1616"/>
                  </a:lnTo>
                  <a:cubicBezTo>
                    <a:pt x="847" y="1610"/>
                    <a:pt x="828" y="1606"/>
                    <a:pt x="809" y="1606"/>
                  </a:cubicBezTo>
                  <a:cubicBezTo>
                    <a:pt x="719" y="1606"/>
                    <a:pt x="647" y="1678"/>
                    <a:pt x="647" y="1768"/>
                  </a:cubicBezTo>
                  <a:cubicBezTo>
                    <a:pt x="647" y="1857"/>
                    <a:pt x="719" y="1929"/>
                    <a:pt x="809" y="1929"/>
                  </a:cubicBezTo>
                  <a:cubicBezTo>
                    <a:pt x="898" y="1929"/>
                    <a:pt x="970" y="1857"/>
                    <a:pt x="970" y="1768"/>
                  </a:cubicBezTo>
                  <a:cubicBezTo>
                    <a:pt x="970" y="1730"/>
                    <a:pt x="957" y="1696"/>
                    <a:pt x="936" y="1669"/>
                  </a:cubicBezTo>
                  <a:lnTo>
                    <a:pt x="1154" y="1262"/>
                  </a:lnTo>
                  <a:cubicBezTo>
                    <a:pt x="1315" y="1373"/>
                    <a:pt x="1421" y="1558"/>
                    <a:pt x="1421" y="1768"/>
                  </a:cubicBezTo>
                  <a:cubicBezTo>
                    <a:pt x="1421" y="2106"/>
                    <a:pt x="1147" y="2380"/>
                    <a:pt x="809" y="2380"/>
                  </a:cubicBezTo>
                  <a:cubicBezTo>
                    <a:pt x="470" y="2380"/>
                    <a:pt x="196" y="2106"/>
                    <a:pt x="196" y="1768"/>
                  </a:cubicBezTo>
                  <a:cubicBezTo>
                    <a:pt x="196" y="1429"/>
                    <a:pt x="470" y="1155"/>
                    <a:pt x="809" y="115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4" name="ïṧḻïḑê">
              <a:extLst>
                <a:ext uri="{FF2B5EF4-FFF2-40B4-BE49-F238E27FC236}">
                  <a16:creationId xmlns:a16="http://schemas.microsoft.com/office/drawing/2014/main" id="{B147761A-AE5B-4602-802A-EF3FEE884A2C}"/>
                </a:ext>
              </a:extLst>
            </p:cNvPr>
            <p:cNvSpPr/>
            <p:nvPr/>
          </p:nvSpPr>
          <p:spPr bwMode="auto">
            <a:xfrm rot="20563623">
              <a:off x="9849938" y="4899933"/>
              <a:ext cx="161411" cy="319818"/>
            </a:xfrm>
            <a:custGeom>
              <a:avLst/>
              <a:gdLst>
                <a:gd name="connsiteX0" fmla="*/ 83083 w 161411"/>
                <a:gd name="connsiteY0" fmla="*/ 0 h 319818"/>
                <a:gd name="connsiteX1" fmla="*/ 107356 w 161411"/>
                <a:gd name="connsiteY1" fmla="*/ 53504 h 319818"/>
                <a:gd name="connsiteX2" fmla="*/ 131380 w 161411"/>
                <a:gd name="connsiteY2" fmla="*/ 107257 h 319818"/>
                <a:gd name="connsiteX3" fmla="*/ 119118 w 161411"/>
                <a:gd name="connsiteY3" fmla="*/ 107257 h 319818"/>
                <a:gd name="connsiteX4" fmla="*/ 145645 w 161411"/>
                <a:gd name="connsiteY4" fmla="*/ 151509 h 319818"/>
                <a:gd name="connsiteX5" fmla="*/ 128127 w 161411"/>
                <a:gd name="connsiteY5" fmla="*/ 151509 h 319818"/>
                <a:gd name="connsiteX6" fmla="*/ 154153 w 161411"/>
                <a:gd name="connsiteY6" fmla="*/ 206262 h 319818"/>
                <a:gd name="connsiteX7" fmla="*/ 137137 w 161411"/>
                <a:gd name="connsiteY7" fmla="*/ 206263 h 319818"/>
                <a:gd name="connsiteX8" fmla="*/ 161411 w 161411"/>
                <a:gd name="connsiteY8" fmla="*/ 268766 h 319818"/>
                <a:gd name="connsiteX9" fmla="*/ 86166 w 161411"/>
                <a:gd name="connsiteY9" fmla="*/ 268766 h 319818"/>
                <a:gd name="connsiteX10" fmla="*/ 89403 w 161411"/>
                <a:gd name="connsiteY10" fmla="*/ 315550 h 319818"/>
                <a:gd name="connsiteX11" fmla="*/ 84365 w 161411"/>
                <a:gd name="connsiteY11" fmla="*/ 316554 h 319818"/>
                <a:gd name="connsiteX12" fmla="*/ 79075 w 161411"/>
                <a:gd name="connsiteY12" fmla="*/ 317558 h 319818"/>
                <a:gd name="connsiteX13" fmla="*/ 73785 w 161411"/>
                <a:gd name="connsiteY13" fmla="*/ 318814 h 319818"/>
                <a:gd name="connsiteX14" fmla="*/ 68747 w 161411"/>
                <a:gd name="connsiteY14" fmla="*/ 319818 h 319818"/>
                <a:gd name="connsiteX15" fmla="*/ 72439 w 161411"/>
                <a:gd name="connsiteY15" fmla="*/ 268766 h 319818"/>
                <a:gd name="connsiteX16" fmla="*/ 0 w 161411"/>
                <a:gd name="connsiteY16" fmla="*/ 268766 h 319818"/>
                <a:gd name="connsiteX17" fmla="*/ 24525 w 161411"/>
                <a:gd name="connsiteY17" fmla="*/ 206263 h 319818"/>
                <a:gd name="connsiteX18" fmla="*/ 7257 w 161411"/>
                <a:gd name="connsiteY18" fmla="*/ 206262 h 319818"/>
                <a:gd name="connsiteX19" fmla="*/ 33534 w 161411"/>
                <a:gd name="connsiteY19" fmla="*/ 151509 h 319818"/>
                <a:gd name="connsiteX20" fmla="*/ 18268 w 161411"/>
                <a:gd name="connsiteY20" fmla="*/ 151509 h 319818"/>
                <a:gd name="connsiteX21" fmla="*/ 44544 w 161411"/>
                <a:gd name="connsiteY21" fmla="*/ 107257 h 319818"/>
                <a:gd name="connsiteX22" fmla="*/ 34535 w 161411"/>
                <a:gd name="connsiteY22" fmla="*/ 107257 h 319818"/>
                <a:gd name="connsiteX23" fmla="*/ 59059 w 161411"/>
                <a:gd name="connsiteY23" fmla="*/ 53504 h 31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411" h="319818">
                  <a:moveTo>
                    <a:pt x="83083" y="0"/>
                  </a:moveTo>
                  <a:lnTo>
                    <a:pt x="107356" y="53504"/>
                  </a:lnTo>
                  <a:lnTo>
                    <a:pt x="131380" y="107257"/>
                  </a:lnTo>
                  <a:lnTo>
                    <a:pt x="119118" y="107257"/>
                  </a:lnTo>
                  <a:lnTo>
                    <a:pt x="145645" y="151509"/>
                  </a:lnTo>
                  <a:lnTo>
                    <a:pt x="128127" y="151509"/>
                  </a:lnTo>
                  <a:lnTo>
                    <a:pt x="154153" y="206262"/>
                  </a:lnTo>
                  <a:lnTo>
                    <a:pt x="137137" y="206263"/>
                  </a:lnTo>
                  <a:lnTo>
                    <a:pt x="161411" y="268766"/>
                  </a:lnTo>
                  <a:lnTo>
                    <a:pt x="86166" y="268766"/>
                  </a:lnTo>
                  <a:lnTo>
                    <a:pt x="89403" y="315550"/>
                  </a:lnTo>
                  <a:lnTo>
                    <a:pt x="84365" y="316554"/>
                  </a:lnTo>
                  <a:lnTo>
                    <a:pt x="79075" y="317558"/>
                  </a:lnTo>
                  <a:lnTo>
                    <a:pt x="73785" y="318814"/>
                  </a:lnTo>
                  <a:lnTo>
                    <a:pt x="68747" y="319818"/>
                  </a:lnTo>
                  <a:lnTo>
                    <a:pt x="72439" y="268766"/>
                  </a:lnTo>
                  <a:lnTo>
                    <a:pt x="0" y="268766"/>
                  </a:lnTo>
                  <a:lnTo>
                    <a:pt x="24525" y="206263"/>
                  </a:lnTo>
                  <a:lnTo>
                    <a:pt x="7257" y="206262"/>
                  </a:lnTo>
                  <a:lnTo>
                    <a:pt x="33534" y="151509"/>
                  </a:lnTo>
                  <a:lnTo>
                    <a:pt x="18268" y="151509"/>
                  </a:lnTo>
                  <a:lnTo>
                    <a:pt x="44544" y="107257"/>
                  </a:lnTo>
                  <a:lnTo>
                    <a:pt x="34535" y="107257"/>
                  </a:lnTo>
                  <a:lnTo>
                    <a:pt x="59059" y="5350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5" name="i$ḻíḓe">
              <a:extLst>
                <a:ext uri="{FF2B5EF4-FFF2-40B4-BE49-F238E27FC236}">
                  <a16:creationId xmlns:a16="http://schemas.microsoft.com/office/drawing/2014/main" id="{DD6F0B97-A304-478F-8AAD-7E51CF709CB1}"/>
                </a:ext>
              </a:extLst>
            </p:cNvPr>
            <p:cNvSpPr/>
            <p:nvPr/>
          </p:nvSpPr>
          <p:spPr bwMode="auto">
            <a:xfrm>
              <a:off x="8275756" y="3877737"/>
              <a:ext cx="406400" cy="228600"/>
            </a:xfrm>
            <a:custGeom>
              <a:avLst/>
              <a:gdLst>
                <a:gd name="T0" fmla="*/ 11079 w 16127"/>
                <a:gd name="T1" fmla="*/ 5137 h 9071"/>
                <a:gd name="T2" fmla="*/ 10620 w 16127"/>
                <a:gd name="T3" fmla="*/ 5309 h 9071"/>
                <a:gd name="T4" fmla="*/ 10212 w 16127"/>
                <a:gd name="T5" fmla="*/ 5168 h 9071"/>
                <a:gd name="T6" fmla="*/ 10018 w 16127"/>
                <a:gd name="T7" fmla="*/ 4760 h 9071"/>
                <a:gd name="T8" fmla="*/ 10085 w 16127"/>
                <a:gd name="T9" fmla="*/ 4227 h 9071"/>
                <a:gd name="T10" fmla="*/ 10409 w 16127"/>
                <a:gd name="T11" fmla="*/ 3726 h 9071"/>
                <a:gd name="T12" fmla="*/ 10855 w 16127"/>
                <a:gd name="T13" fmla="*/ 3461 h 9071"/>
                <a:gd name="T14" fmla="*/ 11296 w 16127"/>
                <a:gd name="T15" fmla="*/ 3496 h 9071"/>
                <a:gd name="T16" fmla="*/ 11575 w 16127"/>
                <a:gd name="T17" fmla="*/ 3832 h 9071"/>
                <a:gd name="T18" fmla="*/ 11596 w 16127"/>
                <a:gd name="T19" fmla="*/ 4339 h 9071"/>
                <a:gd name="T20" fmla="*/ 9159 w 16127"/>
                <a:gd name="T21" fmla="*/ 4502 h 9071"/>
                <a:gd name="T22" fmla="*/ 8644 w 16127"/>
                <a:gd name="T23" fmla="*/ 4971 h 9071"/>
                <a:gd name="T24" fmla="*/ 8072 w 16127"/>
                <a:gd name="T25" fmla="*/ 5093 h 9071"/>
                <a:gd name="T26" fmla="*/ 7611 w 16127"/>
                <a:gd name="T27" fmla="*/ 4815 h 9071"/>
                <a:gd name="T28" fmla="*/ 7448 w 16127"/>
                <a:gd name="T29" fmla="*/ 4252 h 9071"/>
                <a:gd name="T30" fmla="*/ 7618 w 16127"/>
                <a:gd name="T31" fmla="*/ 3575 h 9071"/>
                <a:gd name="T32" fmla="*/ 8079 w 16127"/>
                <a:gd name="T33" fmla="*/ 3008 h 9071"/>
                <a:gd name="T34" fmla="*/ 8649 w 16127"/>
                <a:gd name="T35" fmla="*/ 2764 h 9071"/>
                <a:gd name="T36" fmla="*/ 9171 w 16127"/>
                <a:gd name="T37" fmla="*/ 2909 h 9071"/>
                <a:gd name="T38" fmla="*/ 9441 w 16127"/>
                <a:gd name="T39" fmla="*/ 3398 h 9071"/>
                <a:gd name="T40" fmla="*/ 9384 w 16127"/>
                <a:gd name="T41" fmla="*/ 4055 h 9071"/>
                <a:gd name="T42" fmla="*/ 6374 w 16127"/>
                <a:gd name="T43" fmla="*/ 4238 h 9071"/>
                <a:gd name="T44" fmla="*/ 5740 w 16127"/>
                <a:gd name="T45" fmla="*/ 4691 h 9071"/>
                <a:gd name="T46" fmla="*/ 5084 w 16127"/>
                <a:gd name="T47" fmla="*/ 4717 h 9071"/>
                <a:gd name="T48" fmla="*/ 4621 w 16127"/>
                <a:gd name="T49" fmla="*/ 4290 h 9071"/>
                <a:gd name="T50" fmla="*/ 4526 w 16127"/>
                <a:gd name="T51" fmla="*/ 3581 h 9071"/>
                <a:gd name="T52" fmla="*/ 4822 w 16127"/>
                <a:gd name="T53" fmla="*/ 2792 h 9071"/>
                <a:gd name="T54" fmla="*/ 5409 w 16127"/>
                <a:gd name="T55" fmla="*/ 2215 h 9071"/>
                <a:gd name="T56" fmla="*/ 6077 w 16127"/>
                <a:gd name="T57" fmla="*/ 2037 h 9071"/>
                <a:gd name="T58" fmla="*/ 6635 w 16127"/>
                <a:gd name="T59" fmla="*/ 2322 h 9071"/>
                <a:gd name="T60" fmla="*/ 6856 w 16127"/>
                <a:gd name="T61" fmla="*/ 2960 h 9071"/>
                <a:gd name="T62" fmla="*/ 6692 w 16127"/>
                <a:gd name="T63" fmla="*/ 3746 h 9071"/>
                <a:gd name="T64" fmla="*/ 14599 w 16127"/>
                <a:gd name="T65" fmla="*/ 4852 h 9071"/>
                <a:gd name="T66" fmla="*/ 14593 w 16127"/>
                <a:gd name="T67" fmla="*/ 4628 h 9071"/>
                <a:gd name="T68" fmla="*/ 14610 w 16127"/>
                <a:gd name="T69" fmla="*/ 4147 h 9071"/>
                <a:gd name="T70" fmla="*/ 15104 w 16127"/>
                <a:gd name="T71" fmla="*/ 2817 h 9071"/>
                <a:gd name="T72" fmla="*/ 15078 w 16127"/>
                <a:gd name="T73" fmla="*/ 1709 h 9071"/>
                <a:gd name="T74" fmla="*/ 14192 w 16127"/>
                <a:gd name="T75" fmla="*/ 1795 h 9071"/>
                <a:gd name="T76" fmla="*/ 13371 w 16127"/>
                <a:gd name="T77" fmla="*/ 2426 h 9071"/>
                <a:gd name="T78" fmla="*/ 12770 w 16127"/>
                <a:gd name="T79" fmla="*/ 3130 h 9071"/>
                <a:gd name="T80" fmla="*/ 9668 w 16127"/>
                <a:gd name="T81" fmla="*/ 1445 h 9071"/>
                <a:gd name="T82" fmla="*/ 6293 w 16127"/>
                <a:gd name="T83" fmla="*/ 162 h 9071"/>
                <a:gd name="T84" fmla="*/ 2642 w 16127"/>
                <a:gd name="T85" fmla="*/ 646 h 9071"/>
                <a:gd name="T86" fmla="*/ 19 w 16127"/>
                <a:gd name="T87" fmla="*/ 3076 h 9071"/>
                <a:gd name="T88" fmla="*/ 1686 w 16127"/>
                <a:gd name="T89" fmla="*/ 5728 h 9071"/>
                <a:gd name="T90" fmla="*/ 3791 w 16127"/>
                <a:gd name="T91" fmla="*/ 6713 h 9071"/>
                <a:gd name="T92" fmla="*/ 4950 w 16127"/>
                <a:gd name="T93" fmla="*/ 6905 h 9071"/>
                <a:gd name="T94" fmla="*/ 6245 w 16127"/>
                <a:gd name="T95" fmla="*/ 6950 h 9071"/>
                <a:gd name="T96" fmla="*/ 7884 w 16127"/>
                <a:gd name="T97" fmla="*/ 7960 h 9071"/>
                <a:gd name="T98" fmla="*/ 9981 w 16127"/>
                <a:gd name="T99" fmla="*/ 8834 h 9071"/>
                <a:gd name="T100" fmla="*/ 12036 w 16127"/>
                <a:gd name="T101" fmla="*/ 9008 h 9071"/>
                <a:gd name="T102" fmla="*/ 12101 w 16127"/>
                <a:gd name="T103" fmla="*/ 8127 h 9071"/>
                <a:gd name="T104" fmla="*/ 10803 w 16127"/>
                <a:gd name="T105" fmla="*/ 6850 h 9071"/>
                <a:gd name="T106" fmla="*/ 11759 w 16127"/>
                <a:gd name="T107" fmla="*/ 6165 h 9071"/>
                <a:gd name="T108" fmla="*/ 13227 w 16127"/>
                <a:gd name="T109" fmla="*/ 5994 h 9071"/>
                <a:gd name="T110" fmla="*/ 14205 w 16127"/>
                <a:gd name="T111" fmla="*/ 6427 h 9071"/>
                <a:gd name="T112" fmla="*/ 15281 w 16127"/>
                <a:gd name="T113" fmla="*/ 6681 h 9071"/>
                <a:gd name="T114" fmla="*/ 16127 w 16127"/>
                <a:gd name="T115" fmla="*/ 6431 h 9071"/>
                <a:gd name="T116" fmla="*/ 15395 w 16127"/>
                <a:gd name="T117" fmla="*/ 5601 h 9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27" h="9071">
                  <a:moveTo>
                    <a:pt x="11435" y="4749"/>
                  </a:moveTo>
                  <a:lnTo>
                    <a:pt x="11408" y="4792"/>
                  </a:lnTo>
                  <a:lnTo>
                    <a:pt x="11378" y="4835"/>
                  </a:lnTo>
                  <a:lnTo>
                    <a:pt x="11349" y="4874"/>
                  </a:lnTo>
                  <a:lnTo>
                    <a:pt x="11318" y="4914"/>
                  </a:lnTo>
                  <a:lnTo>
                    <a:pt x="11287" y="4950"/>
                  </a:lnTo>
                  <a:lnTo>
                    <a:pt x="11254" y="4985"/>
                  </a:lnTo>
                  <a:lnTo>
                    <a:pt x="11220" y="5020"/>
                  </a:lnTo>
                  <a:lnTo>
                    <a:pt x="11186" y="5052"/>
                  </a:lnTo>
                  <a:lnTo>
                    <a:pt x="11150" y="5083"/>
                  </a:lnTo>
                  <a:lnTo>
                    <a:pt x="11115" y="5111"/>
                  </a:lnTo>
                  <a:lnTo>
                    <a:pt x="11079" y="5137"/>
                  </a:lnTo>
                  <a:lnTo>
                    <a:pt x="11042" y="5163"/>
                  </a:lnTo>
                  <a:lnTo>
                    <a:pt x="11004" y="5186"/>
                  </a:lnTo>
                  <a:lnTo>
                    <a:pt x="10966" y="5207"/>
                  </a:lnTo>
                  <a:lnTo>
                    <a:pt x="10928" y="5226"/>
                  </a:lnTo>
                  <a:lnTo>
                    <a:pt x="10889" y="5245"/>
                  </a:lnTo>
                  <a:lnTo>
                    <a:pt x="10851" y="5260"/>
                  </a:lnTo>
                  <a:lnTo>
                    <a:pt x="10813" y="5273"/>
                  </a:lnTo>
                  <a:lnTo>
                    <a:pt x="10774" y="5285"/>
                  </a:lnTo>
                  <a:lnTo>
                    <a:pt x="10735" y="5294"/>
                  </a:lnTo>
                  <a:lnTo>
                    <a:pt x="10697" y="5301"/>
                  </a:lnTo>
                  <a:lnTo>
                    <a:pt x="10659" y="5306"/>
                  </a:lnTo>
                  <a:lnTo>
                    <a:pt x="10620" y="5309"/>
                  </a:lnTo>
                  <a:lnTo>
                    <a:pt x="10583" y="5310"/>
                  </a:lnTo>
                  <a:lnTo>
                    <a:pt x="10545" y="5309"/>
                  </a:lnTo>
                  <a:lnTo>
                    <a:pt x="10508" y="5305"/>
                  </a:lnTo>
                  <a:lnTo>
                    <a:pt x="10472" y="5299"/>
                  </a:lnTo>
                  <a:lnTo>
                    <a:pt x="10436" y="5291"/>
                  </a:lnTo>
                  <a:lnTo>
                    <a:pt x="10402" y="5281"/>
                  </a:lnTo>
                  <a:lnTo>
                    <a:pt x="10367" y="5268"/>
                  </a:lnTo>
                  <a:lnTo>
                    <a:pt x="10333" y="5253"/>
                  </a:lnTo>
                  <a:lnTo>
                    <a:pt x="10301" y="5234"/>
                  </a:lnTo>
                  <a:lnTo>
                    <a:pt x="10270" y="5214"/>
                  </a:lnTo>
                  <a:lnTo>
                    <a:pt x="10240" y="5192"/>
                  </a:lnTo>
                  <a:lnTo>
                    <a:pt x="10212" y="5168"/>
                  </a:lnTo>
                  <a:lnTo>
                    <a:pt x="10186" y="5141"/>
                  </a:lnTo>
                  <a:lnTo>
                    <a:pt x="10162" y="5114"/>
                  </a:lnTo>
                  <a:lnTo>
                    <a:pt x="10139" y="5085"/>
                  </a:lnTo>
                  <a:lnTo>
                    <a:pt x="10118" y="5053"/>
                  </a:lnTo>
                  <a:lnTo>
                    <a:pt x="10100" y="5021"/>
                  </a:lnTo>
                  <a:lnTo>
                    <a:pt x="10082" y="4987"/>
                  </a:lnTo>
                  <a:lnTo>
                    <a:pt x="10067" y="4952"/>
                  </a:lnTo>
                  <a:lnTo>
                    <a:pt x="10054" y="4916"/>
                  </a:lnTo>
                  <a:lnTo>
                    <a:pt x="10042" y="4878"/>
                  </a:lnTo>
                  <a:lnTo>
                    <a:pt x="10032" y="4840"/>
                  </a:lnTo>
                  <a:lnTo>
                    <a:pt x="10024" y="4800"/>
                  </a:lnTo>
                  <a:lnTo>
                    <a:pt x="10018" y="4760"/>
                  </a:lnTo>
                  <a:lnTo>
                    <a:pt x="10012" y="4718"/>
                  </a:lnTo>
                  <a:lnTo>
                    <a:pt x="10010" y="4676"/>
                  </a:lnTo>
                  <a:lnTo>
                    <a:pt x="10009" y="4633"/>
                  </a:lnTo>
                  <a:lnTo>
                    <a:pt x="10010" y="4590"/>
                  </a:lnTo>
                  <a:lnTo>
                    <a:pt x="10012" y="4545"/>
                  </a:lnTo>
                  <a:lnTo>
                    <a:pt x="10018" y="4501"/>
                  </a:lnTo>
                  <a:lnTo>
                    <a:pt x="10025" y="4455"/>
                  </a:lnTo>
                  <a:lnTo>
                    <a:pt x="10033" y="4410"/>
                  </a:lnTo>
                  <a:lnTo>
                    <a:pt x="10043" y="4365"/>
                  </a:lnTo>
                  <a:lnTo>
                    <a:pt x="10055" y="4318"/>
                  </a:lnTo>
                  <a:lnTo>
                    <a:pt x="10069" y="4273"/>
                  </a:lnTo>
                  <a:lnTo>
                    <a:pt x="10085" y="4227"/>
                  </a:lnTo>
                  <a:lnTo>
                    <a:pt x="10103" y="4181"/>
                  </a:lnTo>
                  <a:lnTo>
                    <a:pt x="10123" y="4135"/>
                  </a:lnTo>
                  <a:lnTo>
                    <a:pt x="10145" y="4090"/>
                  </a:lnTo>
                  <a:lnTo>
                    <a:pt x="10169" y="4045"/>
                  </a:lnTo>
                  <a:lnTo>
                    <a:pt x="10194" y="3999"/>
                  </a:lnTo>
                  <a:lnTo>
                    <a:pt x="10221" y="3956"/>
                  </a:lnTo>
                  <a:lnTo>
                    <a:pt x="10250" y="3913"/>
                  </a:lnTo>
                  <a:lnTo>
                    <a:pt x="10280" y="3873"/>
                  </a:lnTo>
                  <a:lnTo>
                    <a:pt x="10311" y="3833"/>
                  </a:lnTo>
                  <a:lnTo>
                    <a:pt x="10342" y="3796"/>
                  </a:lnTo>
                  <a:lnTo>
                    <a:pt x="10374" y="3761"/>
                  </a:lnTo>
                  <a:lnTo>
                    <a:pt x="10409" y="3726"/>
                  </a:lnTo>
                  <a:lnTo>
                    <a:pt x="10443" y="3694"/>
                  </a:lnTo>
                  <a:lnTo>
                    <a:pt x="10478" y="3663"/>
                  </a:lnTo>
                  <a:lnTo>
                    <a:pt x="10513" y="3635"/>
                  </a:lnTo>
                  <a:lnTo>
                    <a:pt x="10551" y="3608"/>
                  </a:lnTo>
                  <a:lnTo>
                    <a:pt x="10587" y="3582"/>
                  </a:lnTo>
                  <a:lnTo>
                    <a:pt x="10624" y="3559"/>
                  </a:lnTo>
                  <a:lnTo>
                    <a:pt x="10663" y="3538"/>
                  </a:lnTo>
                  <a:lnTo>
                    <a:pt x="10701" y="3519"/>
                  </a:lnTo>
                  <a:lnTo>
                    <a:pt x="10739" y="3500"/>
                  </a:lnTo>
                  <a:lnTo>
                    <a:pt x="10778" y="3485"/>
                  </a:lnTo>
                  <a:lnTo>
                    <a:pt x="10816" y="3472"/>
                  </a:lnTo>
                  <a:lnTo>
                    <a:pt x="10855" y="3461"/>
                  </a:lnTo>
                  <a:lnTo>
                    <a:pt x="10893" y="3451"/>
                  </a:lnTo>
                  <a:lnTo>
                    <a:pt x="10932" y="3444"/>
                  </a:lnTo>
                  <a:lnTo>
                    <a:pt x="10970" y="3439"/>
                  </a:lnTo>
                  <a:lnTo>
                    <a:pt x="11008" y="3437"/>
                  </a:lnTo>
                  <a:lnTo>
                    <a:pt x="11046" y="3436"/>
                  </a:lnTo>
                  <a:lnTo>
                    <a:pt x="11083" y="3438"/>
                  </a:lnTo>
                  <a:lnTo>
                    <a:pt x="11120" y="3441"/>
                  </a:lnTo>
                  <a:lnTo>
                    <a:pt x="11157" y="3448"/>
                  </a:lnTo>
                  <a:lnTo>
                    <a:pt x="11192" y="3456"/>
                  </a:lnTo>
                  <a:lnTo>
                    <a:pt x="11227" y="3467"/>
                  </a:lnTo>
                  <a:lnTo>
                    <a:pt x="11261" y="3480"/>
                  </a:lnTo>
                  <a:lnTo>
                    <a:pt x="11296" y="3496"/>
                  </a:lnTo>
                  <a:lnTo>
                    <a:pt x="11328" y="3515"/>
                  </a:lnTo>
                  <a:lnTo>
                    <a:pt x="11359" y="3535"/>
                  </a:lnTo>
                  <a:lnTo>
                    <a:pt x="11388" y="3557"/>
                  </a:lnTo>
                  <a:lnTo>
                    <a:pt x="11417" y="3581"/>
                  </a:lnTo>
                  <a:lnTo>
                    <a:pt x="11443" y="3608"/>
                  </a:lnTo>
                  <a:lnTo>
                    <a:pt x="11467" y="3635"/>
                  </a:lnTo>
                  <a:lnTo>
                    <a:pt x="11489" y="3664"/>
                  </a:lnTo>
                  <a:lnTo>
                    <a:pt x="11510" y="3695"/>
                  </a:lnTo>
                  <a:lnTo>
                    <a:pt x="11530" y="3727"/>
                  </a:lnTo>
                  <a:lnTo>
                    <a:pt x="11547" y="3762"/>
                  </a:lnTo>
                  <a:lnTo>
                    <a:pt x="11562" y="3797"/>
                  </a:lnTo>
                  <a:lnTo>
                    <a:pt x="11575" y="3832"/>
                  </a:lnTo>
                  <a:lnTo>
                    <a:pt x="11587" y="3871"/>
                  </a:lnTo>
                  <a:lnTo>
                    <a:pt x="11597" y="3909"/>
                  </a:lnTo>
                  <a:lnTo>
                    <a:pt x="11605" y="3949"/>
                  </a:lnTo>
                  <a:lnTo>
                    <a:pt x="11611" y="3989"/>
                  </a:lnTo>
                  <a:lnTo>
                    <a:pt x="11616" y="4031"/>
                  </a:lnTo>
                  <a:lnTo>
                    <a:pt x="11619" y="4073"/>
                  </a:lnTo>
                  <a:lnTo>
                    <a:pt x="11619" y="4116"/>
                  </a:lnTo>
                  <a:lnTo>
                    <a:pt x="11618" y="4159"/>
                  </a:lnTo>
                  <a:lnTo>
                    <a:pt x="11615" y="4204"/>
                  </a:lnTo>
                  <a:lnTo>
                    <a:pt x="11611" y="4249"/>
                  </a:lnTo>
                  <a:lnTo>
                    <a:pt x="11604" y="4293"/>
                  </a:lnTo>
                  <a:lnTo>
                    <a:pt x="11596" y="4339"/>
                  </a:lnTo>
                  <a:lnTo>
                    <a:pt x="11586" y="4384"/>
                  </a:lnTo>
                  <a:lnTo>
                    <a:pt x="11573" y="4430"/>
                  </a:lnTo>
                  <a:lnTo>
                    <a:pt x="11559" y="4476"/>
                  </a:lnTo>
                  <a:lnTo>
                    <a:pt x="11544" y="4522"/>
                  </a:lnTo>
                  <a:lnTo>
                    <a:pt x="11525" y="4567"/>
                  </a:lnTo>
                  <a:lnTo>
                    <a:pt x="11505" y="4614"/>
                  </a:lnTo>
                  <a:lnTo>
                    <a:pt x="11483" y="4659"/>
                  </a:lnTo>
                  <a:lnTo>
                    <a:pt x="11460" y="4704"/>
                  </a:lnTo>
                  <a:lnTo>
                    <a:pt x="11435" y="4749"/>
                  </a:lnTo>
                  <a:close/>
                  <a:moveTo>
                    <a:pt x="9228" y="4394"/>
                  </a:moveTo>
                  <a:lnTo>
                    <a:pt x="9194" y="4449"/>
                  </a:lnTo>
                  <a:lnTo>
                    <a:pt x="9159" y="4502"/>
                  </a:lnTo>
                  <a:lnTo>
                    <a:pt x="9122" y="4553"/>
                  </a:lnTo>
                  <a:lnTo>
                    <a:pt x="9083" y="4602"/>
                  </a:lnTo>
                  <a:lnTo>
                    <a:pt x="9044" y="4648"/>
                  </a:lnTo>
                  <a:lnTo>
                    <a:pt x="9003" y="4693"/>
                  </a:lnTo>
                  <a:lnTo>
                    <a:pt x="8961" y="4735"/>
                  </a:lnTo>
                  <a:lnTo>
                    <a:pt x="8918" y="4776"/>
                  </a:lnTo>
                  <a:lnTo>
                    <a:pt x="8874" y="4814"/>
                  </a:lnTo>
                  <a:lnTo>
                    <a:pt x="8829" y="4850"/>
                  </a:lnTo>
                  <a:lnTo>
                    <a:pt x="8784" y="4884"/>
                  </a:lnTo>
                  <a:lnTo>
                    <a:pt x="8737" y="4916"/>
                  </a:lnTo>
                  <a:lnTo>
                    <a:pt x="8691" y="4944"/>
                  </a:lnTo>
                  <a:lnTo>
                    <a:pt x="8644" y="4971"/>
                  </a:lnTo>
                  <a:lnTo>
                    <a:pt x="8596" y="4996"/>
                  </a:lnTo>
                  <a:lnTo>
                    <a:pt x="8548" y="5017"/>
                  </a:lnTo>
                  <a:lnTo>
                    <a:pt x="8500" y="5037"/>
                  </a:lnTo>
                  <a:lnTo>
                    <a:pt x="8452" y="5053"/>
                  </a:lnTo>
                  <a:lnTo>
                    <a:pt x="8404" y="5067"/>
                  </a:lnTo>
                  <a:lnTo>
                    <a:pt x="8355" y="5080"/>
                  </a:lnTo>
                  <a:lnTo>
                    <a:pt x="8307" y="5089"/>
                  </a:lnTo>
                  <a:lnTo>
                    <a:pt x="8260" y="5095"/>
                  </a:lnTo>
                  <a:lnTo>
                    <a:pt x="8211" y="5099"/>
                  </a:lnTo>
                  <a:lnTo>
                    <a:pt x="8165" y="5099"/>
                  </a:lnTo>
                  <a:lnTo>
                    <a:pt x="8117" y="5098"/>
                  </a:lnTo>
                  <a:lnTo>
                    <a:pt x="8072" y="5093"/>
                  </a:lnTo>
                  <a:lnTo>
                    <a:pt x="8027" y="5085"/>
                  </a:lnTo>
                  <a:lnTo>
                    <a:pt x="7981" y="5075"/>
                  </a:lnTo>
                  <a:lnTo>
                    <a:pt x="7938" y="5061"/>
                  </a:lnTo>
                  <a:lnTo>
                    <a:pt x="7895" y="5044"/>
                  </a:lnTo>
                  <a:lnTo>
                    <a:pt x="7853" y="5025"/>
                  </a:lnTo>
                  <a:lnTo>
                    <a:pt x="7812" y="5002"/>
                  </a:lnTo>
                  <a:lnTo>
                    <a:pt x="7774" y="4976"/>
                  </a:lnTo>
                  <a:lnTo>
                    <a:pt x="7736" y="4949"/>
                  </a:lnTo>
                  <a:lnTo>
                    <a:pt x="7702" y="4919"/>
                  </a:lnTo>
                  <a:lnTo>
                    <a:pt x="7670" y="4886"/>
                  </a:lnTo>
                  <a:lnTo>
                    <a:pt x="7640" y="4852"/>
                  </a:lnTo>
                  <a:lnTo>
                    <a:pt x="7611" y="4815"/>
                  </a:lnTo>
                  <a:lnTo>
                    <a:pt x="7585" y="4776"/>
                  </a:lnTo>
                  <a:lnTo>
                    <a:pt x="7562" y="4735"/>
                  </a:lnTo>
                  <a:lnTo>
                    <a:pt x="7540" y="4694"/>
                  </a:lnTo>
                  <a:lnTo>
                    <a:pt x="7521" y="4650"/>
                  </a:lnTo>
                  <a:lnTo>
                    <a:pt x="7504" y="4605"/>
                  </a:lnTo>
                  <a:lnTo>
                    <a:pt x="7489" y="4558"/>
                  </a:lnTo>
                  <a:lnTo>
                    <a:pt x="7476" y="4510"/>
                  </a:lnTo>
                  <a:lnTo>
                    <a:pt x="7466" y="4460"/>
                  </a:lnTo>
                  <a:lnTo>
                    <a:pt x="7458" y="4409"/>
                  </a:lnTo>
                  <a:lnTo>
                    <a:pt x="7453" y="4358"/>
                  </a:lnTo>
                  <a:lnTo>
                    <a:pt x="7450" y="4305"/>
                  </a:lnTo>
                  <a:lnTo>
                    <a:pt x="7448" y="4252"/>
                  </a:lnTo>
                  <a:lnTo>
                    <a:pt x="7450" y="4198"/>
                  </a:lnTo>
                  <a:lnTo>
                    <a:pt x="7453" y="4142"/>
                  </a:lnTo>
                  <a:lnTo>
                    <a:pt x="7459" y="4087"/>
                  </a:lnTo>
                  <a:lnTo>
                    <a:pt x="7467" y="4031"/>
                  </a:lnTo>
                  <a:lnTo>
                    <a:pt x="7478" y="3974"/>
                  </a:lnTo>
                  <a:lnTo>
                    <a:pt x="7491" y="3918"/>
                  </a:lnTo>
                  <a:lnTo>
                    <a:pt x="7507" y="3861"/>
                  </a:lnTo>
                  <a:lnTo>
                    <a:pt x="7524" y="3803"/>
                  </a:lnTo>
                  <a:lnTo>
                    <a:pt x="7544" y="3746"/>
                  </a:lnTo>
                  <a:lnTo>
                    <a:pt x="7566" y="3689"/>
                  </a:lnTo>
                  <a:lnTo>
                    <a:pt x="7591" y="3632"/>
                  </a:lnTo>
                  <a:lnTo>
                    <a:pt x="7618" y="3575"/>
                  </a:lnTo>
                  <a:lnTo>
                    <a:pt x="7648" y="3520"/>
                  </a:lnTo>
                  <a:lnTo>
                    <a:pt x="7680" y="3464"/>
                  </a:lnTo>
                  <a:lnTo>
                    <a:pt x="7714" y="3409"/>
                  </a:lnTo>
                  <a:lnTo>
                    <a:pt x="7750" y="3357"/>
                  </a:lnTo>
                  <a:lnTo>
                    <a:pt x="7787" y="3305"/>
                  </a:lnTo>
                  <a:lnTo>
                    <a:pt x="7825" y="3256"/>
                  </a:lnTo>
                  <a:lnTo>
                    <a:pt x="7864" y="3210"/>
                  </a:lnTo>
                  <a:lnTo>
                    <a:pt x="7906" y="3165"/>
                  </a:lnTo>
                  <a:lnTo>
                    <a:pt x="7947" y="3123"/>
                  </a:lnTo>
                  <a:lnTo>
                    <a:pt x="7990" y="3082"/>
                  </a:lnTo>
                  <a:lnTo>
                    <a:pt x="8035" y="3044"/>
                  </a:lnTo>
                  <a:lnTo>
                    <a:pt x="8079" y="3008"/>
                  </a:lnTo>
                  <a:lnTo>
                    <a:pt x="8124" y="2974"/>
                  </a:lnTo>
                  <a:lnTo>
                    <a:pt x="8171" y="2943"/>
                  </a:lnTo>
                  <a:lnTo>
                    <a:pt x="8217" y="2914"/>
                  </a:lnTo>
                  <a:lnTo>
                    <a:pt x="8265" y="2887"/>
                  </a:lnTo>
                  <a:lnTo>
                    <a:pt x="8312" y="2863"/>
                  </a:lnTo>
                  <a:lnTo>
                    <a:pt x="8360" y="2840"/>
                  </a:lnTo>
                  <a:lnTo>
                    <a:pt x="8408" y="2821"/>
                  </a:lnTo>
                  <a:lnTo>
                    <a:pt x="8456" y="2805"/>
                  </a:lnTo>
                  <a:lnTo>
                    <a:pt x="8504" y="2791"/>
                  </a:lnTo>
                  <a:lnTo>
                    <a:pt x="8553" y="2779"/>
                  </a:lnTo>
                  <a:lnTo>
                    <a:pt x="8601" y="2770"/>
                  </a:lnTo>
                  <a:lnTo>
                    <a:pt x="8649" y="2764"/>
                  </a:lnTo>
                  <a:lnTo>
                    <a:pt x="8696" y="2759"/>
                  </a:lnTo>
                  <a:lnTo>
                    <a:pt x="8743" y="2758"/>
                  </a:lnTo>
                  <a:lnTo>
                    <a:pt x="8790" y="2760"/>
                  </a:lnTo>
                  <a:lnTo>
                    <a:pt x="8836" y="2766"/>
                  </a:lnTo>
                  <a:lnTo>
                    <a:pt x="8881" y="2774"/>
                  </a:lnTo>
                  <a:lnTo>
                    <a:pt x="8926" y="2784"/>
                  </a:lnTo>
                  <a:lnTo>
                    <a:pt x="8970" y="2797"/>
                  </a:lnTo>
                  <a:lnTo>
                    <a:pt x="9013" y="2814"/>
                  </a:lnTo>
                  <a:lnTo>
                    <a:pt x="9054" y="2833"/>
                  </a:lnTo>
                  <a:lnTo>
                    <a:pt x="9095" y="2856"/>
                  </a:lnTo>
                  <a:lnTo>
                    <a:pt x="9134" y="2882"/>
                  </a:lnTo>
                  <a:lnTo>
                    <a:pt x="9171" y="2909"/>
                  </a:lnTo>
                  <a:lnTo>
                    <a:pt x="9206" y="2940"/>
                  </a:lnTo>
                  <a:lnTo>
                    <a:pt x="9238" y="2972"/>
                  </a:lnTo>
                  <a:lnTo>
                    <a:pt x="9269" y="3006"/>
                  </a:lnTo>
                  <a:lnTo>
                    <a:pt x="9297" y="3043"/>
                  </a:lnTo>
                  <a:lnTo>
                    <a:pt x="9323" y="3081"/>
                  </a:lnTo>
                  <a:lnTo>
                    <a:pt x="9346" y="3122"/>
                  </a:lnTo>
                  <a:lnTo>
                    <a:pt x="9367" y="3164"/>
                  </a:lnTo>
                  <a:lnTo>
                    <a:pt x="9388" y="3208"/>
                  </a:lnTo>
                  <a:lnTo>
                    <a:pt x="9404" y="3253"/>
                  </a:lnTo>
                  <a:lnTo>
                    <a:pt x="9419" y="3300"/>
                  </a:lnTo>
                  <a:lnTo>
                    <a:pt x="9431" y="3349"/>
                  </a:lnTo>
                  <a:lnTo>
                    <a:pt x="9441" y="3398"/>
                  </a:lnTo>
                  <a:lnTo>
                    <a:pt x="9449" y="3449"/>
                  </a:lnTo>
                  <a:lnTo>
                    <a:pt x="9455" y="3500"/>
                  </a:lnTo>
                  <a:lnTo>
                    <a:pt x="9458" y="3553"/>
                  </a:lnTo>
                  <a:lnTo>
                    <a:pt x="9459" y="3607"/>
                  </a:lnTo>
                  <a:lnTo>
                    <a:pt x="9458" y="3660"/>
                  </a:lnTo>
                  <a:lnTo>
                    <a:pt x="9455" y="3716"/>
                  </a:lnTo>
                  <a:lnTo>
                    <a:pt x="9449" y="3772"/>
                  </a:lnTo>
                  <a:lnTo>
                    <a:pt x="9441" y="3827"/>
                  </a:lnTo>
                  <a:lnTo>
                    <a:pt x="9430" y="3884"/>
                  </a:lnTo>
                  <a:lnTo>
                    <a:pt x="9417" y="3941"/>
                  </a:lnTo>
                  <a:lnTo>
                    <a:pt x="9402" y="3997"/>
                  </a:lnTo>
                  <a:lnTo>
                    <a:pt x="9384" y="4055"/>
                  </a:lnTo>
                  <a:lnTo>
                    <a:pt x="9364" y="4112"/>
                  </a:lnTo>
                  <a:lnTo>
                    <a:pt x="9342" y="4170"/>
                  </a:lnTo>
                  <a:lnTo>
                    <a:pt x="9317" y="4226"/>
                  </a:lnTo>
                  <a:lnTo>
                    <a:pt x="9290" y="4283"/>
                  </a:lnTo>
                  <a:lnTo>
                    <a:pt x="9260" y="4339"/>
                  </a:lnTo>
                  <a:lnTo>
                    <a:pt x="9228" y="4394"/>
                  </a:lnTo>
                  <a:close/>
                  <a:moveTo>
                    <a:pt x="6588" y="3944"/>
                  </a:moveTo>
                  <a:lnTo>
                    <a:pt x="6549" y="4008"/>
                  </a:lnTo>
                  <a:lnTo>
                    <a:pt x="6508" y="4068"/>
                  </a:lnTo>
                  <a:lnTo>
                    <a:pt x="6464" y="4128"/>
                  </a:lnTo>
                  <a:lnTo>
                    <a:pt x="6420" y="4185"/>
                  </a:lnTo>
                  <a:lnTo>
                    <a:pt x="6374" y="4238"/>
                  </a:lnTo>
                  <a:lnTo>
                    <a:pt x="6325" y="4291"/>
                  </a:lnTo>
                  <a:lnTo>
                    <a:pt x="6277" y="4341"/>
                  </a:lnTo>
                  <a:lnTo>
                    <a:pt x="6226" y="4387"/>
                  </a:lnTo>
                  <a:lnTo>
                    <a:pt x="6175" y="4432"/>
                  </a:lnTo>
                  <a:lnTo>
                    <a:pt x="6124" y="4473"/>
                  </a:lnTo>
                  <a:lnTo>
                    <a:pt x="6070" y="4513"/>
                  </a:lnTo>
                  <a:lnTo>
                    <a:pt x="6017" y="4549"/>
                  </a:lnTo>
                  <a:lnTo>
                    <a:pt x="5962" y="4584"/>
                  </a:lnTo>
                  <a:lnTo>
                    <a:pt x="5907" y="4614"/>
                  </a:lnTo>
                  <a:lnTo>
                    <a:pt x="5851" y="4642"/>
                  </a:lnTo>
                  <a:lnTo>
                    <a:pt x="5796" y="4668"/>
                  </a:lnTo>
                  <a:lnTo>
                    <a:pt x="5740" y="4691"/>
                  </a:lnTo>
                  <a:lnTo>
                    <a:pt x="5683" y="4710"/>
                  </a:lnTo>
                  <a:lnTo>
                    <a:pt x="5628" y="4726"/>
                  </a:lnTo>
                  <a:lnTo>
                    <a:pt x="5571" y="4740"/>
                  </a:lnTo>
                  <a:lnTo>
                    <a:pt x="5515" y="4751"/>
                  </a:lnTo>
                  <a:lnTo>
                    <a:pt x="5459" y="4758"/>
                  </a:lnTo>
                  <a:lnTo>
                    <a:pt x="5404" y="4762"/>
                  </a:lnTo>
                  <a:lnTo>
                    <a:pt x="5348" y="4763"/>
                  </a:lnTo>
                  <a:lnTo>
                    <a:pt x="5295" y="4761"/>
                  </a:lnTo>
                  <a:lnTo>
                    <a:pt x="5241" y="4755"/>
                  </a:lnTo>
                  <a:lnTo>
                    <a:pt x="5188" y="4746"/>
                  </a:lnTo>
                  <a:lnTo>
                    <a:pt x="5136" y="4733"/>
                  </a:lnTo>
                  <a:lnTo>
                    <a:pt x="5084" y="4717"/>
                  </a:lnTo>
                  <a:lnTo>
                    <a:pt x="5035" y="4698"/>
                  </a:lnTo>
                  <a:lnTo>
                    <a:pt x="4987" y="4675"/>
                  </a:lnTo>
                  <a:lnTo>
                    <a:pt x="4938" y="4647"/>
                  </a:lnTo>
                  <a:lnTo>
                    <a:pt x="4893" y="4618"/>
                  </a:lnTo>
                  <a:lnTo>
                    <a:pt x="4850" y="4587"/>
                  </a:lnTo>
                  <a:lnTo>
                    <a:pt x="4810" y="4551"/>
                  </a:lnTo>
                  <a:lnTo>
                    <a:pt x="4772" y="4514"/>
                  </a:lnTo>
                  <a:lnTo>
                    <a:pt x="4737" y="4473"/>
                  </a:lnTo>
                  <a:lnTo>
                    <a:pt x="4704" y="4431"/>
                  </a:lnTo>
                  <a:lnTo>
                    <a:pt x="4674" y="4386"/>
                  </a:lnTo>
                  <a:lnTo>
                    <a:pt x="4646" y="4339"/>
                  </a:lnTo>
                  <a:lnTo>
                    <a:pt x="4621" y="4290"/>
                  </a:lnTo>
                  <a:lnTo>
                    <a:pt x="4598" y="4238"/>
                  </a:lnTo>
                  <a:lnTo>
                    <a:pt x="4578" y="4186"/>
                  </a:lnTo>
                  <a:lnTo>
                    <a:pt x="4561" y="4131"/>
                  </a:lnTo>
                  <a:lnTo>
                    <a:pt x="4547" y="4075"/>
                  </a:lnTo>
                  <a:lnTo>
                    <a:pt x="4535" y="4018"/>
                  </a:lnTo>
                  <a:lnTo>
                    <a:pt x="4526" y="3958"/>
                  </a:lnTo>
                  <a:lnTo>
                    <a:pt x="4519" y="3898"/>
                  </a:lnTo>
                  <a:lnTo>
                    <a:pt x="4515" y="3837"/>
                  </a:lnTo>
                  <a:lnTo>
                    <a:pt x="4514" y="3775"/>
                  </a:lnTo>
                  <a:lnTo>
                    <a:pt x="4515" y="3711"/>
                  </a:lnTo>
                  <a:lnTo>
                    <a:pt x="4520" y="3647"/>
                  </a:lnTo>
                  <a:lnTo>
                    <a:pt x="4526" y="3581"/>
                  </a:lnTo>
                  <a:lnTo>
                    <a:pt x="4536" y="3517"/>
                  </a:lnTo>
                  <a:lnTo>
                    <a:pt x="4548" y="3451"/>
                  </a:lnTo>
                  <a:lnTo>
                    <a:pt x="4563" y="3384"/>
                  </a:lnTo>
                  <a:lnTo>
                    <a:pt x="4580" y="3318"/>
                  </a:lnTo>
                  <a:lnTo>
                    <a:pt x="4602" y="3251"/>
                  </a:lnTo>
                  <a:lnTo>
                    <a:pt x="4625" y="3185"/>
                  </a:lnTo>
                  <a:lnTo>
                    <a:pt x="4651" y="3119"/>
                  </a:lnTo>
                  <a:lnTo>
                    <a:pt x="4679" y="3052"/>
                  </a:lnTo>
                  <a:lnTo>
                    <a:pt x="4711" y="2986"/>
                  </a:lnTo>
                  <a:lnTo>
                    <a:pt x="4746" y="2921"/>
                  </a:lnTo>
                  <a:lnTo>
                    <a:pt x="4783" y="2856"/>
                  </a:lnTo>
                  <a:lnTo>
                    <a:pt x="4822" y="2792"/>
                  </a:lnTo>
                  <a:lnTo>
                    <a:pt x="4864" y="2730"/>
                  </a:lnTo>
                  <a:lnTo>
                    <a:pt x="4907" y="2671"/>
                  </a:lnTo>
                  <a:lnTo>
                    <a:pt x="4952" y="2615"/>
                  </a:lnTo>
                  <a:lnTo>
                    <a:pt x="4998" y="2560"/>
                  </a:lnTo>
                  <a:lnTo>
                    <a:pt x="5046" y="2507"/>
                  </a:lnTo>
                  <a:lnTo>
                    <a:pt x="5094" y="2458"/>
                  </a:lnTo>
                  <a:lnTo>
                    <a:pt x="5145" y="2411"/>
                  </a:lnTo>
                  <a:lnTo>
                    <a:pt x="5196" y="2367"/>
                  </a:lnTo>
                  <a:lnTo>
                    <a:pt x="5248" y="2324"/>
                  </a:lnTo>
                  <a:lnTo>
                    <a:pt x="5301" y="2285"/>
                  </a:lnTo>
                  <a:lnTo>
                    <a:pt x="5354" y="2248"/>
                  </a:lnTo>
                  <a:lnTo>
                    <a:pt x="5409" y="2215"/>
                  </a:lnTo>
                  <a:lnTo>
                    <a:pt x="5464" y="2183"/>
                  </a:lnTo>
                  <a:lnTo>
                    <a:pt x="5520" y="2155"/>
                  </a:lnTo>
                  <a:lnTo>
                    <a:pt x="5575" y="2130"/>
                  </a:lnTo>
                  <a:lnTo>
                    <a:pt x="5632" y="2108"/>
                  </a:lnTo>
                  <a:lnTo>
                    <a:pt x="5688" y="2087"/>
                  </a:lnTo>
                  <a:lnTo>
                    <a:pt x="5745" y="2071"/>
                  </a:lnTo>
                  <a:lnTo>
                    <a:pt x="5800" y="2058"/>
                  </a:lnTo>
                  <a:lnTo>
                    <a:pt x="5856" y="2047"/>
                  </a:lnTo>
                  <a:lnTo>
                    <a:pt x="5912" y="2040"/>
                  </a:lnTo>
                  <a:lnTo>
                    <a:pt x="5967" y="2036"/>
                  </a:lnTo>
                  <a:lnTo>
                    <a:pt x="6023" y="2035"/>
                  </a:lnTo>
                  <a:lnTo>
                    <a:pt x="6077" y="2037"/>
                  </a:lnTo>
                  <a:lnTo>
                    <a:pt x="6131" y="2043"/>
                  </a:lnTo>
                  <a:lnTo>
                    <a:pt x="6183" y="2052"/>
                  </a:lnTo>
                  <a:lnTo>
                    <a:pt x="6235" y="2064"/>
                  </a:lnTo>
                  <a:lnTo>
                    <a:pt x="6287" y="2079"/>
                  </a:lnTo>
                  <a:lnTo>
                    <a:pt x="6336" y="2098"/>
                  </a:lnTo>
                  <a:lnTo>
                    <a:pt x="6385" y="2122"/>
                  </a:lnTo>
                  <a:lnTo>
                    <a:pt x="6432" y="2147"/>
                  </a:lnTo>
                  <a:lnTo>
                    <a:pt x="6478" y="2177"/>
                  </a:lnTo>
                  <a:lnTo>
                    <a:pt x="6521" y="2209"/>
                  </a:lnTo>
                  <a:lnTo>
                    <a:pt x="6561" y="2244"/>
                  </a:lnTo>
                  <a:lnTo>
                    <a:pt x="6599" y="2282"/>
                  </a:lnTo>
                  <a:lnTo>
                    <a:pt x="6635" y="2322"/>
                  </a:lnTo>
                  <a:lnTo>
                    <a:pt x="6667" y="2365"/>
                  </a:lnTo>
                  <a:lnTo>
                    <a:pt x="6697" y="2409"/>
                  </a:lnTo>
                  <a:lnTo>
                    <a:pt x="6725" y="2457"/>
                  </a:lnTo>
                  <a:lnTo>
                    <a:pt x="6751" y="2505"/>
                  </a:lnTo>
                  <a:lnTo>
                    <a:pt x="6773" y="2557"/>
                  </a:lnTo>
                  <a:lnTo>
                    <a:pt x="6792" y="2610"/>
                  </a:lnTo>
                  <a:lnTo>
                    <a:pt x="6809" y="2664"/>
                  </a:lnTo>
                  <a:lnTo>
                    <a:pt x="6824" y="2721"/>
                  </a:lnTo>
                  <a:lnTo>
                    <a:pt x="6836" y="2779"/>
                  </a:lnTo>
                  <a:lnTo>
                    <a:pt x="6845" y="2837"/>
                  </a:lnTo>
                  <a:lnTo>
                    <a:pt x="6852" y="2898"/>
                  </a:lnTo>
                  <a:lnTo>
                    <a:pt x="6856" y="2960"/>
                  </a:lnTo>
                  <a:lnTo>
                    <a:pt x="6857" y="3022"/>
                  </a:lnTo>
                  <a:lnTo>
                    <a:pt x="6855" y="3085"/>
                  </a:lnTo>
                  <a:lnTo>
                    <a:pt x="6851" y="3150"/>
                  </a:lnTo>
                  <a:lnTo>
                    <a:pt x="6844" y="3215"/>
                  </a:lnTo>
                  <a:lnTo>
                    <a:pt x="6835" y="3281"/>
                  </a:lnTo>
                  <a:lnTo>
                    <a:pt x="6823" y="3347"/>
                  </a:lnTo>
                  <a:lnTo>
                    <a:pt x="6808" y="3413"/>
                  </a:lnTo>
                  <a:lnTo>
                    <a:pt x="6790" y="3479"/>
                  </a:lnTo>
                  <a:lnTo>
                    <a:pt x="6770" y="3546"/>
                  </a:lnTo>
                  <a:lnTo>
                    <a:pt x="6747" y="3613"/>
                  </a:lnTo>
                  <a:lnTo>
                    <a:pt x="6720" y="3681"/>
                  </a:lnTo>
                  <a:lnTo>
                    <a:pt x="6692" y="3746"/>
                  </a:lnTo>
                  <a:lnTo>
                    <a:pt x="6660" y="3813"/>
                  </a:lnTo>
                  <a:lnTo>
                    <a:pt x="6626" y="3879"/>
                  </a:lnTo>
                  <a:lnTo>
                    <a:pt x="6588" y="3944"/>
                  </a:lnTo>
                  <a:close/>
                  <a:moveTo>
                    <a:pt x="14539" y="5007"/>
                  </a:moveTo>
                  <a:lnTo>
                    <a:pt x="14549" y="4987"/>
                  </a:lnTo>
                  <a:lnTo>
                    <a:pt x="14560" y="4967"/>
                  </a:lnTo>
                  <a:lnTo>
                    <a:pt x="14569" y="4948"/>
                  </a:lnTo>
                  <a:lnTo>
                    <a:pt x="14576" y="4929"/>
                  </a:lnTo>
                  <a:lnTo>
                    <a:pt x="14583" y="4910"/>
                  </a:lnTo>
                  <a:lnTo>
                    <a:pt x="14589" y="4890"/>
                  </a:lnTo>
                  <a:lnTo>
                    <a:pt x="14595" y="4871"/>
                  </a:lnTo>
                  <a:lnTo>
                    <a:pt x="14599" y="4852"/>
                  </a:lnTo>
                  <a:lnTo>
                    <a:pt x="14603" y="4833"/>
                  </a:lnTo>
                  <a:lnTo>
                    <a:pt x="14605" y="4814"/>
                  </a:lnTo>
                  <a:lnTo>
                    <a:pt x="14607" y="4795"/>
                  </a:lnTo>
                  <a:lnTo>
                    <a:pt x="14609" y="4777"/>
                  </a:lnTo>
                  <a:lnTo>
                    <a:pt x="14609" y="4758"/>
                  </a:lnTo>
                  <a:lnTo>
                    <a:pt x="14609" y="4739"/>
                  </a:lnTo>
                  <a:lnTo>
                    <a:pt x="14608" y="4720"/>
                  </a:lnTo>
                  <a:lnTo>
                    <a:pt x="14606" y="4702"/>
                  </a:lnTo>
                  <a:lnTo>
                    <a:pt x="14604" y="4684"/>
                  </a:lnTo>
                  <a:lnTo>
                    <a:pt x="14601" y="4666"/>
                  </a:lnTo>
                  <a:lnTo>
                    <a:pt x="14597" y="4646"/>
                  </a:lnTo>
                  <a:lnTo>
                    <a:pt x="14593" y="4628"/>
                  </a:lnTo>
                  <a:lnTo>
                    <a:pt x="14587" y="4610"/>
                  </a:lnTo>
                  <a:lnTo>
                    <a:pt x="14582" y="4592"/>
                  </a:lnTo>
                  <a:lnTo>
                    <a:pt x="14575" y="4572"/>
                  </a:lnTo>
                  <a:lnTo>
                    <a:pt x="14568" y="4554"/>
                  </a:lnTo>
                  <a:lnTo>
                    <a:pt x="14561" y="4536"/>
                  </a:lnTo>
                  <a:lnTo>
                    <a:pt x="14551" y="4518"/>
                  </a:lnTo>
                  <a:lnTo>
                    <a:pt x="14542" y="4499"/>
                  </a:lnTo>
                  <a:lnTo>
                    <a:pt x="14533" y="4480"/>
                  </a:lnTo>
                  <a:lnTo>
                    <a:pt x="14512" y="4443"/>
                  </a:lnTo>
                  <a:lnTo>
                    <a:pt x="14490" y="4405"/>
                  </a:lnTo>
                  <a:lnTo>
                    <a:pt x="14542" y="4295"/>
                  </a:lnTo>
                  <a:lnTo>
                    <a:pt x="14610" y="4147"/>
                  </a:lnTo>
                  <a:lnTo>
                    <a:pt x="14648" y="4060"/>
                  </a:lnTo>
                  <a:lnTo>
                    <a:pt x="14689" y="3967"/>
                  </a:lnTo>
                  <a:lnTo>
                    <a:pt x="14732" y="3868"/>
                  </a:lnTo>
                  <a:lnTo>
                    <a:pt x="14775" y="3763"/>
                  </a:lnTo>
                  <a:lnTo>
                    <a:pt x="14820" y="3653"/>
                  </a:lnTo>
                  <a:lnTo>
                    <a:pt x="14864" y="3539"/>
                  </a:lnTo>
                  <a:lnTo>
                    <a:pt x="14908" y="3422"/>
                  </a:lnTo>
                  <a:lnTo>
                    <a:pt x="14952" y="3303"/>
                  </a:lnTo>
                  <a:lnTo>
                    <a:pt x="14993" y="3182"/>
                  </a:lnTo>
                  <a:lnTo>
                    <a:pt x="15033" y="3060"/>
                  </a:lnTo>
                  <a:lnTo>
                    <a:pt x="15071" y="2939"/>
                  </a:lnTo>
                  <a:lnTo>
                    <a:pt x="15104" y="2817"/>
                  </a:lnTo>
                  <a:lnTo>
                    <a:pt x="15135" y="2698"/>
                  </a:lnTo>
                  <a:lnTo>
                    <a:pt x="15161" y="2580"/>
                  </a:lnTo>
                  <a:lnTo>
                    <a:pt x="15182" y="2467"/>
                  </a:lnTo>
                  <a:lnTo>
                    <a:pt x="15200" y="2357"/>
                  </a:lnTo>
                  <a:lnTo>
                    <a:pt x="15210" y="2251"/>
                  </a:lnTo>
                  <a:lnTo>
                    <a:pt x="15214" y="2151"/>
                  </a:lnTo>
                  <a:lnTo>
                    <a:pt x="15212" y="2057"/>
                  </a:lnTo>
                  <a:lnTo>
                    <a:pt x="15202" y="1970"/>
                  </a:lnTo>
                  <a:lnTo>
                    <a:pt x="15184" y="1891"/>
                  </a:lnTo>
                  <a:lnTo>
                    <a:pt x="15157" y="1820"/>
                  </a:lnTo>
                  <a:lnTo>
                    <a:pt x="15122" y="1759"/>
                  </a:lnTo>
                  <a:lnTo>
                    <a:pt x="15078" y="1709"/>
                  </a:lnTo>
                  <a:lnTo>
                    <a:pt x="15022" y="1668"/>
                  </a:lnTo>
                  <a:lnTo>
                    <a:pt x="14957" y="1640"/>
                  </a:lnTo>
                  <a:lnTo>
                    <a:pt x="14880" y="1624"/>
                  </a:lnTo>
                  <a:lnTo>
                    <a:pt x="14791" y="1622"/>
                  </a:lnTo>
                  <a:lnTo>
                    <a:pt x="14716" y="1627"/>
                  </a:lnTo>
                  <a:lnTo>
                    <a:pt x="14640" y="1638"/>
                  </a:lnTo>
                  <a:lnTo>
                    <a:pt x="14565" y="1653"/>
                  </a:lnTo>
                  <a:lnTo>
                    <a:pt x="14489" y="1673"/>
                  </a:lnTo>
                  <a:lnTo>
                    <a:pt x="14414" y="1698"/>
                  </a:lnTo>
                  <a:lnTo>
                    <a:pt x="14340" y="1726"/>
                  </a:lnTo>
                  <a:lnTo>
                    <a:pt x="14265" y="1758"/>
                  </a:lnTo>
                  <a:lnTo>
                    <a:pt x="14192" y="1795"/>
                  </a:lnTo>
                  <a:lnTo>
                    <a:pt x="14118" y="1834"/>
                  </a:lnTo>
                  <a:lnTo>
                    <a:pt x="14045" y="1878"/>
                  </a:lnTo>
                  <a:lnTo>
                    <a:pt x="13973" y="1923"/>
                  </a:lnTo>
                  <a:lnTo>
                    <a:pt x="13902" y="1972"/>
                  </a:lnTo>
                  <a:lnTo>
                    <a:pt x="13832" y="2023"/>
                  </a:lnTo>
                  <a:lnTo>
                    <a:pt x="13762" y="2075"/>
                  </a:lnTo>
                  <a:lnTo>
                    <a:pt x="13694" y="2131"/>
                  </a:lnTo>
                  <a:lnTo>
                    <a:pt x="13627" y="2188"/>
                  </a:lnTo>
                  <a:lnTo>
                    <a:pt x="13561" y="2245"/>
                  </a:lnTo>
                  <a:lnTo>
                    <a:pt x="13496" y="2305"/>
                  </a:lnTo>
                  <a:lnTo>
                    <a:pt x="13434" y="2366"/>
                  </a:lnTo>
                  <a:lnTo>
                    <a:pt x="13371" y="2426"/>
                  </a:lnTo>
                  <a:lnTo>
                    <a:pt x="13311" y="2488"/>
                  </a:lnTo>
                  <a:lnTo>
                    <a:pt x="13252" y="2550"/>
                  </a:lnTo>
                  <a:lnTo>
                    <a:pt x="13195" y="2613"/>
                  </a:lnTo>
                  <a:lnTo>
                    <a:pt x="13140" y="2673"/>
                  </a:lnTo>
                  <a:lnTo>
                    <a:pt x="13086" y="2735"/>
                  </a:lnTo>
                  <a:lnTo>
                    <a:pt x="13034" y="2796"/>
                  </a:lnTo>
                  <a:lnTo>
                    <a:pt x="12985" y="2855"/>
                  </a:lnTo>
                  <a:lnTo>
                    <a:pt x="12938" y="2913"/>
                  </a:lnTo>
                  <a:lnTo>
                    <a:pt x="12892" y="2970"/>
                  </a:lnTo>
                  <a:lnTo>
                    <a:pt x="12849" y="3026"/>
                  </a:lnTo>
                  <a:lnTo>
                    <a:pt x="12809" y="3078"/>
                  </a:lnTo>
                  <a:lnTo>
                    <a:pt x="12770" y="3130"/>
                  </a:lnTo>
                  <a:lnTo>
                    <a:pt x="12554" y="2999"/>
                  </a:lnTo>
                  <a:lnTo>
                    <a:pt x="12328" y="2866"/>
                  </a:lnTo>
                  <a:lnTo>
                    <a:pt x="12092" y="2729"/>
                  </a:lnTo>
                  <a:lnTo>
                    <a:pt x="11847" y="2588"/>
                  </a:lnTo>
                  <a:lnTo>
                    <a:pt x="11594" y="2447"/>
                  </a:lnTo>
                  <a:lnTo>
                    <a:pt x="11335" y="2303"/>
                  </a:lnTo>
                  <a:lnTo>
                    <a:pt x="11069" y="2158"/>
                  </a:lnTo>
                  <a:lnTo>
                    <a:pt x="10797" y="2013"/>
                  </a:lnTo>
                  <a:lnTo>
                    <a:pt x="10519" y="1870"/>
                  </a:lnTo>
                  <a:lnTo>
                    <a:pt x="10238" y="1726"/>
                  </a:lnTo>
                  <a:lnTo>
                    <a:pt x="9954" y="1584"/>
                  </a:lnTo>
                  <a:lnTo>
                    <a:pt x="9668" y="1445"/>
                  </a:lnTo>
                  <a:lnTo>
                    <a:pt x="9378" y="1308"/>
                  </a:lnTo>
                  <a:lnTo>
                    <a:pt x="9088" y="1174"/>
                  </a:lnTo>
                  <a:lnTo>
                    <a:pt x="8798" y="1045"/>
                  </a:lnTo>
                  <a:lnTo>
                    <a:pt x="8508" y="919"/>
                  </a:lnTo>
                  <a:lnTo>
                    <a:pt x="8219" y="800"/>
                  </a:lnTo>
                  <a:lnTo>
                    <a:pt x="7932" y="686"/>
                  </a:lnTo>
                  <a:lnTo>
                    <a:pt x="7648" y="579"/>
                  </a:lnTo>
                  <a:lnTo>
                    <a:pt x="7366" y="479"/>
                  </a:lnTo>
                  <a:lnTo>
                    <a:pt x="7090" y="387"/>
                  </a:lnTo>
                  <a:lnTo>
                    <a:pt x="6819" y="303"/>
                  </a:lnTo>
                  <a:lnTo>
                    <a:pt x="6553" y="228"/>
                  </a:lnTo>
                  <a:lnTo>
                    <a:pt x="6293" y="162"/>
                  </a:lnTo>
                  <a:lnTo>
                    <a:pt x="6041" y="107"/>
                  </a:lnTo>
                  <a:lnTo>
                    <a:pt x="5797" y="63"/>
                  </a:lnTo>
                  <a:lnTo>
                    <a:pt x="5561" y="29"/>
                  </a:lnTo>
                  <a:lnTo>
                    <a:pt x="5335" y="9"/>
                  </a:lnTo>
                  <a:lnTo>
                    <a:pt x="5120" y="0"/>
                  </a:lnTo>
                  <a:lnTo>
                    <a:pt x="4915" y="5"/>
                  </a:lnTo>
                  <a:lnTo>
                    <a:pt x="4722" y="24"/>
                  </a:lnTo>
                  <a:lnTo>
                    <a:pt x="4542" y="58"/>
                  </a:lnTo>
                  <a:lnTo>
                    <a:pt x="4017" y="190"/>
                  </a:lnTo>
                  <a:lnTo>
                    <a:pt x="3526" y="332"/>
                  </a:lnTo>
                  <a:lnTo>
                    <a:pt x="3067" y="485"/>
                  </a:lnTo>
                  <a:lnTo>
                    <a:pt x="2642" y="646"/>
                  </a:lnTo>
                  <a:lnTo>
                    <a:pt x="2250" y="816"/>
                  </a:lnTo>
                  <a:lnTo>
                    <a:pt x="1890" y="993"/>
                  </a:lnTo>
                  <a:lnTo>
                    <a:pt x="1561" y="1178"/>
                  </a:lnTo>
                  <a:lnTo>
                    <a:pt x="1266" y="1370"/>
                  </a:lnTo>
                  <a:lnTo>
                    <a:pt x="1002" y="1568"/>
                  </a:lnTo>
                  <a:lnTo>
                    <a:pt x="769" y="1771"/>
                  </a:lnTo>
                  <a:lnTo>
                    <a:pt x="568" y="1980"/>
                  </a:lnTo>
                  <a:lnTo>
                    <a:pt x="397" y="2193"/>
                  </a:lnTo>
                  <a:lnTo>
                    <a:pt x="257" y="2409"/>
                  </a:lnTo>
                  <a:lnTo>
                    <a:pt x="147" y="2629"/>
                  </a:lnTo>
                  <a:lnTo>
                    <a:pt x="69" y="2852"/>
                  </a:lnTo>
                  <a:lnTo>
                    <a:pt x="19" y="3076"/>
                  </a:lnTo>
                  <a:lnTo>
                    <a:pt x="0" y="3303"/>
                  </a:lnTo>
                  <a:lnTo>
                    <a:pt x="11" y="3530"/>
                  </a:lnTo>
                  <a:lnTo>
                    <a:pt x="50" y="3758"/>
                  </a:lnTo>
                  <a:lnTo>
                    <a:pt x="119" y="3985"/>
                  </a:lnTo>
                  <a:lnTo>
                    <a:pt x="217" y="4212"/>
                  </a:lnTo>
                  <a:lnTo>
                    <a:pt x="343" y="4437"/>
                  </a:lnTo>
                  <a:lnTo>
                    <a:pt x="497" y="4661"/>
                  </a:lnTo>
                  <a:lnTo>
                    <a:pt x="679" y="4881"/>
                  </a:lnTo>
                  <a:lnTo>
                    <a:pt x="890" y="5099"/>
                  </a:lnTo>
                  <a:lnTo>
                    <a:pt x="1129" y="5313"/>
                  </a:lnTo>
                  <a:lnTo>
                    <a:pt x="1394" y="5524"/>
                  </a:lnTo>
                  <a:lnTo>
                    <a:pt x="1686" y="5728"/>
                  </a:lnTo>
                  <a:lnTo>
                    <a:pt x="2006" y="5929"/>
                  </a:lnTo>
                  <a:lnTo>
                    <a:pt x="2353" y="6122"/>
                  </a:lnTo>
                  <a:lnTo>
                    <a:pt x="2725" y="6310"/>
                  </a:lnTo>
                  <a:lnTo>
                    <a:pt x="3124" y="6490"/>
                  </a:lnTo>
                  <a:lnTo>
                    <a:pt x="3201" y="6523"/>
                  </a:lnTo>
                  <a:lnTo>
                    <a:pt x="3281" y="6553"/>
                  </a:lnTo>
                  <a:lnTo>
                    <a:pt x="3363" y="6584"/>
                  </a:lnTo>
                  <a:lnTo>
                    <a:pt x="3445" y="6612"/>
                  </a:lnTo>
                  <a:lnTo>
                    <a:pt x="3530" y="6640"/>
                  </a:lnTo>
                  <a:lnTo>
                    <a:pt x="3616" y="6666"/>
                  </a:lnTo>
                  <a:lnTo>
                    <a:pt x="3702" y="6690"/>
                  </a:lnTo>
                  <a:lnTo>
                    <a:pt x="3791" y="6713"/>
                  </a:lnTo>
                  <a:lnTo>
                    <a:pt x="3881" y="6736"/>
                  </a:lnTo>
                  <a:lnTo>
                    <a:pt x="3973" y="6757"/>
                  </a:lnTo>
                  <a:lnTo>
                    <a:pt x="4065" y="6777"/>
                  </a:lnTo>
                  <a:lnTo>
                    <a:pt x="4159" y="6795"/>
                  </a:lnTo>
                  <a:lnTo>
                    <a:pt x="4254" y="6813"/>
                  </a:lnTo>
                  <a:lnTo>
                    <a:pt x="4351" y="6830"/>
                  </a:lnTo>
                  <a:lnTo>
                    <a:pt x="4447" y="6845"/>
                  </a:lnTo>
                  <a:lnTo>
                    <a:pt x="4546" y="6859"/>
                  </a:lnTo>
                  <a:lnTo>
                    <a:pt x="4646" y="6872"/>
                  </a:lnTo>
                  <a:lnTo>
                    <a:pt x="4746" y="6884"/>
                  </a:lnTo>
                  <a:lnTo>
                    <a:pt x="4847" y="6895"/>
                  </a:lnTo>
                  <a:lnTo>
                    <a:pt x="4950" y="6905"/>
                  </a:lnTo>
                  <a:lnTo>
                    <a:pt x="5054" y="6914"/>
                  </a:lnTo>
                  <a:lnTo>
                    <a:pt x="5158" y="6922"/>
                  </a:lnTo>
                  <a:lnTo>
                    <a:pt x="5264" y="6929"/>
                  </a:lnTo>
                  <a:lnTo>
                    <a:pt x="5370" y="6935"/>
                  </a:lnTo>
                  <a:lnTo>
                    <a:pt x="5476" y="6940"/>
                  </a:lnTo>
                  <a:lnTo>
                    <a:pt x="5584" y="6944"/>
                  </a:lnTo>
                  <a:lnTo>
                    <a:pt x="5693" y="6947"/>
                  </a:lnTo>
                  <a:lnTo>
                    <a:pt x="5802" y="6949"/>
                  </a:lnTo>
                  <a:lnTo>
                    <a:pt x="5912" y="6951"/>
                  </a:lnTo>
                  <a:lnTo>
                    <a:pt x="6023" y="6952"/>
                  </a:lnTo>
                  <a:lnTo>
                    <a:pt x="6134" y="6951"/>
                  </a:lnTo>
                  <a:lnTo>
                    <a:pt x="6245" y="6950"/>
                  </a:lnTo>
                  <a:lnTo>
                    <a:pt x="6354" y="7026"/>
                  </a:lnTo>
                  <a:lnTo>
                    <a:pt x="6470" y="7105"/>
                  </a:lnTo>
                  <a:lnTo>
                    <a:pt x="6590" y="7185"/>
                  </a:lnTo>
                  <a:lnTo>
                    <a:pt x="6716" y="7268"/>
                  </a:lnTo>
                  <a:lnTo>
                    <a:pt x="6847" y="7352"/>
                  </a:lnTo>
                  <a:lnTo>
                    <a:pt x="6983" y="7438"/>
                  </a:lnTo>
                  <a:lnTo>
                    <a:pt x="7124" y="7524"/>
                  </a:lnTo>
                  <a:lnTo>
                    <a:pt x="7268" y="7611"/>
                  </a:lnTo>
                  <a:lnTo>
                    <a:pt x="7416" y="7699"/>
                  </a:lnTo>
                  <a:lnTo>
                    <a:pt x="7568" y="7786"/>
                  </a:lnTo>
                  <a:lnTo>
                    <a:pt x="7724" y="7873"/>
                  </a:lnTo>
                  <a:lnTo>
                    <a:pt x="7884" y="7960"/>
                  </a:lnTo>
                  <a:lnTo>
                    <a:pt x="8047" y="8046"/>
                  </a:lnTo>
                  <a:lnTo>
                    <a:pt x="8212" y="8130"/>
                  </a:lnTo>
                  <a:lnTo>
                    <a:pt x="8381" y="8213"/>
                  </a:lnTo>
                  <a:lnTo>
                    <a:pt x="8551" y="8294"/>
                  </a:lnTo>
                  <a:lnTo>
                    <a:pt x="8724" y="8373"/>
                  </a:lnTo>
                  <a:lnTo>
                    <a:pt x="8900" y="8448"/>
                  </a:lnTo>
                  <a:lnTo>
                    <a:pt x="9076" y="8521"/>
                  </a:lnTo>
                  <a:lnTo>
                    <a:pt x="9254" y="8592"/>
                  </a:lnTo>
                  <a:lnTo>
                    <a:pt x="9435" y="8659"/>
                  </a:lnTo>
                  <a:lnTo>
                    <a:pt x="9616" y="8722"/>
                  </a:lnTo>
                  <a:lnTo>
                    <a:pt x="9799" y="8780"/>
                  </a:lnTo>
                  <a:lnTo>
                    <a:pt x="9981" y="8834"/>
                  </a:lnTo>
                  <a:lnTo>
                    <a:pt x="10165" y="8884"/>
                  </a:lnTo>
                  <a:lnTo>
                    <a:pt x="10348" y="8928"/>
                  </a:lnTo>
                  <a:lnTo>
                    <a:pt x="10532" y="8968"/>
                  </a:lnTo>
                  <a:lnTo>
                    <a:pt x="10716" y="9001"/>
                  </a:lnTo>
                  <a:lnTo>
                    <a:pt x="10898" y="9028"/>
                  </a:lnTo>
                  <a:lnTo>
                    <a:pt x="11081" y="9050"/>
                  </a:lnTo>
                  <a:lnTo>
                    <a:pt x="11263" y="9064"/>
                  </a:lnTo>
                  <a:lnTo>
                    <a:pt x="11444" y="9071"/>
                  </a:lnTo>
                  <a:lnTo>
                    <a:pt x="11625" y="9070"/>
                  </a:lnTo>
                  <a:lnTo>
                    <a:pt x="11784" y="9059"/>
                  </a:lnTo>
                  <a:lnTo>
                    <a:pt x="11921" y="9038"/>
                  </a:lnTo>
                  <a:lnTo>
                    <a:pt x="12036" y="9008"/>
                  </a:lnTo>
                  <a:lnTo>
                    <a:pt x="12131" y="8970"/>
                  </a:lnTo>
                  <a:lnTo>
                    <a:pt x="12207" y="8924"/>
                  </a:lnTo>
                  <a:lnTo>
                    <a:pt x="12264" y="8871"/>
                  </a:lnTo>
                  <a:lnTo>
                    <a:pt x="12305" y="8810"/>
                  </a:lnTo>
                  <a:lnTo>
                    <a:pt x="12328" y="8742"/>
                  </a:lnTo>
                  <a:lnTo>
                    <a:pt x="12336" y="8668"/>
                  </a:lnTo>
                  <a:lnTo>
                    <a:pt x="12329" y="8589"/>
                  </a:lnTo>
                  <a:lnTo>
                    <a:pt x="12308" y="8505"/>
                  </a:lnTo>
                  <a:lnTo>
                    <a:pt x="12273" y="8416"/>
                  </a:lnTo>
                  <a:lnTo>
                    <a:pt x="12227" y="8323"/>
                  </a:lnTo>
                  <a:lnTo>
                    <a:pt x="12170" y="8227"/>
                  </a:lnTo>
                  <a:lnTo>
                    <a:pt x="12101" y="8127"/>
                  </a:lnTo>
                  <a:lnTo>
                    <a:pt x="12023" y="8024"/>
                  </a:lnTo>
                  <a:lnTo>
                    <a:pt x="11938" y="7919"/>
                  </a:lnTo>
                  <a:lnTo>
                    <a:pt x="11844" y="7813"/>
                  </a:lnTo>
                  <a:lnTo>
                    <a:pt x="11743" y="7704"/>
                  </a:lnTo>
                  <a:lnTo>
                    <a:pt x="11637" y="7595"/>
                  </a:lnTo>
                  <a:lnTo>
                    <a:pt x="11525" y="7486"/>
                  </a:lnTo>
                  <a:lnTo>
                    <a:pt x="11411" y="7377"/>
                  </a:lnTo>
                  <a:lnTo>
                    <a:pt x="11292" y="7268"/>
                  </a:lnTo>
                  <a:lnTo>
                    <a:pt x="11171" y="7161"/>
                  </a:lnTo>
                  <a:lnTo>
                    <a:pt x="11049" y="7056"/>
                  </a:lnTo>
                  <a:lnTo>
                    <a:pt x="10926" y="6951"/>
                  </a:lnTo>
                  <a:lnTo>
                    <a:pt x="10803" y="6850"/>
                  </a:lnTo>
                  <a:lnTo>
                    <a:pt x="10682" y="6752"/>
                  </a:lnTo>
                  <a:lnTo>
                    <a:pt x="10563" y="6657"/>
                  </a:lnTo>
                  <a:lnTo>
                    <a:pt x="10447" y="6567"/>
                  </a:lnTo>
                  <a:lnTo>
                    <a:pt x="10335" y="6480"/>
                  </a:lnTo>
                  <a:lnTo>
                    <a:pt x="10523" y="6442"/>
                  </a:lnTo>
                  <a:lnTo>
                    <a:pt x="10708" y="6405"/>
                  </a:lnTo>
                  <a:lnTo>
                    <a:pt x="10890" y="6365"/>
                  </a:lnTo>
                  <a:lnTo>
                    <a:pt x="11071" y="6326"/>
                  </a:lnTo>
                  <a:lnTo>
                    <a:pt x="11248" y="6286"/>
                  </a:lnTo>
                  <a:lnTo>
                    <a:pt x="11422" y="6246"/>
                  </a:lnTo>
                  <a:lnTo>
                    <a:pt x="11593" y="6205"/>
                  </a:lnTo>
                  <a:lnTo>
                    <a:pt x="11759" y="6165"/>
                  </a:lnTo>
                  <a:lnTo>
                    <a:pt x="11924" y="6124"/>
                  </a:lnTo>
                  <a:lnTo>
                    <a:pt x="12083" y="6083"/>
                  </a:lnTo>
                  <a:lnTo>
                    <a:pt x="12238" y="6042"/>
                  </a:lnTo>
                  <a:lnTo>
                    <a:pt x="12389" y="6002"/>
                  </a:lnTo>
                  <a:lnTo>
                    <a:pt x="12536" y="5961"/>
                  </a:lnTo>
                  <a:lnTo>
                    <a:pt x="12679" y="5921"/>
                  </a:lnTo>
                  <a:lnTo>
                    <a:pt x="12816" y="5881"/>
                  </a:lnTo>
                  <a:lnTo>
                    <a:pt x="12949" y="5842"/>
                  </a:lnTo>
                  <a:lnTo>
                    <a:pt x="13015" y="5879"/>
                  </a:lnTo>
                  <a:lnTo>
                    <a:pt x="13084" y="5917"/>
                  </a:lnTo>
                  <a:lnTo>
                    <a:pt x="13154" y="5955"/>
                  </a:lnTo>
                  <a:lnTo>
                    <a:pt x="13227" y="5994"/>
                  </a:lnTo>
                  <a:lnTo>
                    <a:pt x="13301" y="6031"/>
                  </a:lnTo>
                  <a:lnTo>
                    <a:pt x="13377" y="6070"/>
                  </a:lnTo>
                  <a:lnTo>
                    <a:pt x="13454" y="6108"/>
                  </a:lnTo>
                  <a:lnTo>
                    <a:pt x="13532" y="6146"/>
                  </a:lnTo>
                  <a:lnTo>
                    <a:pt x="13613" y="6183"/>
                  </a:lnTo>
                  <a:lnTo>
                    <a:pt x="13694" y="6220"/>
                  </a:lnTo>
                  <a:lnTo>
                    <a:pt x="13777" y="6257"/>
                  </a:lnTo>
                  <a:lnTo>
                    <a:pt x="13861" y="6292"/>
                  </a:lnTo>
                  <a:lnTo>
                    <a:pt x="13946" y="6328"/>
                  </a:lnTo>
                  <a:lnTo>
                    <a:pt x="14031" y="6362"/>
                  </a:lnTo>
                  <a:lnTo>
                    <a:pt x="14117" y="6395"/>
                  </a:lnTo>
                  <a:lnTo>
                    <a:pt x="14205" y="6427"/>
                  </a:lnTo>
                  <a:lnTo>
                    <a:pt x="14292" y="6457"/>
                  </a:lnTo>
                  <a:lnTo>
                    <a:pt x="14381" y="6487"/>
                  </a:lnTo>
                  <a:lnTo>
                    <a:pt x="14471" y="6515"/>
                  </a:lnTo>
                  <a:lnTo>
                    <a:pt x="14561" y="6541"/>
                  </a:lnTo>
                  <a:lnTo>
                    <a:pt x="14650" y="6566"/>
                  </a:lnTo>
                  <a:lnTo>
                    <a:pt x="14740" y="6588"/>
                  </a:lnTo>
                  <a:lnTo>
                    <a:pt x="14831" y="6609"/>
                  </a:lnTo>
                  <a:lnTo>
                    <a:pt x="14920" y="6628"/>
                  </a:lnTo>
                  <a:lnTo>
                    <a:pt x="15011" y="6645"/>
                  </a:lnTo>
                  <a:lnTo>
                    <a:pt x="15102" y="6659"/>
                  </a:lnTo>
                  <a:lnTo>
                    <a:pt x="15192" y="6671"/>
                  </a:lnTo>
                  <a:lnTo>
                    <a:pt x="15281" y="6681"/>
                  </a:lnTo>
                  <a:lnTo>
                    <a:pt x="15371" y="6688"/>
                  </a:lnTo>
                  <a:lnTo>
                    <a:pt x="15460" y="6692"/>
                  </a:lnTo>
                  <a:lnTo>
                    <a:pt x="15548" y="6694"/>
                  </a:lnTo>
                  <a:lnTo>
                    <a:pt x="15636" y="6692"/>
                  </a:lnTo>
                  <a:lnTo>
                    <a:pt x="15764" y="6684"/>
                  </a:lnTo>
                  <a:lnTo>
                    <a:pt x="15871" y="6667"/>
                  </a:lnTo>
                  <a:lnTo>
                    <a:pt x="15958" y="6644"/>
                  </a:lnTo>
                  <a:lnTo>
                    <a:pt x="16025" y="6612"/>
                  </a:lnTo>
                  <a:lnTo>
                    <a:pt x="16075" y="6576"/>
                  </a:lnTo>
                  <a:lnTo>
                    <a:pt x="16108" y="6532"/>
                  </a:lnTo>
                  <a:lnTo>
                    <a:pt x="16125" y="6485"/>
                  </a:lnTo>
                  <a:lnTo>
                    <a:pt x="16127" y="6431"/>
                  </a:lnTo>
                  <a:lnTo>
                    <a:pt x="16116" y="6374"/>
                  </a:lnTo>
                  <a:lnTo>
                    <a:pt x="16092" y="6313"/>
                  </a:lnTo>
                  <a:lnTo>
                    <a:pt x="16056" y="6249"/>
                  </a:lnTo>
                  <a:lnTo>
                    <a:pt x="16011" y="6181"/>
                  </a:lnTo>
                  <a:lnTo>
                    <a:pt x="15956" y="6111"/>
                  </a:lnTo>
                  <a:lnTo>
                    <a:pt x="15892" y="6040"/>
                  </a:lnTo>
                  <a:lnTo>
                    <a:pt x="15822" y="5967"/>
                  </a:lnTo>
                  <a:lnTo>
                    <a:pt x="15744" y="5893"/>
                  </a:lnTo>
                  <a:lnTo>
                    <a:pt x="15662" y="5820"/>
                  </a:lnTo>
                  <a:lnTo>
                    <a:pt x="15576" y="5746"/>
                  </a:lnTo>
                  <a:lnTo>
                    <a:pt x="15487" y="5673"/>
                  </a:lnTo>
                  <a:lnTo>
                    <a:pt x="15395" y="5601"/>
                  </a:lnTo>
                  <a:lnTo>
                    <a:pt x="15303" y="5530"/>
                  </a:lnTo>
                  <a:lnTo>
                    <a:pt x="15212" y="5462"/>
                  </a:lnTo>
                  <a:lnTo>
                    <a:pt x="15121" y="5396"/>
                  </a:lnTo>
                  <a:lnTo>
                    <a:pt x="15033" y="5334"/>
                  </a:lnTo>
                  <a:lnTo>
                    <a:pt x="14949" y="5275"/>
                  </a:lnTo>
                  <a:lnTo>
                    <a:pt x="14868" y="5220"/>
                  </a:lnTo>
                  <a:lnTo>
                    <a:pt x="14793" y="5171"/>
                  </a:lnTo>
                  <a:lnTo>
                    <a:pt x="14725" y="5125"/>
                  </a:lnTo>
                  <a:lnTo>
                    <a:pt x="14613" y="5053"/>
                  </a:lnTo>
                  <a:lnTo>
                    <a:pt x="14539" y="50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6" name="ïṣ1ïdê">
              <a:extLst>
                <a:ext uri="{FF2B5EF4-FFF2-40B4-BE49-F238E27FC236}">
                  <a16:creationId xmlns:a16="http://schemas.microsoft.com/office/drawing/2014/main" id="{CBDE22E1-16E8-4CA6-B007-09C1613C0DCB}"/>
                </a:ext>
              </a:extLst>
            </p:cNvPr>
            <p:cNvSpPr/>
            <p:nvPr/>
          </p:nvSpPr>
          <p:spPr bwMode="auto">
            <a:xfrm rot="274183" flipH="1">
              <a:off x="1381622" y="3546179"/>
              <a:ext cx="406400" cy="257175"/>
            </a:xfrm>
            <a:custGeom>
              <a:avLst/>
              <a:gdLst>
                <a:gd name="T0" fmla="*/ 8173 w 16128"/>
                <a:gd name="T1" fmla="*/ 9743 h 10206"/>
                <a:gd name="T2" fmla="*/ 7938 w 16128"/>
                <a:gd name="T3" fmla="*/ 9494 h 10206"/>
                <a:gd name="T4" fmla="*/ 7850 w 16128"/>
                <a:gd name="T5" fmla="*/ 9125 h 10206"/>
                <a:gd name="T6" fmla="*/ 7947 w 16128"/>
                <a:gd name="T7" fmla="*/ 8777 h 10206"/>
                <a:gd name="T8" fmla="*/ 8191 w 16128"/>
                <a:gd name="T9" fmla="*/ 8558 h 10206"/>
                <a:gd name="T10" fmla="*/ 8514 w 16128"/>
                <a:gd name="T11" fmla="*/ 8542 h 10206"/>
                <a:gd name="T12" fmla="*/ 8783 w 16128"/>
                <a:gd name="T13" fmla="*/ 8735 h 10206"/>
                <a:gd name="T14" fmla="*/ 8927 w 16128"/>
                <a:gd name="T15" fmla="*/ 9073 h 10206"/>
                <a:gd name="T16" fmla="*/ 8890 w 16128"/>
                <a:gd name="T17" fmla="*/ 9447 h 10206"/>
                <a:gd name="T18" fmla="*/ 8689 w 16128"/>
                <a:gd name="T19" fmla="*/ 9717 h 10206"/>
                <a:gd name="T20" fmla="*/ 7017 w 16128"/>
                <a:gd name="T21" fmla="*/ 9810 h 10206"/>
                <a:gd name="T22" fmla="*/ 6713 w 16128"/>
                <a:gd name="T23" fmla="*/ 9697 h 10206"/>
                <a:gd name="T24" fmla="*/ 6509 w 16128"/>
                <a:gd name="T25" fmla="*/ 9410 h 10206"/>
                <a:gd name="T26" fmla="*/ 6467 w 16128"/>
                <a:gd name="T27" fmla="*/ 9030 h 10206"/>
                <a:gd name="T28" fmla="*/ 6606 w 16128"/>
                <a:gd name="T29" fmla="*/ 8707 h 10206"/>
                <a:gd name="T30" fmla="*/ 6879 w 16128"/>
                <a:gd name="T31" fmla="*/ 8532 h 10206"/>
                <a:gd name="T32" fmla="*/ 7198 w 16128"/>
                <a:gd name="T33" fmla="*/ 8573 h 10206"/>
                <a:gd name="T34" fmla="*/ 7443 w 16128"/>
                <a:gd name="T35" fmla="*/ 8808 h 10206"/>
                <a:gd name="T36" fmla="*/ 7545 w 16128"/>
                <a:gd name="T37" fmla="*/ 9172 h 10206"/>
                <a:gd name="T38" fmla="*/ 7462 w 16128"/>
                <a:gd name="T39" fmla="*/ 9527 h 10206"/>
                <a:gd name="T40" fmla="*/ 7228 w 16128"/>
                <a:gd name="T41" fmla="*/ 9760 h 10206"/>
                <a:gd name="T42" fmla="*/ 5544 w 16128"/>
                <a:gd name="T43" fmla="*/ 9801 h 10206"/>
                <a:gd name="T44" fmla="*/ 5260 w 16128"/>
                <a:gd name="T45" fmla="*/ 9638 h 10206"/>
                <a:gd name="T46" fmla="*/ 5090 w 16128"/>
                <a:gd name="T47" fmla="*/ 9320 h 10206"/>
                <a:gd name="T48" fmla="*/ 5096 w 16128"/>
                <a:gd name="T49" fmla="*/ 8939 h 10206"/>
                <a:gd name="T50" fmla="*/ 5274 w 16128"/>
                <a:gd name="T51" fmla="*/ 8647 h 10206"/>
                <a:gd name="T52" fmla="*/ 5571 w 16128"/>
                <a:gd name="T53" fmla="*/ 8520 h 10206"/>
                <a:gd name="T54" fmla="*/ 5879 w 16128"/>
                <a:gd name="T55" fmla="*/ 8617 h 10206"/>
                <a:gd name="T56" fmla="*/ 6094 w 16128"/>
                <a:gd name="T57" fmla="*/ 8890 h 10206"/>
                <a:gd name="T58" fmla="*/ 6151 w 16128"/>
                <a:gd name="T59" fmla="*/ 9268 h 10206"/>
                <a:gd name="T60" fmla="*/ 6026 w 16128"/>
                <a:gd name="T61" fmla="*/ 9600 h 10206"/>
                <a:gd name="T62" fmla="*/ 5763 w 16128"/>
                <a:gd name="T63" fmla="*/ 9790 h 10206"/>
                <a:gd name="T64" fmla="*/ 15768 w 16128"/>
                <a:gd name="T65" fmla="*/ 3141 h 10206"/>
                <a:gd name="T66" fmla="*/ 15126 w 16128"/>
                <a:gd name="T67" fmla="*/ 3084 h 10206"/>
                <a:gd name="T68" fmla="*/ 14574 w 16128"/>
                <a:gd name="T69" fmla="*/ 3227 h 10206"/>
                <a:gd name="T70" fmla="*/ 14460 w 16128"/>
                <a:gd name="T71" fmla="*/ 3447 h 10206"/>
                <a:gd name="T72" fmla="*/ 14350 w 16128"/>
                <a:gd name="T73" fmla="*/ 4231 h 10206"/>
                <a:gd name="T74" fmla="*/ 12640 w 16128"/>
                <a:gd name="T75" fmla="*/ 2210 h 10206"/>
                <a:gd name="T76" fmla="*/ 9613 w 16128"/>
                <a:gd name="T77" fmla="*/ 443 h 10206"/>
                <a:gd name="T78" fmla="*/ 5179 w 16128"/>
                <a:gd name="T79" fmla="*/ 167 h 10206"/>
                <a:gd name="T80" fmla="*/ 1529 w 16128"/>
                <a:gd name="T81" fmla="*/ 2047 h 10206"/>
                <a:gd name="T82" fmla="*/ 86 w 16128"/>
                <a:gd name="T83" fmla="*/ 4326 h 10206"/>
                <a:gd name="T84" fmla="*/ 234 w 16128"/>
                <a:gd name="T85" fmla="*/ 5545 h 10206"/>
                <a:gd name="T86" fmla="*/ 1460 w 16128"/>
                <a:gd name="T87" fmla="*/ 7007 h 10206"/>
                <a:gd name="T88" fmla="*/ 3737 w 16128"/>
                <a:gd name="T89" fmla="*/ 8260 h 10206"/>
                <a:gd name="T90" fmla="*/ 4274 w 16128"/>
                <a:gd name="T91" fmla="*/ 9415 h 10206"/>
                <a:gd name="T92" fmla="*/ 4664 w 16128"/>
                <a:gd name="T93" fmla="*/ 9964 h 10206"/>
                <a:gd name="T94" fmla="*/ 6156 w 16128"/>
                <a:gd name="T95" fmla="*/ 10193 h 10206"/>
                <a:gd name="T96" fmla="*/ 8343 w 16128"/>
                <a:gd name="T97" fmla="*/ 10150 h 10206"/>
                <a:gd name="T98" fmla="*/ 9273 w 16128"/>
                <a:gd name="T99" fmla="*/ 9865 h 10206"/>
                <a:gd name="T100" fmla="*/ 9622 w 16128"/>
                <a:gd name="T101" fmla="*/ 9086 h 10206"/>
                <a:gd name="T102" fmla="*/ 10342 w 16128"/>
                <a:gd name="T103" fmla="*/ 7819 h 10206"/>
                <a:gd name="T104" fmla="*/ 12418 w 16128"/>
                <a:gd name="T105" fmla="*/ 6846 h 10206"/>
                <a:gd name="T106" fmla="*/ 13892 w 16128"/>
                <a:gd name="T107" fmla="*/ 5793 h 10206"/>
                <a:gd name="T108" fmla="*/ 14353 w 16128"/>
                <a:gd name="T109" fmla="*/ 5818 h 10206"/>
                <a:gd name="T110" fmla="*/ 14424 w 16128"/>
                <a:gd name="T111" fmla="*/ 6271 h 10206"/>
                <a:gd name="T112" fmla="*/ 14785 w 16128"/>
                <a:gd name="T113" fmla="*/ 6414 h 10206"/>
                <a:gd name="T114" fmla="*/ 15466 w 16128"/>
                <a:gd name="T115" fmla="*/ 6429 h 10206"/>
                <a:gd name="T116" fmla="*/ 15933 w 16128"/>
                <a:gd name="T117" fmla="*/ 6303 h 10206"/>
                <a:gd name="T118" fmla="*/ 16108 w 16128"/>
                <a:gd name="T119" fmla="*/ 5143 h 10206"/>
                <a:gd name="T120" fmla="*/ 16101 w 16128"/>
                <a:gd name="T121" fmla="*/ 3661 h 10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28" h="10206">
                  <a:moveTo>
                    <a:pt x="8462" y="9808"/>
                  </a:moveTo>
                  <a:lnTo>
                    <a:pt x="8435" y="9810"/>
                  </a:lnTo>
                  <a:lnTo>
                    <a:pt x="8407" y="9810"/>
                  </a:lnTo>
                  <a:lnTo>
                    <a:pt x="8380" y="9809"/>
                  </a:lnTo>
                  <a:lnTo>
                    <a:pt x="8352" y="9806"/>
                  </a:lnTo>
                  <a:lnTo>
                    <a:pt x="8325" y="9801"/>
                  </a:lnTo>
                  <a:lnTo>
                    <a:pt x="8299" y="9796"/>
                  </a:lnTo>
                  <a:lnTo>
                    <a:pt x="8273" y="9787"/>
                  </a:lnTo>
                  <a:lnTo>
                    <a:pt x="8247" y="9778"/>
                  </a:lnTo>
                  <a:lnTo>
                    <a:pt x="8222" y="9768"/>
                  </a:lnTo>
                  <a:lnTo>
                    <a:pt x="8197" y="9756"/>
                  </a:lnTo>
                  <a:lnTo>
                    <a:pt x="8173" y="9743"/>
                  </a:lnTo>
                  <a:lnTo>
                    <a:pt x="8150" y="9729"/>
                  </a:lnTo>
                  <a:lnTo>
                    <a:pt x="8126" y="9713"/>
                  </a:lnTo>
                  <a:lnTo>
                    <a:pt x="8103" y="9697"/>
                  </a:lnTo>
                  <a:lnTo>
                    <a:pt x="8082" y="9679"/>
                  </a:lnTo>
                  <a:lnTo>
                    <a:pt x="8061" y="9658"/>
                  </a:lnTo>
                  <a:lnTo>
                    <a:pt x="8041" y="9638"/>
                  </a:lnTo>
                  <a:lnTo>
                    <a:pt x="8022" y="9617"/>
                  </a:lnTo>
                  <a:lnTo>
                    <a:pt x="8003" y="9595"/>
                  </a:lnTo>
                  <a:lnTo>
                    <a:pt x="7985" y="9571"/>
                  </a:lnTo>
                  <a:lnTo>
                    <a:pt x="7968" y="9546"/>
                  </a:lnTo>
                  <a:lnTo>
                    <a:pt x="7952" y="9521"/>
                  </a:lnTo>
                  <a:lnTo>
                    <a:pt x="7938" y="9494"/>
                  </a:lnTo>
                  <a:lnTo>
                    <a:pt x="7924" y="9468"/>
                  </a:lnTo>
                  <a:lnTo>
                    <a:pt x="7911" y="9440"/>
                  </a:lnTo>
                  <a:lnTo>
                    <a:pt x="7900" y="9410"/>
                  </a:lnTo>
                  <a:lnTo>
                    <a:pt x="7889" y="9381"/>
                  </a:lnTo>
                  <a:lnTo>
                    <a:pt x="7880" y="9351"/>
                  </a:lnTo>
                  <a:lnTo>
                    <a:pt x="7871" y="9320"/>
                  </a:lnTo>
                  <a:lnTo>
                    <a:pt x="7864" y="9288"/>
                  </a:lnTo>
                  <a:lnTo>
                    <a:pt x="7858" y="9256"/>
                  </a:lnTo>
                  <a:lnTo>
                    <a:pt x="7854" y="9223"/>
                  </a:lnTo>
                  <a:lnTo>
                    <a:pt x="7851" y="9189"/>
                  </a:lnTo>
                  <a:lnTo>
                    <a:pt x="7850" y="9157"/>
                  </a:lnTo>
                  <a:lnTo>
                    <a:pt x="7850" y="9125"/>
                  </a:lnTo>
                  <a:lnTo>
                    <a:pt x="7851" y="9093"/>
                  </a:lnTo>
                  <a:lnTo>
                    <a:pt x="7854" y="9061"/>
                  </a:lnTo>
                  <a:lnTo>
                    <a:pt x="7858" y="9030"/>
                  </a:lnTo>
                  <a:lnTo>
                    <a:pt x="7863" y="9000"/>
                  </a:lnTo>
                  <a:lnTo>
                    <a:pt x="7869" y="8970"/>
                  </a:lnTo>
                  <a:lnTo>
                    <a:pt x="7878" y="8939"/>
                  </a:lnTo>
                  <a:lnTo>
                    <a:pt x="7887" y="8911"/>
                  </a:lnTo>
                  <a:lnTo>
                    <a:pt x="7897" y="8883"/>
                  </a:lnTo>
                  <a:lnTo>
                    <a:pt x="7908" y="8856"/>
                  </a:lnTo>
                  <a:lnTo>
                    <a:pt x="7920" y="8828"/>
                  </a:lnTo>
                  <a:lnTo>
                    <a:pt x="7933" y="8802"/>
                  </a:lnTo>
                  <a:lnTo>
                    <a:pt x="7947" y="8777"/>
                  </a:lnTo>
                  <a:lnTo>
                    <a:pt x="7963" y="8753"/>
                  </a:lnTo>
                  <a:lnTo>
                    <a:pt x="7979" y="8730"/>
                  </a:lnTo>
                  <a:lnTo>
                    <a:pt x="7996" y="8707"/>
                  </a:lnTo>
                  <a:lnTo>
                    <a:pt x="8015" y="8686"/>
                  </a:lnTo>
                  <a:lnTo>
                    <a:pt x="8034" y="8666"/>
                  </a:lnTo>
                  <a:lnTo>
                    <a:pt x="8054" y="8647"/>
                  </a:lnTo>
                  <a:lnTo>
                    <a:pt x="8075" y="8629"/>
                  </a:lnTo>
                  <a:lnTo>
                    <a:pt x="8097" y="8613"/>
                  </a:lnTo>
                  <a:lnTo>
                    <a:pt x="8119" y="8596"/>
                  </a:lnTo>
                  <a:lnTo>
                    <a:pt x="8143" y="8582"/>
                  </a:lnTo>
                  <a:lnTo>
                    <a:pt x="8167" y="8569"/>
                  </a:lnTo>
                  <a:lnTo>
                    <a:pt x="8191" y="8558"/>
                  </a:lnTo>
                  <a:lnTo>
                    <a:pt x="8216" y="8547"/>
                  </a:lnTo>
                  <a:lnTo>
                    <a:pt x="8242" y="8539"/>
                  </a:lnTo>
                  <a:lnTo>
                    <a:pt x="8269" y="8532"/>
                  </a:lnTo>
                  <a:lnTo>
                    <a:pt x="8296" y="8526"/>
                  </a:lnTo>
                  <a:lnTo>
                    <a:pt x="8324" y="8522"/>
                  </a:lnTo>
                  <a:lnTo>
                    <a:pt x="8351" y="8520"/>
                  </a:lnTo>
                  <a:lnTo>
                    <a:pt x="8380" y="8520"/>
                  </a:lnTo>
                  <a:lnTo>
                    <a:pt x="8407" y="8521"/>
                  </a:lnTo>
                  <a:lnTo>
                    <a:pt x="8434" y="8524"/>
                  </a:lnTo>
                  <a:lnTo>
                    <a:pt x="8460" y="8528"/>
                  </a:lnTo>
                  <a:lnTo>
                    <a:pt x="8487" y="8534"/>
                  </a:lnTo>
                  <a:lnTo>
                    <a:pt x="8514" y="8542"/>
                  </a:lnTo>
                  <a:lnTo>
                    <a:pt x="8539" y="8551"/>
                  </a:lnTo>
                  <a:lnTo>
                    <a:pt x="8564" y="8561"/>
                  </a:lnTo>
                  <a:lnTo>
                    <a:pt x="8589" y="8573"/>
                  </a:lnTo>
                  <a:lnTo>
                    <a:pt x="8613" y="8586"/>
                  </a:lnTo>
                  <a:lnTo>
                    <a:pt x="8637" y="8600"/>
                  </a:lnTo>
                  <a:lnTo>
                    <a:pt x="8660" y="8617"/>
                  </a:lnTo>
                  <a:lnTo>
                    <a:pt x="8682" y="8633"/>
                  </a:lnTo>
                  <a:lnTo>
                    <a:pt x="8704" y="8651"/>
                  </a:lnTo>
                  <a:lnTo>
                    <a:pt x="8724" y="8671"/>
                  </a:lnTo>
                  <a:lnTo>
                    <a:pt x="8745" y="8691"/>
                  </a:lnTo>
                  <a:lnTo>
                    <a:pt x="8765" y="8712"/>
                  </a:lnTo>
                  <a:lnTo>
                    <a:pt x="8783" y="8735"/>
                  </a:lnTo>
                  <a:lnTo>
                    <a:pt x="8801" y="8759"/>
                  </a:lnTo>
                  <a:lnTo>
                    <a:pt x="8817" y="8783"/>
                  </a:lnTo>
                  <a:lnTo>
                    <a:pt x="8833" y="8808"/>
                  </a:lnTo>
                  <a:lnTo>
                    <a:pt x="8848" y="8835"/>
                  </a:lnTo>
                  <a:lnTo>
                    <a:pt x="8862" y="8862"/>
                  </a:lnTo>
                  <a:lnTo>
                    <a:pt x="8874" y="8890"/>
                  </a:lnTo>
                  <a:lnTo>
                    <a:pt x="8887" y="8919"/>
                  </a:lnTo>
                  <a:lnTo>
                    <a:pt x="8897" y="8948"/>
                  </a:lnTo>
                  <a:lnTo>
                    <a:pt x="8907" y="8979"/>
                  </a:lnTo>
                  <a:lnTo>
                    <a:pt x="8915" y="9010"/>
                  </a:lnTo>
                  <a:lnTo>
                    <a:pt x="8921" y="9041"/>
                  </a:lnTo>
                  <a:lnTo>
                    <a:pt x="8927" y="9073"/>
                  </a:lnTo>
                  <a:lnTo>
                    <a:pt x="8931" y="9107"/>
                  </a:lnTo>
                  <a:lnTo>
                    <a:pt x="8934" y="9140"/>
                  </a:lnTo>
                  <a:lnTo>
                    <a:pt x="8935" y="9172"/>
                  </a:lnTo>
                  <a:lnTo>
                    <a:pt x="8936" y="9205"/>
                  </a:lnTo>
                  <a:lnTo>
                    <a:pt x="8934" y="9237"/>
                  </a:lnTo>
                  <a:lnTo>
                    <a:pt x="8932" y="9268"/>
                  </a:lnTo>
                  <a:lnTo>
                    <a:pt x="8928" y="9299"/>
                  </a:lnTo>
                  <a:lnTo>
                    <a:pt x="8922" y="9330"/>
                  </a:lnTo>
                  <a:lnTo>
                    <a:pt x="8916" y="9360"/>
                  </a:lnTo>
                  <a:lnTo>
                    <a:pt x="8908" y="9389"/>
                  </a:lnTo>
                  <a:lnTo>
                    <a:pt x="8900" y="9418"/>
                  </a:lnTo>
                  <a:lnTo>
                    <a:pt x="8890" y="9447"/>
                  </a:lnTo>
                  <a:lnTo>
                    <a:pt x="8877" y="9474"/>
                  </a:lnTo>
                  <a:lnTo>
                    <a:pt x="8865" y="9501"/>
                  </a:lnTo>
                  <a:lnTo>
                    <a:pt x="8852" y="9527"/>
                  </a:lnTo>
                  <a:lnTo>
                    <a:pt x="8838" y="9551"/>
                  </a:lnTo>
                  <a:lnTo>
                    <a:pt x="8822" y="9577"/>
                  </a:lnTo>
                  <a:lnTo>
                    <a:pt x="8806" y="9600"/>
                  </a:lnTo>
                  <a:lnTo>
                    <a:pt x="8789" y="9622"/>
                  </a:lnTo>
                  <a:lnTo>
                    <a:pt x="8771" y="9643"/>
                  </a:lnTo>
                  <a:lnTo>
                    <a:pt x="8751" y="9663"/>
                  </a:lnTo>
                  <a:lnTo>
                    <a:pt x="8731" y="9683"/>
                  </a:lnTo>
                  <a:lnTo>
                    <a:pt x="8710" y="9701"/>
                  </a:lnTo>
                  <a:lnTo>
                    <a:pt x="8689" y="9717"/>
                  </a:lnTo>
                  <a:lnTo>
                    <a:pt x="8666" y="9733"/>
                  </a:lnTo>
                  <a:lnTo>
                    <a:pt x="8643" y="9747"/>
                  </a:lnTo>
                  <a:lnTo>
                    <a:pt x="8619" y="9760"/>
                  </a:lnTo>
                  <a:lnTo>
                    <a:pt x="8594" y="9771"/>
                  </a:lnTo>
                  <a:lnTo>
                    <a:pt x="8569" y="9781"/>
                  </a:lnTo>
                  <a:lnTo>
                    <a:pt x="8544" y="9790"/>
                  </a:lnTo>
                  <a:lnTo>
                    <a:pt x="8517" y="9798"/>
                  </a:lnTo>
                  <a:lnTo>
                    <a:pt x="8490" y="9804"/>
                  </a:lnTo>
                  <a:lnTo>
                    <a:pt x="8462" y="9808"/>
                  </a:lnTo>
                  <a:close/>
                  <a:moveTo>
                    <a:pt x="7072" y="9808"/>
                  </a:moveTo>
                  <a:lnTo>
                    <a:pt x="7044" y="9810"/>
                  </a:lnTo>
                  <a:lnTo>
                    <a:pt x="7017" y="9810"/>
                  </a:lnTo>
                  <a:lnTo>
                    <a:pt x="6989" y="9809"/>
                  </a:lnTo>
                  <a:lnTo>
                    <a:pt x="6962" y="9806"/>
                  </a:lnTo>
                  <a:lnTo>
                    <a:pt x="6935" y="9801"/>
                  </a:lnTo>
                  <a:lnTo>
                    <a:pt x="6909" y="9796"/>
                  </a:lnTo>
                  <a:lnTo>
                    <a:pt x="6883" y="9787"/>
                  </a:lnTo>
                  <a:lnTo>
                    <a:pt x="6856" y="9778"/>
                  </a:lnTo>
                  <a:lnTo>
                    <a:pt x="6831" y="9768"/>
                  </a:lnTo>
                  <a:lnTo>
                    <a:pt x="6807" y="9756"/>
                  </a:lnTo>
                  <a:lnTo>
                    <a:pt x="6783" y="9743"/>
                  </a:lnTo>
                  <a:lnTo>
                    <a:pt x="6759" y="9729"/>
                  </a:lnTo>
                  <a:lnTo>
                    <a:pt x="6735" y="9713"/>
                  </a:lnTo>
                  <a:lnTo>
                    <a:pt x="6713" y="9697"/>
                  </a:lnTo>
                  <a:lnTo>
                    <a:pt x="6691" y="9679"/>
                  </a:lnTo>
                  <a:lnTo>
                    <a:pt x="6671" y="9658"/>
                  </a:lnTo>
                  <a:lnTo>
                    <a:pt x="6651" y="9638"/>
                  </a:lnTo>
                  <a:lnTo>
                    <a:pt x="6631" y="9617"/>
                  </a:lnTo>
                  <a:lnTo>
                    <a:pt x="6612" y="9595"/>
                  </a:lnTo>
                  <a:lnTo>
                    <a:pt x="6594" y="9571"/>
                  </a:lnTo>
                  <a:lnTo>
                    <a:pt x="6578" y="9546"/>
                  </a:lnTo>
                  <a:lnTo>
                    <a:pt x="6562" y="9521"/>
                  </a:lnTo>
                  <a:lnTo>
                    <a:pt x="6547" y="9494"/>
                  </a:lnTo>
                  <a:lnTo>
                    <a:pt x="6533" y="9468"/>
                  </a:lnTo>
                  <a:lnTo>
                    <a:pt x="6521" y="9440"/>
                  </a:lnTo>
                  <a:lnTo>
                    <a:pt x="6509" y="9410"/>
                  </a:lnTo>
                  <a:lnTo>
                    <a:pt x="6499" y="9381"/>
                  </a:lnTo>
                  <a:lnTo>
                    <a:pt x="6488" y="9351"/>
                  </a:lnTo>
                  <a:lnTo>
                    <a:pt x="6480" y="9320"/>
                  </a:lnTo>
                  <a:lnTo>
                    <a:pt x="6473" y="9288"/>
                  </a:lnTo>
                  <a:lnTo>
                    <a:pt x="6468" y="9256"/>
                  </a:lnTo>
                  <a:lnTo>
                    <a:pt x="6464" y="9223"/>
                  </a:lnTo>
                  <a:lnTo>
                    <a:pt x="6461" y="9189"/>
                  </a:lnTo>
                  <a:lnTo>
                    <a:pt x="6459" y="9157"/>
                  </a:lnTo>
                  <a:lnTo>
                    <a:pt x="6459" y="9125"/>
                  </a:lnTo>
                  <a:lnTo>
                    <a:pt x="6461" y="9093"/>
                  </a:lnTo>
                  <a:lnTo>
                    <a:pt x="6463" y="9061"/>
                  </a:lnTo>
                  <a:lnTo>
                    <a:pt x="6467" y="9030"/>
                  </a:lnTo>
                  <a:lnTo>
                    <a:pt x="6472" y="9000"/>
                  </a:lnTo>
                  <a:lnTo>
                    <a:pt x="6479" y="8970"/>
                  </a:lnTo>
                  <a:lnTo>
                    <a:pt x="6486" y="8939"/>
                  </a:lnTo>
                  <a:lnTo>
                    <a:pt x="6496" y="8911"/>
                  </a:lnTo>
                  <a:lnTo>
                    <a:pt x="6506" y="8883"/>
                  </a:lnTo>
                  <a:lnTo>
                    <a:pt x="6518" y="8856"/>
                  </a:lnTo>
                  <a:lnTo>
                    <a:pt x="6530" y="8828"/>
                  </a:lnTo>
                  <a:lnTo>
                    <a:pt x="6543" y="8802"/>
                  </a:lnTo>
                  <a:lnTo>
                    <a:pt x="6557" y="8777"/>
                  </a:lnTo>
                  <a:lnTo>
                    <a:pt x="6573" y="8753"/>
                  </a:lnTo>
                  <a:lnTo>
                    <a:pt x="6589" y="8730"/>
                  </a:lnTo>
                  <a:lnTo>
                    <a:pt x="6606" y="8707"/>
                  </a:lnTo>
                  <a:lnTo>
                    <a:pt x="6625" y="8686"/>
                  </a:lnTo>
                  <a:lnTo>
                    <a:pt x="6644" y="8666"/>
                  </a:lnTo>
                  <a:lnTo>
                    <a:pt x="6664" y="8647"/>
                  </a:lnTo>
                  <a:lnTo>
                    <a:pt x="6685" y="8629"/>
                  </a:lnTo>
                  <a:lnTo>
                    <a:pt x="6706" y="8613"/>
                  </a:lnTo>
                  <a:lnTo>
                    <a:pt x="6729" y="8596"/>
                  </a:lnTo>
                  <a:lnTo>
                    <a:pt x="6753" y="8582"/>
                  </a:lnTo>
                  <a:lnTo>
                    <a:pt x="6776" y="8569"/>
                  </a:lnTo>
                  <a:lnTo>
                    <a:pt x="6801" y="8558"/>
                  </a:lnTo>
                  <a:lnTo>
                    <a:pt x="6826" y="8547"/>
                  </a:lnTo>
                  <a:lnTo>
                    <a:pt x="6852" y="8539"/>
                  </a:lnTo>
                  <a:lnTo>
                    <a:pt x="6879" y="8532"/>
                  </a:lnTo>
                  <a:lnTo>
                    <a:pt x="6906" y="8526"/>
                  </a:lnTo>
                  <a:lnTo>
                    <a:pt x="6933" y="8522"/>
                  </a:lnTo>
                  <a:lnTo>
                    <a:pt x="6961" y="8520"/>
                  </a:lnTo>
                  <a:lnTo>
                    <a:pt x="6988" y="8520"/>
                  </a:lnTo>
                  <a:lnTo>
                    <a:pt x="7016" y="8521"/>
                  </a:lnTo>
                  <a:lnTo>
                    <a:pt x="7043" y="8524"/>
                  </a:lnTo>
                  <a:lnTo>
                    <a:pt x="7070" y="8528"/>
                  </a:lnTo>
                  <a:lnTo>
                    <a:pt x="7096" y="8534"/>
                  </a:lnTo>
                  <a:lnTo>
                    <a:pt x="7123" y="8542"/>
                  </a:lnTo>
                  <a:lnTo>
                    <a:pt x="7149" y="8551"/>
                  </a:lnTo>
                  <a:lnTo>
                    <a:pt x="7173" y="8561"/>
                  </a:lnTo>
                  <a:lnTo>
                    <a:pt x="7198" y="8573"/>
                  </a:lnTo>
                  <a:lnTo>
                    <a:pt x="7222" y="8586"/>
                  </a:lnTo>
                  <a:lnTo>
                    <a:pt x="7247" y="8600"/>
                  </a:lnTo>
                  <a:lnTo>
                    <a:pt x="7269" y="8617"/>
                  </a:lnTo>
                  <a:lnTo>
                    <a:pt x="7292" y="8633"/>
                  </a:lnTo>
                  <a:lnTo>
                    <a:pt x="7313" y="8651"/>
                  </a:lnTo>
                  <a:lnTo>
                    <a:pt x="7334" y="8671"/>
                  </a:lnTo>
                  <a:lnTo>
                    <a:pt x="7354" y="8691"/>
                  </a:lnTo>
                  <a:lnTo>
                    <a:pt x="7374" y="8712"/>
                  </a:lnTo>
                  <a:lnTo>
                    <a:pt x="7393" y="8735"/>
                  </a:lnTo>
                  <a:lnTo>
                    <a:pt x="7410" y="8759"/>
                  </a:lnTo>
                  <a:lnTo>
                    <a:pt x="7427" y="8783"/>
                  </a:lnTo>
                  <a:lnTo>
                    <a:pt x="7443" y="8808"/>
                  </a:lnTo>
                  <a:lnTo>
                    <a:pt x="7458" y="8835"/>
                  </a:lnTo>
                  <a:lnTo>
                    <a:pt x="7471" y="8862"/>
                  </a:lnTo>
                  <a:lnTo>
                    <a:pt x="7484" y="8890"/>
                  </a:lnTo>
                  <a:lnTo>
                    <a:pt x="7496" y="8919"/>
                  </a:lnTo>
                  <a:lnTo>
                    <a:pt x="7507" y="8948"/>
                  </a:lnTo>
                  <a:lnTo>
                    <a:pt x="7517" y="8979"/>
                  </a:lnTo>
                  <a:lnTo>
                    <a:pt x="7525" y="9010"/>
                  </a:lnTo>
                  <a:lnTo>
                    <a:pt x="7531" y="9041"/>
                  </a:lnTo>
                  <a:lnTo>
                    <a:pt x="7537" y="9073"/>
                  </a:lnTo>
                  <a:lnTo>
                    <a:pt x="7541" y="9107"/>
                  </a:lnTo>
                  <a:lnTo>
                    <a:pt x="7544" y="9140"/>
                  </a:lnTo>
                  <a:lnTo>
                    <a:pt x="7545" y="9172"/>
                  </a:lnTo>
                  <a:lnTo>
                    <a:pt x="7546" y="9205"/>
                  </a:lnTo>
                  <a:lnTo>
                    <a:pt x="7544" y="9237"/>
                  </a:lnTo>
                  <a:lnTo>
                    <a:pt x="7542" y="9268"/>
                  </a:lnTo>
                  <a:lnTo>
                    <a:pt x="7538" y="9299"/>
                  </a:lnTo>
                  <a:lnTo>
                    <a:pt x="7533" y="9330"/>
                  </a:lnTo>
                  <a:lnTo>
                    <a:pt x="7526" y="9360"/>
                  </a:lnTo>
                  <a:lnTo>
                    <a:pt x="7518" y="9389"/>
                  </a:lnTo>
                  <a:lnTo>
                    <a:pt x="7510" y="9418"/>
                  </a:lnTo>
                  <a:lnTo>
                    <a:pt x="7500" y="9447"/>
                  </a:lnTo>
                  <a:lnTo>
                    <a:pt x="7487" y="9474"/>
                  </a:lnTo>
                  <a:lnTo>
                    <a:pt x="7475" y="9501"/>
                  </a:lnTo>
                  <a:lnTo>
                    <a:pt x="7462" y="9527"/>
                  </a:lnTo>
                  <a:lnTo>
                    <a:pt x="7448" y="9551"/>
                  </a:lnTo>
                  <a:lnTo>
                    <a:pt x="7432" y="9577"/>
                  </a:lnTo>
                  <a:lnTo>
                    <a:pt x="7416" y="9600"/>
                  </a:lnTo>
                  <a:lnTo>
                    <a:pt x="7399" y="9622"/>
                  </a:lnTo>
                  <a:lnTo>
                    <a:pt x="7381" y="9643"/>
                  </a:lnTo>
                  <a:lnTo>
                    <a:pt x="7361" y="9663"/>
                  </a:lnTo>
                  <a:lnTo>
                    <a:pt x="7341" y="9683"/>
                  </a:lnTo>
                  <a:lnTo>
                    <a:pt x="7320" y="9701"/>
                  </a:lnTo>
                  <a:lnTo>
                    <a:pt x="7299" y="9717"/>
                  </a:lnTo>
                  <a:lnTo>
                    <a:pt x="7276" y="9733"/>
                  </a:lnTo>
                  <a:lnTo>
                    <a:pt x="7253" y="9747"/>
                  </a:lnTo>
                  <a:lnTo>
                    <a:pt x="7228" y="9760"/>
                  </a:lnTo>
                  <a:lnTo>
                    <a:pt x="7204" y="9771"/>
                  </a:lnTo>
                  <a:lnTo>
                    <a:pt x="7179" y="9781"/>
                  </a:lnTo>
                  <a:lnTo>
                    <a:pt x="7153" y="9790"/>
                  </a:lnTo>
                  <a:lnTo>
                    <a:pt x="7127" y="9798"/>
                  </a:lnTo>
                  <a:lnTo>
                    <a:pt x="7099" y="9804"/>
                  </a:lnTo>
                  <a:lnTo>
                    <a:pt x="7072" y="9808"/>
                  </a:lnTo>
                  <a:close/>
                  <a:moveTo>
                    <a:pt x="5681" y="9808"/>
                  </a:moveTo>
                  <a:lnTo>
                    <a:pt x="5653" y="9810"/>
                  </a:lnTo>
                  <a:lnTo>
                    <a:pt x="5626" y="9810"/>
                  </a:lnTo>
                  <a:lnTo>
                    <a:pt x="5598" y="9809"/>
                  </a:lnTo>
                  <a:lnTo>
                    <a:pt x="5571" y="9806"/>
                  </a:lnTo>
                  <a:lnTo>
                    <a:pt x="5544" y="9801"/>
                  </a:lnTo>
                  <a:lnTo>
                    <a:pt x="5518" y="9796"/>
                  </a:lnTo>
                  <a:lnTo>
                    <a:pt x="5492" y="9787"/>
                  </a:lnTo>
                  <a:lnTo>
                    <a:pt x="5466" y="9778"/>
                  </a:lnTo>
                  <a:lnTo>
                    <a:pt x="5441" y="9768"/>
                  </a:lnTo>
                  <a:lnTo>
                    <a:pt x="5416" y="9756"/>
                  </a:lnTo>
                  <a:lnTo>
                    <a:pt x="5392" y="9743"/>
                  </a:lnTo>
                  <a:lnTo>
                    <a:pt x="5369" y="9729"/>
                  </a:lnTo>
                  <a:lnTo>
                    <a:pt x="5345" y="9713"/>
                  </a:lnTo>
                  <a:lnTo>
                    <a:pt x="5322" y="9697"/>
                  </a:lnTo>
                  <a:lnTo>
                    <a:pt x="5301" y="9679"/>
                  </a:lnTo>
                  <a:lnTo>
                    <a:pt x="5280" y="9658"/>
                  </a:lnTo>
                  <a:lnTo>
                    <a:pt x="5260" y="9638"/>
                  </a:lnTo>
                  <a:lnTo>
                    <a:pt x="5241" y="9617"/>
                  </a:lnTo>
                  <a:lnTo>
                    <a:pt x="5221" y="9595"/>
                  </a:lnTo>
                  <a:lnTo>
                    <a:pt x="5204" y="9571"/>
                  </a:lnTo>
                  <a:lnTo>
                    <a:pt x="5187" y="9546"/>
                  </a:lnTo>
                  <a:lnTo>
                    <a:pt x="5171" y="9521"/>
                  </a:lnTo>
                  <a:lnTo>
                    <a:pt x="5157" y="9494"/>
                  </a:lnTo>
                  <a:lnTo>
                    <a:pt x="5143" y="9468"/>
                  </a:lnTo>
                  <a:lnTo>
                    <a:pt x="5130" y="9440"/>
                  </a:lnTo>
                  <a:lnTo>
                    <a:pt x="5119" y="9410"/>
                  </a:lnTo>
                  <a:lnTo>
                    <a:pt x="5108" y="9381"/>
                  </a:lnTo>
                  <a:lnTo>
                    <a:pt x="5098" y="9351"/>
                  </a:lnTo>
                  <a:lnTo>
                    <a:pt x="5090" y="9320"/>
                  </a:lnTo>
                  <a:lnTo>
                    <a:pt x="5083" y="9288"/>
                  </a:lnTo>
                  <a:lnTo>
                    <a:pt x="5077" y="9256"/>
                  </a:lnTo>
                  <a:lnTo>
                    <a:pt x="5073" y="9223"/>
                  </a:lnTo>
                  <a:lnTo>
                    <a:pt x="5070" y="9189"/>
                  </a:lnTo>
                  <a:lnTo>
                    <a:pt x="5069" y="9157"/>
                  </a:lnTo>
                  <a:lnTo>
                    <a:pt x="5069" y="9125"/>
                  </a:lnTo>
                  <a:lnTo>
                    <a:pt x="5070" y="9093"/>
                  </a:lnTo>
                  <a:lnTo>
                    <a:pt x="5073" y="9061"/>
                  </a:lnTo>
                  <a:lnTo>
                    <a:pt x="5077" y="9030"/>
                  </a:lnTo>
                  <a:lnTo>
                    <a:pt x="5082" y="9000"/>
                  </a:lnTo>
                  <a:lnTo>
                    <a:pt x="5088" y="8970"/>
                  </a:lnTo>
                  <a:lnTo>
                    <a:pt x="5096" y="8939"/>
                  </a:lnTo>
                  <a:lnTo>
                    <a:pt x="5106" y="8911"/>
                  </a:lnTo>
                  <a:lnTo>
                    <a:pt x="5116" y="8883"/>
                  </a:lnTo>
                  <a:lnTo>
                    <a:pt x="5127" y="8856"/>
                  </a:lnTo>
                  <a:lnTo>
                    <a:pt x="5139" y="8828"/>
                  </a:lnTo>
                  <a:lnTo>
                    <a:pt x="5153" y="8802"/>
                  </a:lnTo>
                  <a:lnTo>
                    <a:pt x="5167" y="8777"/>
                  </a:lnTo>
                  <a:lnTo>
                    <a:pt x="5182" y="8753"/>
                  </a:lnTo>
                  <a:lnTo>
                    <a:pt x="5198" y="8730"/>
                  </a:lnTo>
                  <a:lnTo>
                    <a:pt x="5216" y="8707"/>
                  </a:lnTo>
                  <a:lnTo>
                    <a:pt x="5235" y="8686"/>
                  </a:lnTo>
                  <a:lnTo>
                    <a:pt x="5254" y="8666"/>
                  </a:lnTo>
                  <a:lnTo>
                    <a:pt x="5274" y="8647"/>
                  </a:lnTo>
                  <a:lnTo>
                    <a:pt x="5295" y="8629"/>
                  </a:lnTo>
                  <a:lnTo>
                    <a:pt x="5316" y="8613"/>
                  </a:lnTo>
                  <a:lnTo>
                    <a:pt x="5338" y="8596"/>
                  </a:lnTo>
                  <a:lnTo>
                    <a:pt x="5362" y="8582"/>
                  </a:lnTo>
                  <a:lnTo>
                    <a:pt x="5386" y="8569"/>
                  </a:lnTo>
                  <a:lnTo>
                    <a:pt x="5411" y="8558"/>
                  </a:lnTo>
                  <a:lnTo>
                    <a:pt x="5436" y="8547"/>
                  </a:lnTo>
                  <a:lnTo>
                    <a:pt x="5462" y="8539"/>
                  </a:lnTo>
                  <a:lnTo>
                    <a:pt x="5489" y="8532"/>
                  </a:lnTo>
                  <a:lnTo>
                    <a:pt x="5516" y="8526"/>
                  </a:lnTo>
                  <a:lnTo>
                    <a:pt x="5543" y="8522"/>
                  </a:lnTo>
                  <a:lnTo>
                    <a:pt x="5571" y="8520"/>
                  </a:lnTo>
                  <a:lnTo>
                    <a:pt x="5598" y="8520"/>
                  </a:lnTo>
                  <a:lnTo>
                    <a:pt x="5626" y="8521"/>
                  </a:lnTo>
                  <a:lnTo>
                    <a:pt x="5653" y="8524"/>
                  </a:lnTo>
                  <a:lnTo>
                    <a:pt x="5680" y="8528"/>
                  </a:lnTo>
                  <a:lnTo>
                    <a:pt x="5706" y="8534"/>
                  </a:lnTo>
                  <a:lnTo>
                    <a:pt x="5732" y="8542"/>
                  </a:lnTo>
                  <a:lnTo>
                    <a:pt x="5758" y="8551"/>
                  </a:lnTo>
                  <a:lnTo>
                    <a:pt x="5783" y="8561"/>
                  </a:lnTo>
                  <a:lnTo>
                    <a:pt x="5808" y="8573"/>
                  </a:lnTo>
                  <a:lnTo>
                    <a:pt x="5832" y="8586"/>
                  </a:lnTo>
                  <a:lnTo>
                    <a:pt x="5855" y="8600"/>
                  </a:lnTo>
                  <a:lnTo>
                    <a:pt x="5879" y="8617"/>
                  </a:lnTo>
                  <a:lnTo>
                    <a:pt x="5901" y="8633"/>
                  </a:lnTo>
                  <a:lnTo>
                    <a:pt x="5923" y="8651"/>
                  </a:lnTo>
                  <a:lnTo>
                    <a:pt x="5944" y="8671"/>
                  </a:lnTo>
                  <a:lnTo>
                    <a:pt x="5964" y="8691"/>
                  </a:lnTo>
                  <a:lnTo>
                    <a:pt x="5983" y="8712"/>
                  </a:lnTo>
                  <a:lnTo>
                    <a:pt x="6003" y="8735"/>
                  </a:lnTo>
                  <a:lnTo>
                    <a:pt x="6020" y="8759"/>
                  </a:lnTo>
                  <a:lnTo>
                    <a:pt x="6037" y="8783"/>
                  </a:lnTo>
                  <a:lnTo>
                    <a:pt x="6053" y="8808"/>
                  </a:lnTo>
                  <a:lnTo>
                    <a:pt x="6067" y="8835"/>
                  </a:lnTo>
                  <a:lnTo>
                    <a:pt x="6081" y="8862"/>
                  </a:lnTo>
                  <a:lnTo>
                    <a:pt x="6094" y="8890"/>
                  </a:lnTo>
                  <a:lnTo>
                    <a:pt x="6105" y="8919"/>
                  </a:lnTo>
                  <a:lnTo>
                    <a:pt x="6117" y="8948"/>
                  </a:lnTo>
                  <a:lnTo>
                    <a:pt x="6126" y="8979"/>
                  </a:lnTo>
                  <a:lnTo>
                    <a:pt x="6134" y="9010"/>
                  </a:lnTo>
                  <a:lnTo>
                    <a:pt x="6141" y="9041"/>
                  </a:lnTo>
                  <a:lnTo>
                    <a:pt x="6146" y="9073"/>
                  </a:lnTo>
                  <a:lnTo>
                    <a:pt x="6151" y="9107"/>
                  </a:lnTo>
                  <a:lnTo>
                    <a:pt x="6154" y="9140"/>
                  </a:lnTo>
                  <a:lnTo>
                    <a:pt x="6155" y="9172"/>
                  </a:lnTo>
                  <a:lnTo>
                    <a:pt x="6155" y="9205"/>
                  </a:lnTo>
                  <a:lnTo>
                    <a:pt x="6154" y="9237"/>
                  </a:lnTo>
                  <a:lnTo>
                    <a:pt x="6151" y="9268"/>
                  </a:lnTo>
                  <a:lnTo>
                    <a:pt x="6147" y="9299"/>
                  </a:lnTo>
                  <a:lnTo>
                    <a:pt x="6142" y="9330"/>
                  </a:lnTo>
                  <a:lnTo>
                    <a:pt x="6136" y="9360"/>
                  </a:lnTo>
                  <a:lnTo>
                    <a:pt x="6128" y="9389"/>
                  </a:lnTo>
                  <a:lnTo>
                    <a:pt x="6119" y="9418"/>
                  </a:lnTo>
                  <a:lnTo>
                    <a:pt x="6108" y="9447"/>
                  </a:lnTo>
                  <a:lnTo>
                    <a:pt x="6097" y="9474"/>
                  </a:lnTo>
                  <a:lnTo>
                    <a:pt x="6085" y="9501"/>
                  </a:lnTo>
                  <a:lnTo>
                    <a:pt x="6071" y="9527"/>
                  </a:lnTo>
                  <a:lnTo>
                    <a:pt x="6057" y="9551"/>
                  </a:lnTo>
                  <a:lnTo>
                    <a:pt x="6042" y="9577"/>
                  </a:lnTo>
                  <a:lnTo>
                    <a:pt x="6026" y="9600"/>
                  </a:lnTo>
                  <a:lnTo>
                    <a:pt x="6008" y="9622"/>
                  </a:lnTo>
                  <a:lnTo>
                    <a:pt x="5990" y="9643"/>
                  </a:lnTo>
                  <a:lnTo>
                    <a:pt x="5970" y="9663"/>
                  </a:lnTo>
                  <a:lnTo>
                    <a:pt x="5950" y="9683"/>
                  </a:lnTo>
                  <a:lnTo>
                    <a:pt x="5930" y="9701"/>
                  </a:lnTo>
                  <a:lnTo>
                    <a:pt x="5908" y="9717"/>
                  </a:lnTo>
                  <a:lnTo>
                    <a:pt x="5886" y="9733"/>
                  </a:lnTo>
                  <a:lnTo>
                    <a:pt x="5863" y="9747"/>
                  </a:lnTo>
                  <a:lnTo>
                    <a:pt x="5838" y="9760"/>
                  </a:lnTo>
                  <a:lnTo>
                    <a:pt x="5813" y="9771"/>
                  </a:lnTo>
                  <a:lnTo>
                    <a:pt x="5788" y="9781"/>
                  </a:lnTo>
                  <a:lnTo>
                    <a:pt x="5763" y="9790"/>
                  </a:lnTo>
                  <a:lnTo>
                    <a:pt x="5736" y="9798"/>
                  </a:lnTo>
                  <a:lnTo>
                    <a:pt x="5708" y="9804"/>
                  </a:lnTo>
                  <a:lnTo>
                    <a:pt x="5681" y="9808"/>
                  </a:lnTo>
                  <a:close/>
                  <a:moveTo>
                    <a:pt x="16025" y="3293"/>
                  </a:moveTo>
                  <a:lnTo>
                    <a:pt x="16006" y="3269"/>
                  </a:lnTo>
                  <a:lnTo>
                    <a:pt x="15983" y="3246"/>
                  </a:lnTo>
                  <a:lnTo>
                    <a:pt x="15956" y="3225"/>
                  </a:lnTo>
                  <a:lnTo>
                    <a:pt x="15924" y="3206"/>
                  </a:lnTo>
                  <a:lnTo>
                    <a:pt x="15890" y="3188"/>
                  </a:lnTo>
                  <a:lnTo>
                    <a:pt x="15853" y="3171"/>
                  </a:lnTo>
                  <a:lnTo>
                    <a:pt x="15811" y="3156"/>
                  </a:lnTo>
                  <a:lnTo>
                    <a:pt x="15768" y="3141"/>
                  </a:lnTo>
                  <a:lnTo>
                    <a:pt x="15722" y="3128"/>
                  </a:lnTo>
                  <a:lnTo>
                    <a:pt x="15674" y="3117"/>
                  </a:lnTo>
                  <a:lnTo>
                    <a:pt x="15624" y="3108"/>
                  </a:lnTo>
                  <a:lnTo>
                    <a:pt x="15572" y="3099"/>
                  </a:lnTo>
                  <a:lnTo>
                    <a:pt x="15518" y="3093"/>
                  </a:lnTo>
                  <a:lnTo>
                    <a:pt x="15464" y="3087"/>
                  </a:lnTo>
                  <a:lnTo>
                    <a:pt x="15408" y="3083"/>
                  </a:lnTo>
                  <a:lnTo>
                    <a:pt x="15352" y="3080"/>
                  </a:lnTo>
                  <a:lnTo>
                    <a:pt x="15295" y="3079"/>
                  </a:lnTo>
                  <a:lnTo>
                    <a:pt x="15239" y="3079"/>
                  </a:lnTo>
                  <a:lnTo>
                    <a:pt x="15182" y="3081"/>
                  </a:lnTo>
                  <a:lnTo>
                    <a:pt x="15126" y="3084"/>
                  </a:lnTo>
                  <a:lnTo>
                    <a:pt x="15071" y="3088"/>
                  </a:lnTo>
                  <a:lnTo>
                    <a:pt x="15015" y="3093"/>
                  </a:lnTo>
                  <a:lnTo>
                    <a:pt x="14962" y="3101"/>
                  </a:lnTo>
                  <a:lnTo>
                    <a:pt x="14909" y="3109"/>
                  </a:lnTo>
                  <a:lnTo>
                    <a:pt x="14859" y="3119"/>
                  </a:lnTo>
                  <a:lnTo>
                    <a:pt x="14811" y="3130"/>
                  </a:lnTo>
                  <a:lnTo>
                    <a:pt x="14764" y="3143"/>
                  </a:lnTo>
                  <a:lnTo>
                    <a:pt x="14720" y="3157"/>
                  </a:lnTo>
                  <a:lnTo>
                    <a:pt x="14678" y="3173"/>
                  </a:lnTo>
                  <a:lnTo>
                    <a:pt x="14640" y="3189"/>
                  </a:lnTo>
                  <a:lnTo>
                    <a:pt x="14605" y="3208"/>
                  </a:lnTo>
                  <a:lnTo>
                    <a:pt x="14574" y="3227"/>
                  </a:lnTo>
                  <a:lnTo>
                    <a:pt x="14563" y="3236"/>
                  </a:lnTo>
                  <a:lnTo>
                    <a:pt x="14551" y="3246"/>
                  </a:lnTo>
                  <a:lnTo>
                    <a:pt x="14541" y="3258"/>
                  </a:lnTo>
                  <a:lnTo>
                    <a:pt x="14531" y="3273"/>
                  </a:lnTo>
                  <a:lnTo>
                    <a:pt x="14521" y="3289"/>
                  </a:lnTo>
                  <a:lnTo>
                    <a:pt x="14511" y="3307"/>
                  </a:lnTo>
                  <a:lnTo>
                    <a:pt x="14502" y="3326"/>
                  </a:lnTo>
                  <a:lnTo>
                    <a:pt x="14493" y="3347"/>
                  </a:lnTo>
                  <a:lnTo>
                    <a:pt x="14484" y="3369"/>
                  </a:lnTo>
                  <a:lnTo>
                    <a:pt x="14476" y="3394"/>
                  </a:lnTo>
                  <a:lnTo>
                    <a:pt x="14467" y="3420"/>
                  </a:lnTo>
                  <a:lnTo>
                    <a:pt x="14460" y="3447"/>
                  </a:lnTo>
                  <a:lnTo>
                    <a:pt x="14452" y="3475"/>
                  </a:lnTo>
                  <a:lnTo>
                    <a:pt x="14444" y="3506"/>
                  </a:lnTo>
                  <a:lnTo>
                    <a:pt x="14437" y="3538"/>
                  </a:lnTo>
                  <a:lnTo>
                    <a:pt x="14430" y="3570"/>
                  </a:lnTo>
                  <a:lnTo>
                    <a:pt x="14416" y="3639"/>
                  </a:lnTo>
                  <a:lnTo>
                    <a:pt x="14404" y="3712"/>
                  </a:lnTo>
                  <a:lnTo>
                    <a:pt x="14393" y="3791"/>
                  </a:lnTo>
                  <a:lnTo>
                    <a:pt x="14382" y="3873"/>
                  </a:lnTo>
                  <a:lnTo>
                    <a:pt x="14373" y="3957"/>
                  </a:lnTo>
                  <a:lnTo>
                    <a:pt x="14365" y="4046"/>
                  </a:lnTo>
                  <a:lnTo>
                    <a:pt x="14357" y="4137"/>
                  </a:lnTo>
                  <a:lnTo>
                    <a:pt x="14350" y="4231"/>
                  </a:lnTo>
                  <a:lnTo>
                    <a:pt x="14264" y="4081"/>
                  </a:lnTo>
                  <a:lnTo>
                    <a:pt x="14167" y="3927"/>
                  </a:lnTo>
                  <a:lnTo>
                    <a:pt x="14060" y="3767"/>
                  </a:lnTo>
                  <a:lnTo>
                    <a:pt x="13942" y="3603"/>
                  </a:lnTo>
                  <a:lnTo>
                    <a:pt x="13814" y="3435"/>
                  </a:lnTo>
                  <a:lnTo>
                    <a:pt x="13676" y="3263"/>
                  </a:lnTo>
                  <a:lnTo>
                    <a:pt x="13527" y="3090"/>
                  </a:lnTo>
                  <a:lnTo>
                    <a:pt x="13369" y="2915"/>
                  </a:lnTo>
                  <a:lnTo>
                    <a:pt x="13201" y="2738"/>
                  </a:lnTo>
                  <a:lnTo>
                    <a:pt x="13023" y="2562"/>
                  </a:lnTo>
                  <a:lnTo>
                    <a:pt x="12837" y="2385"/>
                  </a:lnTo>
                  <a:lnTo>
                    <a:pt x="12640" y="2210"/>
                  </a:lnTo>
                  <a:lnTo>
                    <a:pt x="12436" y="2036"/>
                  </a:lnTo>
                  <a:lnTo>
                    <a:pt x="12221" y="1865"/>
                  </a:lnTo>
                  <a:lnTo>
                    <a:pt x="11998" y="1697"/>
                  </a:lnTo>
                  <a:lnTo>
                    <a:pt x="11766" y="1533"/>
                  </a:lnTo>
                  <a:lnTo>
                    <a:pt x="11525" y="1374"/>
                  </a:lnTo>
                  <a:lnTo>
                    <a:pt x="11276" y="1219"/>
                  </a:lnTo>
                  <a:lnTo>
                    <a:pt x="11019" y="1071"/>
                  </a:lnTo>
                  <a:lnTo>
                    <a:pt x="10754" y="929"/>
                  </a:lnTo>
                  <a:lnTo>
                    <a:pt x="10480" y="795"/>
                  </a:lnTo>
                  <a:lnTo>
                    <a:pt x="10199" y="669"/>
                  </a:lnTo>
                  <a:lnTo>
                    <a:pt x="9910" y="551"/>
                  </a:lnTo>
                  <a:lnTo>
                    <a:pt x="9613" y="443"/>
                  </a:lnTo>
                  <a:lnTo>
                    <a:pt x="9309" y="345"/>
                  </a:lnTo>
                  <a:lnTo>
                    <a:pt x="8997" y="257"/>
                  </a:lnTo>
                  <a:lnTo>
                    <a:pt x="8678" y="182"/>
                  </a:lnTo>
                  <a:lnTo>
                    <a:pt x="8352" y="118"/>
                  </a:lnTo>
                  <a:lnTo>
                    <a:pt x="8020" y="68"/>
                  </a:lnTo>
                  <a:lnTo>
                    <a:pt x="7680" y="30"/>
                  </a:lnTo>
                  <a:lnTo>
                    <a:pt x="7333" y="8"/>
                  </a:lnTo>
                  <a:lnTo>
                    <a:pt x="6980" y="0"/>
                  </a:lnTo>
                  <a:lnTo>
                    <a:pt x="6501" y="11"/>
                  </a:lnTo>
                  <a:lnTo>
                    <a:pt x="6041" y="43"/>
                  </a:lnTo>
                  <a:lnTo>
                    <a:pt x="5600" y="96"/>
                  </a:lnTo>
                  <a:lnTo>
                    <a:pt x="5179" y="167"/>
                  </a:lnTo>
                  <a:lnTo>
                    <a:pt x="4778" y="257"/>
                  </a:lnTo>
                  <a:lnTo>
                    <a:pt x="4395" y="362"/>
                  </a:lnTo>
                  <a:lnTo>
                    <a:pt x="4030" y="483"/>
                  </a:lnTo>
                  <a:lnTo>
                    <a:pt x="3684" y="617"/>
                  </a:lnTo>
                  <a:lnTo>
                    <a:pt x="3356" y="764"/>
                  </a:lnTo>
                  <a:lnTo>
                    <a:pt x="3044" y="924"/>
                  </a:lnTo>
                  <a:lnTo>
                    <a:pt x="2751" y="1092"/>
                  </a:lnTo>
                  <a:lnTo>
                    <a:pt x="2474" y="1271"/>
                  </a:lnTo>
                  <a:lnTo>
                    <a:pt x="2214" y="1456"/>
                  </a:lnTo>
                  <a:lnTo>
                    <a:pt x="1970" y="1648"/>
                  </a:lnTo>
                  <a:lnTo>
                    <a:pt x="1742" y="1846"/>
                  </a:lnTo>
                  <a:lnTo>
                    <a:pt x="1529" y="2047"/>
                  </a:lnTo>
                  <a:lnTo>
                    <a:pt x="1333" y="2252"/>
                  </a:lnTo>
                  <a:lnTo>
                    <a:pt x="1150" y="2457"/>
                  </a:lnTo>
                  <a:lnTo>
                    <a:pt x="983" y="2663"/>
                  </a:lnTo>
                  <a:lnTo>
                    <a:pt x="830" y="2868"/>
                  </a:lnTo>
                  <a:lnTo>
                    <a:pt x="691" y="3072"/>
                  </a:lnTo>
                  <a:lnTo>
                    <a:pt x="565" y="3271"/>
                  </a:lnTo>
                  <a:lnTo>
                    <a:pt x="454" y="3466"/>
                  </a:lnTo>
                  <a:lnTo>
                    <a:pt x="356" y="3655"/>
                  </a:lnTo>
                  <a:lnTo>
                    <a:pt x="269" y="3836"/>
                  </a:lnTo>
                  <a:lnTo>
                    <a:pt x="197" y="4010"/>
                  </a:lnTo>
                  <a:lnTo>
                    <a:pt x="135" y="4174"/>
                  </a:lnTo>
                  <a:lnTo>
                    <a:pt x="86" y="4326"/>
                  </a:lnTo>
                  <a:lnTo>
                    <a:pt x="47" y="4468"/>
                  </a:lnTo>
                  <a:lnTo>
                    <a:pt x="21" y="4596"/>
                  </a:lnTo>
                  <a:lnTo>
                    <a:pt x="5" y="4709"/>
                  </a:lnTo>
                  <a:lnTo>
                    <a:pt x="0" y="4805"/>
                  </a:lnTo>
                  <a:lnTo>
                    <a:pt x="4" y="4878"/>
                  </a:lnTo>
                  <a:lnTo>
                    <a:pt x="14" y="4958"/>
                  </a:lnTo>
                  <a:lnTo>
                    <a:pt x="33" y="5042"/>
                  </a:lnTo>
                  <a:lnTo>
                    <a:pt x="58" y="5133"/>
                  </a:lnTo>
                  <a:lnTo>
                    <a:pt x="91" y="5230"/>
                  </a:lnTo>
                  <a:lnTo>
                    <a:pt x="131" y="5330"/>
                  </a:lnTo>
                  <a:lnTo>
                    <a:pt x="178" y="5436"/>
                  </a:lnTo>
                  <a:lnTo>
                    <a:pt x="234" y="5545"/>
                  </a:lnTo>
                  <a:lnTo>
                    <a:pt x="295" y="5657"/>
                  </a:lnTo>
                  <a:lnTo>
                    <a:pt x="365" y="5773"/>
                  </a:lnTo>
                  <a:lnTo>
                    <a:pt x="442" y="5891"/>
                  </a:lnTo>
                  <a:lnTo>
                    <a:pt x="525" y="6012"/>
                  </a:lnTo>
                  <a:lnTo>
                    <a:pt x="617" y="6134"/>
                  </a:lnTo>
                  <a:lnTo>
                    <a:pt x="716" y="6258"/>
                  </a:lnTo>
                  <a:lnTo>
                    <a:pt x="821" y="6383"/>
                  </a:lnTo>
                  <a:lnTo>
                    <a:pt x="934" y="6508"/>
                  </a:lnTo>
                  <a:lnTo>
                    <a:pt x="1054" y="6634"/>
                  </a:lnTo>
                  <a:lnTo>
                    <a:pt x="1182" y="6759"/>
                  </a:lnTo>
                  <a:lnTo>
                    <a:pt x="1317" y="6884"/>
                  </a:lnTo>
                  <a:lnTo>
                    <a:pt x="1460" y="7007"/>
                  </a:lnTo>
                  <a:lnTo>
                    <a:pt x="1609" y="7130"/>
                  </a:lnTo>
                  <a:lnTo>
                    <a:pt x="1766" y="7250"/>
                  </a:lnTo>
                  <a:lnTo>
                    <a:pt x="1930" y="7368"/>
                  </a:lnTo>
                  <a:lnTo>
                    <a:pt x="2102" y="7484"/>
                  </a:lnTo>
                  <a:lnTo>
                    <a:pt x="2281" y="7596"/>
                  </a:lnTo>
                  <a:lnTo>
                    <a:pt x="2467" y="7705"/>
                  </a:lnTo>
                  <a:lnTo>
                    <a:pt x="2660" y="7810"/>
                  </a:lnTo>
                  <a:lnTo>
                    <a:pt x="2861" y="7910"/>
                  </a:lnTo>
                  <a:lnTo>
                    <a:pt x="3069" y="8005"/>
                  </a:lnTo>
                  <a:lnTo>
                    <a:pt x="3284" y="8096"/>
                  </a:lnTo>
                  <a:lnTo>
                    <a:pt x="3507" y="8181"/>
                  </a:lnTo>
                  <a:lnTo>
                    <a:pt x="3737" y="8260"/>
                  </a:lnTo>
                  <a:lnTo>
                    <a:pt x="3771" y="8342"/>
                  </a:lnTo>
                  <a:lnTo>
                    <a:pt x="3810" y="8438"/>
                  </a:lnTo>
                  <a:lnTo>
                    <a:pt x="3856" y="8544"/>
                  </a:lnTo>
                  <a:lnTo>
                    <a:pt x="3906" y="8659"/>
                  </a:lnTo>
                  <a:lnTo>
                    <a:pt x="3960" y="8781"/>
                  </a:lnTo>
                  <a:lnTo>
                    <a:pt x="4018" y="8907"/>
                  </a:lnTo>
                  <a:lnTo>
                    <a:pt x="4079" y="9035"/>
                  </a:lnTo>
                  <a:lnTo>
                    <a:pt x="4142" y="9164"/>
                  </a:lnTo>
                  <a:lnTo>
                    <a:pt x="4174" y="9229"/>
                  </a:lnTo>
                  <a:lnTo>
                    <a:pt x="4207" y="9292"/>
                  </a:lnTo>
                  <a:lnTo>
                    <a:pt x="4241" y="9355"/>
                  </a:lnTo>
                  <a:lnTo>
                    <a:pt x="4274" y="9415"/>
                  </a:lnTo>
                  <a:lnTo>
                    <a:pt x="4307" y="9476"/>
                  </a:lnTo>
                  <a:lnTo>
                    <a:pt x="4340" y="9533"/>
                  </a:lnTo>
                  <a:lnTo>
                    <a:pt x="4374" y="9590"/>
                  </a:lnTo>
                  <a:lnTo>
                    <a:pt x="4408" y="9643"/>
                  </a:lnTo>
                  <a:lnTo>
                    <a:pt x="4441" y="9695"/>
                  </a:lnTo>
                  <a:lnTo>
                    <a:pt x="4474" y="9744"/>
                  </a:lnTo>
                  <a:lnTo>
                    <a:pt x="4507" y="9789"/>
                  </a:lnTo>
                  <a:lnTo>
                    <a:pt x="4539" y="9832"/>
                  </a:lnTo>
                  <a:lnTo>
                    <a:pt x="4571" y="9871"/>
                  </a:lnTo>
                  <a:lnTo>
                    <a:pt x="4603" y="9906"/>
                  </a:lnTo>
                  <a:lnTo>
                    <a:pt x="4634" y="9937"/>
                  </a:lnTo>
                  <a:lnTo>
                    <a:pt x="4664" y="9964"/>
                  </a:lnTo>
                  <a:lnTo>
                    <a:pt x="4710" y="9994"/>
                  </a:lnTo>
                  <a:lnTo>
                    <a:pt x="4775" y="10022"/>
                  </a:lnTo>
                  <a:lnTo>
                    <a:pt x="4858" y="10049"/>
                  </a:lnTo>
                  <a:lnTo>
                    <a:pt x="4954" y="10073"/>
                  </a:lnTo>
                  <a:lnTo>
                    <a:pt x="5066" y="10095"/>
                  </a:lnTo>
                  <a:lnTo>
                    <a:pt x="5192" y="10115"/>
                  </a:lnTo>
                  <a:lnTo>
                    <a:pt x="5329" y="10133"/>
                  </a:lnTo>
                  <a:lnTo>
                    <a:pt x="5477" y="10149"/>
                  </a:lnTo>
                  <a:lnTo>
                    <a:pt x="5636" y="10163"/>
                  </a:lnTo>
                  <a:lnTo>
                    <a:pt x="5802" y="10175"/>
                  </a:lnTo>
                  <a:lnTo>
                    <a:pt x="5976" y="10185"/>
                  </a:lnTo>
                  <a:lnTo>
                    <a:pt x="6156" y="10193"/>
                  </a:lnTo>
                  <a:lnTo>
                    <a:pt x="6340" y="10199"/>
                  </a:lnTo>
                  <a:lnTo>
                    <a:pt x="6529" y="10203"/>
                  </a:lnTo>
                  <a:lnTo>
                    <a:pt x="6719" y="10205"/>
                  </a:lnTo>
                  <a:lnTo>
                    <a:pt x="6911" y="10206"/>
                  </a:lnTo>
                  <a:lnTo>
                    <a:pt x="7102" y="10205"/>
                  </a:lnTo>
                  <a:lnTo>
                    <a:pt x="7293" y="10202"/>
                  </a:lnTo>
                  <a:lnTo>
                    <a:pt x="7481" y="10197"/>
                  </a:lnTo>
                  <a:lnTo>
                    <a:pt x="7666" y="10191"/>
                  </a:lnTo>
                  <a:lnTo>
                    <a:pt x="7845" y="10183"/>
                  </a:lnTo>
                  <a:lnTo>
                    <a:pt x="8019" y="10174"/>
                  </a:lnTo>
                  <a:lnTo>
                    <a:pt x="8185" y="10163"/>
                  </a:lnTo>
                  <a:lnTo>
                    <a:pt x="8343" y="10150"/>
                  </a:lnTo>
                  <a:lnTo>
                    <a:pt x="8490" y="10135"/>
                  </a:lnTo>
                  <a:lnTo>
                    <a:pt x="8627" y="10119"/>
                  </a:lnTo>
                  <a:lnTo>
                    <a:pt x="8753" y="10102"/>
                  </a:lnTo>
                  <a:lnTo>
                    <a:pt x="8864" y="10084"/>
                  </a:lnTo>
                  <a:lnTo>
                    <a:pt x="8961" y="10063"/>
                  </a:lnTo>
                  <a:lnTo>
                    <a:pt x="9043" y="10042"/>
                  </a:lnTo>
                  <a:lnTo>
                    <a:pt x="9107" y="10018"/>
                  </a:lnTo>
                  <a:lnTo>
                    <a:pt x="9154" y="9994"/>
                  </a:lnTo>
                  <a:lnTo>
                    <a:pt x="9183" y="9971"/>
                  </a:lnTo>
                  <a:lnTo>
                    <a:pt x="9212" y="9941"/>
                  </a:lnTo>
                  <a:lnTo>
                    <a:pt x="9242" y="9905"/>
                  </a:lnTo>
                  <a:lnTo>
                    <a:pt x="9273" y="9865"/>
                  </a:lnTo>
                  <a:lnTo>
                    <a:pt x="9302" y="9820"/>
                  </a:lnTo>
                  <a:lnTo>
                    <a:pt x="9332" y="9769"/>
                  </a:lnTo>
                  <a:lnTo>
                    <a:pt x="9362" y="9715"/>
                  </a:lnTo>
                  <a:lnTo>
                    <a:pt x="9393" y="9656"/>
                  </a:lnTo>
                  <a:lnTo>
                    <a:pt x="9422" y="9594"/>
                  </a:lnTo>
                  <a:lnTo>
                    <a:pt x="9452" y="9528"/>
                  </a:lnTo>
                  <a:lnTo>
                    <a:pt x="9481" y="9460"/>
                  </a:lnTo>
                  <a:lnTo>
                    <a:pt x="9510" y="9388"/>
                  </a:lnTo>
                  <a:lnTo>
                    <a:pt x="9539" y="9315"/>
                  </a:lnTo>
                  <a:lnTo>
                    <a:pt x="9567" y="9240"/>
                  </a:lnTo>
                  <a:lnTo>
                    <a:pt x="9595" y="9163"/>
                  </a:lnTo>
                  <a:lnTo>
                    <a:pt x="9622" y="9086"/>
                  </a:lnTo>
                  <a:lnTo>
                    <a:pt x="9650" y="9006"/>
                  </a:lnTo>
                  <a:lnTo>
                    <a:pt x="9676" y="8927"/>
                  </a:lnTo>
                  <a:lnTo>
                    <a:pt x="9701" y="8848"/>
                  </a:lnTo>
                  <a:lnTo>
                    <a:pt x="9726" y="8768"/>
                  </a:lnTo>
                  <a:lnTo>
                    <a:pt x="9774" y="8612"/>
                  </a:lnTo>
                  <a:lnTo>
                    <a:pt x="9818" y="8459"/>
                  </a:lnTo>
                  <a:lnTo>
                    <a:pt x="9859" y="8315"/>
                  </a:lnTo>
                  <a:lnTo>
                    <a:pt x="9896" y="8182"/>
                  </a:lnTo>
                  <a:lnTo>
                    <a:pt x="9927" y="8062"/>
                  </a:lnTo>
                  <a:lnTo>
                    <a:pt x="9954" y="7957"/>
                  </a:lnTo>
                  <a:lnTo>
                    <a:pt x="10150" y="7889"/>
                  </a:lnTo>
                  <a:lnTo>
                    <a:pt x="10342" y="7819"/>
                  </a:lnTo>
                  <a:lnTo>
                    <a:pt x="10532" y="7746"/>
                  </a:lnTo>
                  <a:lnTo>
                    <a:pt x="10719" y="7673"/>
                  </a:lnTo>
                  <a:lnTo>
                    <a:pt x="10904" y="7596"/>
                  </a:lnTo>
                  <a:lnTo>
                    <a:pt x="11086" y="7517"/>
                  </a:lnTo>
                  <a:lnTo>
                    <a:pt x="11264" y="7438"/>
                  </a:lnTo>
                  <a:lnTo>
                    <a:pt x="11440" y="7357"/>
                  </a:lnTo>
                  <a:lnTo>
                    <a:pt x="11612" y="7274"/>
                  </a:lnTo>
                  <a:lnTo>
                    <a:pt x="11780" y="7191"/>
                  </a:lnTo>
                  <a:lnTo>
                    <a:pt x="11946" y="7106"/>
                  </a:lnTo>
                  <a:lnTo>
                    <a:pt x="12107" y="7020"/>
                  </a:lnTo>
                  <a:lnTo>
                    <a:pt x="12264" y="6933"/>
                  </a:lnTo>
                  <a:lnTo>
                    <a:pt x="12418" y="6846"/>
                  </a:lnTo>
                  <a:lnTo>
                    <a:pt x="12567" y="6758"/>
                  </a:lnTo>
                  <a:lnTo>
                    <a:pt x="12712" y="6669"/>
                  </a:lnTo>
                  <a:lnTo>
                    <a:pt x="12852" y="6580"/>
                  </a:lnTo>
                  <a:lnTo>
                    <a:pt x="12988" y="6492"/>
                  </a:lnTo>
                  <a:lnTo>
                    <a:pt x="13119" y="6403"/>
                  </a:lnTo>
                  <a:lnTo>
                    <a:pt x="13245" y="6314"/>
                  </a:lnTo>
                  <a:lnTo>
                    <a:pt x="13366" y="6226"/>
                  </a:lnTo>
                  <a:lnTo>
                    <a:pt x="13482" y="6138"/>
                  </a:lnTo>
                  <a:lnTo>
                    <a:pt x="13593" y="6051"/>
                  </a:lnTo>
                  <a:lnTo>
                    <a:pt x="13698" y="5964"/>
                  </a:lnTo>
                  <a:lnTo>
                    <a:pt x="13798" y="5878"/>
                  </a:lnTo>
                  <a:lnTo>
                    <a:pt x="13892" y="5793"/>
                  </a:lnTo>
                  <a:lnTo>
                    <a:pt x="13980" y="5709"/>
                  </a:lnTo>
                  <a:lnTo>
                    <a:pt x="14063" y="5626"/>
                  </a:lnTo>
                  <a:lnTo>
                    <a:pt x="14138" y="5545"/>
                  </a:lnTo>
                  <a:lnTo>
                    <a:pt x="14209" y="5465"/>
                  </a:lnTo>
                  <a:lnTo>
                    <a:pt x="14272" y="5386"/>
                  </a:lnTo>
                  <a:lnTo>
                    <a:pt x="14329" y="5310"/>
                  </a:lnTo>
                  <a:lnTo>
                    <a:pt x="14332" y="5402"/>
                  </a:lnTo>
                  <a:lnTo>
                    <a:pt x="14335" y="5490"/>
                  </a:lnTo>
                  <a:lnTo>
                    <a:pt x="14339" y="5577"/>
                  </a:lnTo>
                  <a:lnTo>
                    <a:pt x="14343" y="5661"/>
                  </a:lnTo>
                  <a:lnTo>
                    <a:pt x="14348" y="5741"/>
                  </a:lnTo>
                  <a:lnTo>
                    <a:pt x="14353" y="5818"/>
                  </a:lnTo>
                  <a:lnTo>
                    <a:pt x="14359" y="5890"/>
                  </a:lnTo>
                  <a:lnTo>
                    <a:pt x="14366" y="5957"/>
                  </a:lnTo>
                  <a:lnTo>
                    <a:pt x="14373" y="6021"/>
                  </a:lnTo>
                  <a:lnTo>
                    <a:pt x="14380" y="6078"/>
                  </a:lnTo>
                  <a:lnTo>
                    <a:pt x="14388" y="6130"/>
                  </a:lnTo>
                  <a:lnTo>
                    <a:pt x="14396" y="6175"/>
                  </a:lnTo>
                  <a:lnTo>
                    <a:pt x="14400" y="6195"/>
                  </a:lnTo>
                  <a:lnTo>
                    <a:pt x="14405" y="6213"/>
                  </a:lnTo>
                  <a:lnTo>
                    <a:pt x="14409" y="6231"/>
                  </a:lnTo>
                  <a:lnTo>
                    <a:pt x="14414" y="6246"/>
                  </a:lnTo>
                  <a:lnTo>
                    <a:pt x="14419" y="6260"/>
                  </a:lnTo>
                  <a:lnTo>
                    <a:pt x="14424" y="6271"/>
                  </a:lnTo>
                  <a:lnTo>
                    <a:pt x="14430" y="6281"/>
                  </a:lnTo>
                  <a:lnTo>
                    <a:pt x="14435" y="6288"/>
                  </a:lnTo>
                  <a:lnTo>
                    <a:pt x="14451" y="6306"/>
                  </a:lnTo>
                  <a:lnTo>
                    <a:pt x="14473" y="6322"/>
                  </a:lnTo>
                  <a:lnTo>
                    <a:pt x="14498" y="6337"/>
                  </a:lnTo>
                  <a:lnTo>
                    <a:pt x="14529" y="6352"/>
                  </a:lnTo>
                  <a:lnTo>
                    <a:pt x="14564" y="6365"/>
                  </a:lnTo>
                  <a:lnTo>
                    <a:pt x="14602" y="6377"/>
                  </a:lnTo>
                  <a:lnTo>
                    <a:pt x="14643" y="6388"/>
                  </a:lnTo>
                  <a:lnTo>
                    <a:pt x="14688" y="6397"/>
                  </a:lnTo>
                  <a:lnTo>
                    <a:pt x="14735" y="6406"/>
                  </a:lnTo>
                  <a:lnTo>
                    <a:pt x="14785" y="6414"/>
                  </a:lnTo>
                  <a:lnTo>
                    <a:pt x="14838" y="6420"/>
                  </a:lnTo>
                  <a:lnTo>
                    <a:pt x="14891" y="6426"/>
                  </a:lnTo>
                  <a:lnTo>
                    <a:pt x="14947" y="6430"/>
                  </a:lnTo>
                  <a:lnTo>
                    <a:pt x="15004" y="6433"/>
                  </a:lnTo>
                  <a:lnTo>
                    <a:pt x="15062" y="6436"/>
                  </a:lnTo>
                  <a:lnTo>
                    <a:pt x="15120" y="6438"/>
                  </a:lnTo>
                  <a:lnTo>
                    <a:pt x="15178" y="6438"/>
                  </a:lnTo>
                  <a:lnTo>
                    <a:pt x="15237" y="6438"/>
                  </a:lnTo>
                  <a:lnTo>
                    <a:pt x="15295" y="6437"/>
                  </a:lnTo>
                  <a:lnTo>
                    <a:pt x="15353" y="6435"/>
                  </a:lnTo>
                  <a:lnTo>
                    <a:pt x="15410" y="6433"/>
                  </a:lnTo>
                  <a:lnTo>
                    <a:pt x="15466" y="6429"/>
                  </a:lnTo>
                  <a:lnTo>
                    <a:pt x="15519" y="6425"/>
                  </a:lnTo>
                  <a:lnTo>
                    <a:pt x="15572" y="6420"/>
                  </a:lnTo>
                  <a:lnTo>
                    <a:pt x="15622" y="6414"/>
                  </a:lnTo>
                  <a:lnTo>
                    <a:pt x="15669" y="6408"/>
                  </a:lnTo>
                  <a:lnTo>
                    <a:pt x="15715" y="6400"/>
                  </a:lnTo>
                  <a:lnTo>
                    <a:pt x="15756" y="6392"/>
                  </a:lnTo>
                  <a:lnTo>
                    <a:pt x="15794" y="6384"/>
                  </a:lnTo>
                  <a:lnTo>
                    <a:pt x="15830" y="6374"/>
                  </a:lnTo>
                  <a:lnTo>
                    <a:pt x="15861" y="6365"/>
                  </a:lnTo>
                  <a:lnTo>
                    <a:pt x="15887" y="6354"/>
                  </a:lnTo>
                  <a:lnTo>
                    <a:pt x="15910" y="6335"/>
                  </a:lnTo>
                  <a:lnTo>
                    <a:pt x="15933" y="6303"/>
                  </a:lnTo>
                  <a:lnTo>
                    <a:pt x="15955" y="6258"/>
                  </a:lnTo>
                  <a:lnTo>
                    <a:pt x="15974" y="6199"/>
                  </a:lnTo>
                  <a:lnTo>
                    <a:pt x="15993" y="6130"/>
                  </a:lnTo>
                  <a:lnTo>
                    <a:pt x="16011" y="6050"/>
                  </a:lnTo>
                  <a:lnTo>
                    <a:pt x="16027" y="5960"/>
                  </a:lnTo>
                  <a:lnTo>
                    <a:pt x="16042" y="5862"/>
                  </a:lnTo>
                  <a:lnTo>
                    <a:pt x="16056" y="5757"/>
                  </a:lnTo>
                  <a:lnTo>
                    <a:pt x="16070" y="5644"/>
                  </a:lnTo>
                  <a:lnTo>
                    <a:pt x="16081" y="5526"/>
                  </a:lnTo>
                  <a:lnTo>
                    <a:pt x="16091" y="5402"/>
                  </a:lnTo>
                  <a:lnTo>
                    <a:pt x="16100" y="5274"/>
                  </a:lnTo>
                  <a:lnTo>
                    <a:pt x="16108" y="5143"/>
                  </a:lnTo>
                  <a:lnTo>
                    <a:pt x="16115" y="5010"/>
                  </a:lnTo>
                  <a:lnTo>
                    <a:pt x="16120" y="4876"/>
                  </a:lnTo>
                  <a:lnTo>
                    <a:pt x="16124" y="4741"/>
                  </a:lnTo>
                  <a:lnTo>
                    <a:pt x="16126" y="4607"/>
                  </a:lnTo>
                  <a:lnTo>
                    <a:pt x="16128" y="4474"/>
                  </a:lnTo>
                  <a:lnTo>
                    <a:pt x="16128" y="4344"/>
                  </a:lnTo>
                  <a:lnTo>
                    <a:pt x="16127" y="4217"/>
                  </a:lnTo>
                  <a:lnTo>
                    <a:pt x="16124" y="4093"/>
                  </a:lnTo>
                  <a:lnTo>
                    <a:pt x="16120" y="3975"/>
                  </a:lnTo>
                  <a:lnTo>
                    <a:pt x="16115" y="3864"/>
                  </a:lnTo>
                  <a:lnTo>
                    <a:pt x="16109" y="3758"/>
                  </a:lnTo>
                  <a:lnTo>
                    <a:pt x="16101" y="3661"/>
                  </a:lnTo>
                  <a:lnTo>
                    <a:pt x="16092" y="3572"/>
                  </a:lnTo>
                  <a:lnTo>
                    <a:pt x="16081" y="3493"/>
                  </a:lnTo>
                  <a:lnTo>
                    <a:pt x="16070" y="3425"/>
                  </a:lnTo>
                  <a:lnTo>
                    <a:pt x="16055" y="3368"/>
                  </a:lnTo>
                  <a:lnTo>
                    <a:pt x="16041" y="3324"/>
                  </a:lnTo>
                  <a:lnTo>
                    <a:pt x="16025" y="32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íSlíḍè">
              <a:extLst>
                <a:ext uri="{FF2B5EF4-FFF2-40B4-BE49-F238E27FC236}">
                  <a16:creationId xmlns:a16="http://schemas.microsoft.com/office/drawing/2014/main" id="{F964E48D-A434-4956-B248-20E39133F419}"/>
                </a:ext>
              </a:extLst>
            </p:cNvPr>
            <p:cNvSpPr/>
            <p:nvPr/>
          </p:nvSpPr>
          <p:spPr bwMode="auto">
            <a:xfrm>
              <a:off x="3022563" y="3758097"/>
              <a:ext cx="388938" cy="406400"/>
            </a:xfrm>
            <a:custGeom>
              <a:avLst/>
              <a:gdLst>
                <a:gd name="T0" fmla="*/ 10104 w 15434"/>
                <a:gd name="T1" fmla="*/ 11669 h 16127"/>
                <a:gd name="T2" fmla="*/ 8042 w 15434"/>
                <a:gd name="T3" fmla="*/ 12419 h 16127"/>
                <a:gd name="T4" fmla="*/ 5937 w 15434"/>
                <a:gd name="T5" fmla="*/ 11827 h 16127"/>
                <a:gd name="T6" fmla="*/ 4626 w 15434"/>
                <a:gd name="T7" fmla="*/ 10107 h 16127"/>
                <a:gd name="T8" fmla="*/ 4475 w 15434"/>
                <a:gd name="T9" fmla="*/ 7847 h 16127"/>
                <a:gd name="T10" fmla="*/ 5588 w 15434"/>
                <a:gd name="T11" fmla="*/ 5713 h 16127"/>
                <a:gd name="T12" fmla="*/ 7508 w 15434"/>
                <a:gd name="T13" fmla="*/ 4565 h 16127"/>
                <a:gd name="T14" fmla="*/ 9671 w 15434"/>
                <a:gd name="T15" fmla="*/ 4690 h 16127"/>
                <a:gd name="T16" fmla="*/ 11328 w 15434"/>
                <a:gd name="T17" fmla="*/ 6103 h 16127"/>
                <a:gd name="T18" fmla="*/ 11885 w 15434"/>
                <a:gd name="T19" fmla="*/ 8246 h 16127"/>
                <a:gd name="T20" fmla="*/ 9219 w 15434"/>
                <a:gd name="T21" fmla="*/ 5605 h 16127"/>
                <a:gd name="T22" fmla="*/ 7515 w 15434"/>
                <a:gd name="T23" fmla="*/ 5587 h 16127"/>
                <a:gd name="T24" fmla="*/ 6045 w 15434"/>
                <a:gd name="T25" fmla="*/ 6550 h 16127"/>
                <a:gd name="T26" fmla="*/ 5255 w 15434"/>
                <a:gd name="T27" fmla="*/ 8247 h 16127"/>
                <a:gd name="T28" fmla="*/ 5464 w 15434"/>
                <a:gd name="T29" fmla="*/ 9992 h 16127"/>
                <a:gd name="T30" fmla="*/ 6573 w 15434"/>
                <a:gd name="T31" fmla="*/ 11286 h 16127"/>
                <a:gd name="T32" fmla="*/ 8252 w 15434"/>
                <a:gd name="T33" fmla="*/ 11667 h 16127"/>
                <a:gd name="T34" fmla="*/ 9848 w 15434"/>
                <a:gd name="T35" fmla="*/ 11010 h 16127"/>
                <a:gd name="T36" fmla="*/ 10922 w 15434"/>
                <a:gd name="T37" fmla="*/ 9499 h 16127"/>
                <a:gd name="T38" fmla="*/ 11044 w 15434"/>
                <a:gd name="T39" fmla="*/ 7702 h 16127"/>
                <a:gd name="T40" fmla="*/ 10219 w 15434"/>
                <a:gd name="T41" fmla="*/ 6210 h 16127"/>
                <a:gd name="T42" fmla="*/ 15181 w 15434"/>
                <a:gd name="T43" fmla="*/ 6241 h 16127"/>
                <a:gd name="T44" fmla="*/ 13499 w 15434"/>
                <a:gd name="T45" fmla="*/ 5723 h 16127"/>
                <a:gd name="T46" fmla="*/ 11979 w 15434"/>
                <a:gd name="T47" fmla="*/ 5541 h 16127"/>
                <a:gd name="T48" fmla="*/ 12239 w 15434"/>
                <a:gd name="T49" fmla="*/ 4190 h 16127"/>
                <a:gd name="T50" fmla="*/ 12345 w 15434"/>
                <a:gd name="T51" fmla="*/ 2621 h 16127"/>
                <a:gd name="T52" fmla="*/ 11634 w 15434"/>
                <a:gd name="T53" fmla="*/ 2302 h 16127"/>
                <a:gd name="T54" fmla="*/ 10306 w 15434"/>
                <a:gd name="T55" fmla="*/ 3013 h 16127"/>
                <a:gd name="T56" fmla="*/ 9289 w 15434"/>
                <a:gd name="T57" fmla="*/ 3243 h 16127"/>
                <a:gd name="T58" fmla="*/ 7945 w 15434"/>
                <a:gd name="T59" fmla="*/ 1219 h 16127"/>
                <a:gd name="T60" fmla="*/ 6667 w 15434"/>
                <a:gd name="T61" fmla="*/ 0 h 16127"/>
                <a:gd name="T62" fmla="*/ 6055 w 15434"/>
                <a:gd name="T63" fmla="*/ 1337 h 16127"/>
                <a:gd name="T64" fmla="*/ 5795 w 15434"/>
                <a:gd name="T65" fmla="*/ 3721 h 16127"/>
                <a:gd name="T66" fmla="*/ 4898 w 15434"/>
                <a:gd name="T67" fmla="*/ 4335 h 16127"/>
                <a:gd name="T68" fmla="*/ 3147 w 15434"/>
                <a:gd name="T69" fmla="*/ 4018 h 16127"/>
                <a:gd name="T70" fmla="*/ 2301 w 15434"/>
                <a:gd name="T71" fmla="*/ 4402 h 16127"/>
                <a:gd name="T72" fmla="*/ 2780 w 15434"/>
                <a:gd name="T73" fmla="*/ 6159 h 16127"/>
                <a:gd name="T74" fmla="*/ 3574 w 15434"/>
                <a:gd name="T75" fmla="*/ 8034 h 16127"/>
                <a:gd name="T76" fmla="*/ 2224 w 15434"/>
                <a:gd name="T77" fmla="*/ 8726 h 16127"/>
                <a:gd name="T78" fmla="*/ 348 w 15434"/>
                <a:gd name="T79" fmla="*/ 9946 h 16127"/>
                <a:gd name="T80" fmla="*/ 364 w 15434"/>
                <a:gd name="T81" fmla="*/ 10954 h 16127"/>
                <a:gd name="T82" fmla="*/ 2308 w 15434"/>
                <a:gd name="T83" fmla="*/ 11247 h 16127"/>
                <a:gd name="T84" fmla="*/ 4003 w 15434"/>
                <a:gd name="T85" fmla="*/ 11198 h 16127"/>
                <a:gd name="T86" fmla="*/ 3879 w 15434"/>
                <a:gd name="T87" fmla="*/ 12668 h 16127"/>
                <a:gd name="T88" fmla="*/ 3887 w 15434"/>
                <a:gd name="T89" fmla="*/ 14405 h 16127"/>
                <a:gd name="T90" fmla="*/ 4650 w 15434"/>
                <a:gd name="T91" fmla="*/ 14801 h 16127"/>
                <a:gd name="T92" fmla="*/ 6352 w 15434"/>
                <a:gd name="T93" fmla="*/ 14038 h 16127"/>
                <a:gd name="T94" fmla="*/ 7641 w 15434"/>
                <a:gd name="T95" fmla="*/ 13674 h 16127"/>
                <a:gd name="T96" fmla="*/ 8944 w 15434"/>
                <a:gd name="T97" fmla="*/ 15220 h 16127"/>
                <a:gd name="T98" fmla="*/ 10158 w 15434"/>
                <a:gd name="T99" fmla="*/ 16127 h 16127"/>
                <a:gd name="T100" fmla="*/ 10648 w 15434"/>
                <a:gd name="T101" fmla="*/ 14891 h 16127"/>
                <a:gd name="T102" fmla="*/ 10754 w 15434"/>
                <a:gd name="T103" fmla="*/ 12711 h 16127"/>
                <a:gd name="T104" fmla="*/ 11420 w 15434"/>
                <a:gd name="T105" fmla="*/ 12195 h 16127"/>
                <a:gd name="T106" fmla="*/ 12850 w 15434"/>
                <a:gd name="T107" fmla="*/ 12544 h 16127"/>
                <a:gd name="T108" fmla="*/ 13670 w 15434"/>
                <a:gd name="T109" fmla="*/ 12130 h 16127"/>
                <a:gd name="T110" fmla="*/ 13264 w 15434"/>
                <a:gd name="T111" fmla="*/ 10677 h 16127"/>
                <a:gd name="T112" fmla="*/ 12490 w 15434"/>
                <a:gd name="T113" fmla="*/ 9231 h 16127"/>
                <a:gd name="T114" fmla="*/ 13839 w 15434"/>
                <a:gd name="T115" fmla="*/ 8305 h 16127"/>
                <a:gd name="T116" fmla="*/ 15263 w 15434"/>
                <a:gd name="T117" fmla="*/ 7032 h 16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34" h="16127">
                  <a:moveTo>
                    <a:pt x="11473" y="9990"/>
                  </a:moveTo>
                  <a:lnTo>
                    <a:pt x="11380" y="10178"/>
                  </a:lnTo>
                  <a:lnTo>
                    <a:pt x="11280" y="10358"/>
                  </a:lnTo>
                  <a:lnTo>
                    <a:pt x="11174" y="10532"/>
                  </a:lnTo>
                  <a:lnTo>
                    <a:pt x="11060" y="10699"/>
                  </a:lnTo>
                  <a:lnTo>
                    <a:pt x="10940" y="10859"/>
                  </a:lnTo>
                  <a:lnTo>
                    <a:pt x="10814" y="11012"/>
                  </a:lnTo>
                  <a:lnTo>
                    <a:pt x="10682" y="11159"/>
                  </a:lnTo>
                  <a:lnTo>
                    <a:pt x="10545" y="11298"/>
                  </a:lnTo>
                  <a:lnTo>
                    <a:pt x="10403" y="11429"/>
                  </a:lnTo>
                  <a:lnTo>
                    <a:pt x="10255" y="11553"/>
                  </a:lnTo>
                  <a:lnTo>
                    <a:pt x="10104" y="11669"/>
                  </a:lnTo>
                  <a:lnTo>
                    <a:pt x="9948" y="11777"/>
                  </a:lnTo>
                  <a:lnTo>
                    <a:pt x="9787" y="11878"/>
                  </a:lnTo>
                  <a:lnTo>
                    <a:pt x="9624" y="11970"/>
                  </a:lnTo>
                  <a:lnTo>
                    <a:pt x="9457" y="12055"/>
                  </a:lnTo>
                  <a:lnTo>
                    <a:pt x="9286" y="12130"/>
                  </a:lnTo>
                  <a:lnTo>
                    <a:pt x="9114" y="12198"/>
                  </a:lnTo>
                  <a:lnTo>
                    <a:pt x="8940" y="12257"/>
                  </a:lnTo>
                  <a:lnTo>
                    <a:pt x="8762" y="12308"/>
                  </a:lnTo>
                  <a:lnTo>
                    <a:pt x="8584" y="12349"/>
                  </a:lnTo>
                  <a:lnTo>
                    <a:pt x="8404" y="12381"/>
                  </a:lnTo>
                  <a:lnTo>
                    <a:pt x="8223" y="12404"/>
                  </a:lnTo>
                  <a:lnTo>
                    <a:pt x="8042" y="12419"/>
                  </a:lnTo>
                  <a:lnTo>
                    <a:pt x="7859" y="12423"/>
                  </a:lnTo>
                  <a:lnTo>
                    <a:pt x="7677" y="12419"/>
                  </a:lnTo>
                  <a:lnTo>
                    <a:pt x="7495" y="12403"/>
                  </a:lnTo>
                  <a:lnTo>
                    <a:pt x="7314" y="12379"/>
                  </a:lnTo>
                  <a:lnTo>
                    <a:pt x="7132" y="12345"/>
                  </a:lnTo>
                  <a:lnTo>
                    <a:pt x="6953" y="12301"/>
                  </a:lnTo>
                  <a:lnTo>
                    <a:pt x="6776" y="12246"/>
                  </a:lnTo>
                  <a:lnTo>
                    <a:pt x="6599" y="12182"/>
                  </a:lnTo>
                  <a:lnTo>
                    <a:pt x="6425" y="12106"/>
                  </a:lnTo>
                  <a:lnTo>
                    <a:pt x="6255" y="12021"/>
                  </a:lnTo>
                  <a:lnTo>
                    <a:pt x="6092" y="11928"/>
                  </a:lnTo>
                  <a:lnTo>
                    <a:pt x="5937" y="11827"/>
                  </a:lnTo>
                  <a:lnTo>
                    <a:pt x="5787" y="11718"/>
                  </a:lnTo>
                  <a:lnTo>
                    <a:pt x="5645" y="11602"/>
                  </a:lnTo>
                  <a:lnTo>
                    <a:pt x="5510" y="11478"/>
                  </a:lnTo>
                  <a:lnTo>
                    <a:pt x="5382" y="11349"/>
                  </a:lnTo>
                  <a:lnTo>
                    <a:pt x="5261" y="11212"/>
                  </a:lnTo>
                  <a:lnTo>
                    <a:pt x="5147" y="11070"/>
                  </a:lnTo>
                  <a:lnTo>
                    <a:pt x="5041" y="10922"/>
                  </a:lnTo>
                  <a:lnTo>
                    <a:pt x="4942" y="10768"/>
                  </a:lnTo>
                  <a:lnTo>
                    <a:pt x="4851" y="10609"/>
                  </a:lnTo>
                  <a:lnTo>
                    <a:pt x="4768" y="10447"/>
                  </a:lnTo>
                  <a:lnTo>
                    <a:pt x="4693" y="10279"/>
                  </a:lnTo>
                  <a:lnTo>
                    <a:pt x="4626" y="10107"/>
                  </a:lnTo>
                  <a:lnTo>
                    <a:pt x="4566" y="9932"/>
                  </a:lnTo>
                  <a:lnTo>
                    <a:pt x="4515" y="9752"/>
                  </a:lnTo>
                  <a:lnTo>
                    <a:pt x="4472" y="9571"/>
                  </a:lnTo>
                  <a:lnTo>
                    <a:pt x="4438" y="9385"/>
                  </a:lnTo>
                  <a:lnTo>
                    <a:pt x="4412" y="9199"/>
                  </a:lnTo>
                  <a:lnTo>
                    <a:pt x="4395" y="9010"/>
                  </a:lnTo>
                  <a:lnTo>
                    <a:pt x="4386" y="8818"/>
                  </a:lnTo>
                  <a:lnTo>
                    <a:pt x="4386" y="8625"/>
                  </a:lnTo>
                  <a:lnTo>
                    <a:pt x="4395" y="8432"/>
                  </a:lnTo>
                  <a:lnTo>
                    <a:pt x="4412" y="8237"/>
                  </a:lnTo>
                  <a:lnTo>
                    <a:pt x="4439" y="8043"/>
                  </a:lnTo>
                  <a:lnTo>
                    <a:pt x="4475" y="7847"/>
                  </a:lnTo>
                  <a:lnTo>
                    <a:pt x="4521" y="7653"/>
                  </a:lnTo>
                  <a:lnTo>
                    <a:pt x="4576" y="7458"/>
                  </a:lnTo>
                  <a:lnTo>
                    <a:pt x="4640" y="7265"/>
                  </a:lnTo>
                  <a:lnTo>
                    <a:pt x="4714" y="7072"/>
                  </a:lnTo>
                  <a:lnTo>
                    <a:pt x="4798" y="6882"/>
                  </a:lnTo>
                  <a:lnTo>
                    <a:pt x="4890" y="6694"/>
                  </a:lnTo>
                  <a:lnTo>
                    <a:pt x="4989" y="6514"/>
                  </a:lnTo>
                  <a:lnTo>
                    <a:pt x="5096" y="6340"/>
                  </a:lnTo>
                  <a:lnTo>
                    <a:pt x="5210" y="6173"/>
                  </a:lnTo>
                  <a:lnTo>
                    <a:pt x="5330" y="6013"/>
                  </a:lnTo>
                  <a:lnTo>
                    <a:pt x="5456" y="5860"/>
                  </a:lnTo>
                  <a:lnTo>
                    <a:pt x="5588" y="5713"/>
                  </a:lnTo>
                  <a:lnTo>
                    <a:pt x="5726" y="5575"/>
                  </a:lnTo>
                  <a:lnTo>
                    <a:pt x="5868" y="5443"/>
                  </a:lnTo>
                  <a:lnTo>
                    <a:pt x="6016" y="5319"/>
                  </a:lnTo>
                  <a:lnTo>
                    <a:pt x="6168" y="5203"/>
                  </a:lnTo>
                  <a:lnTo>
                    <a:pt x="6324" y="5094"/>
                  </a:lnTo>
                  <a:lnTo>
                    <a:pt x="6484" y="4995"/>
                  </a:lnTo>
                  <a:lnTo>
                    <a:pt x="6648" y="4902"/>
                  </a:lnTo>
                  <a:lnTo>
                    <a:pt x="6815" y="4817"/>
                  </a:lnTo>
                  <a:lnTo>
                    <a:pt x="6984" y="4742"/>
                  </a:lnTo>
                  <a:lnTo>
                    <a:pt x="7158" y="4674"/>
                  </a:lnTo>
                  <a:lnTo>
                    <a:pt x="7332" y="4615"/>
                  </a:lnTo>
                  <a:lnTo>
                    <a:pt x="7508" y="4565"/>
                  </a:lnTo>
                  <a:lnTo>
                    <a:pt x="7688" y="4524"/>
                  </a:lnTo>
                  <a:lnTo>
                    <a:pt x="7867" y="4491"/>
                  </a:lnTo>
                  <a:lnTo>
                    <a:pt x="8049" y="4467"/>
                  </a:lnTo>
                  <a:lnTo>
                    <a:pt x="8230" y="4453"/>
                  </a:lnTo>
                  <a:lnTo>
                    <a:pt x="8411" y="4449"/>
                  </a:lnTo>
                  <a:lnTo>
                    <a:pt x="8594" y="4454"/>
                  </a:lnTo>
                  <a:lnTo>
                    <a:pt x="8776" y="4468"/>
                  </a:lnTo>
                  <a:lnTo>
                    <a:pt x="8958" y="4493"/>
                  </a:lnTo>
                  <a:lnTo>
                    <a:pt x="9138" y="4527"/>
                  </a:lnTo>
                  <a:lnTo>
                    <a:pt x="9318" y="4571"/>
                  </a:lnTo>
                  <a:lnTo>
                    <a:pt x="9495" y="4626"/>
                  </a:lnTo>
                  <a:lnTo>
                    <a:pt x="9671" y="4690"/>
                  </a:lnTo>
                  <a:lnTo>
                    <a:pt x="9846" y="4766"/>
                  </a:lnTo>
                  <a:lnTo>
                    <a:pt x="10015" y="4851"/>
                  </a:lnTo>
                  <a:lnTo>
                    <a:pt x="10177" y="4944"/>
                  </a:lnTo>
                  <a:lnTo>
                    <a:pt x="10334" y="5045"/>
                  </a:lnTo>
                  <a:lnTo>
                    <a:pt x="10483" y="5154"/>
                  </a:lnTo>
                  <a:lnTo>
                    <a:pt x="10626" y="5270"/>
                  </a:lnTo>
                  <a:lnTo>
                    <a:pt x="10761" y="5393"/>
                  </a:lnTo>
                  <a:lnTo>
                    <a:pt x="10889" y="5523"/>
                  </a:lnTo>
                  <a:lnTo>
                    <a:pt x="11010" y="5660"/>
                  </a:lnTo>
                  <a:lnTo>
                    <a:pt x="11123" y="5802"/>
                  </a:lnTo>
                  <a:lnTo>
                    <a:pt x="11230" y="5950"/>
                  </a:lnTo>
                  <a:lnTo>
                    <a:pt x="11328" y="6103"/>
                  </a:lnTo>
                  <a:lnTo>
                    <a:pt x="11419" y="6263"/>
                  </a:lnTo>
                  <a:lnTo>
                    <a:pt x="11502" y="6426"/>
                  </a:lnTo>
                  <a:lnTo>
                    <a:pt x="11578" y="6593"/>
                  </a:lnTo>
                  <a:lnTo>
                    <a:pt x="11645" y="6765"/>
                  </a:lnTo>
                  <a:lnTo>
                    <a:pt x="11704" y="6940"/>
                  </a:lnTo>
                  <a:lnTo>
                    <a:pt x="11755" y="7120"/>
                  </a:lnTo>
                  <a:lnTo>
                    <a:pt x="11798" y="7301"/>
                  </a:lnTo>
                  <a:lnTo>
                    <a:pt x="11833" y="7486"/>
                  </a:lnTo>
                  <a:lnTo>
                    <a:pt x="11859" y="7674"/>
                  </a:lnTo>
                  <a:lnTo>
                    <a:pt x="11876" y="7863"/>
                  </a:lnTo>
                  <a:lnTo>
                    <a:pt x="11885" y="8054"/>
                  </a:lnTo>
                  <a:lnTo>
                    <a:pt x="11885" y="8246"/>
                  </a:lnTo>
                  <a:lnTo>
                    <a:pt x="11876" y="8440"/>
                  </a:lnTo>
                  <a:lnTo>
                    <a:pt x="11858" y="8635"/>
                  </a:lnTo>
                  <a:lnTo>
                    <a:pt x="11831" y="8830"/>
                  </a:lnTo>
                  <a:lnTo>
                    <a:pt x="11794" y="9025"/>
                  </a:lnTo>
                  <a:lnTo>
                    <a:pt x="11749" y="9220"/>
                  </a:lnTo>
                  <a:lnTo>
                    <a:pt x="11694" y="9414"/>
                  </a:lnTo>
                  <a:lnTo>
                    <a:pt x="11630" y="9607"/>
                  </a:lnTo>
                  <a:lnTo>
                    <a:pt x="11556" y="9800"/>
                  </a:lnTo>
                  <a:lnTo>
                    <a:pt x="11473" y="9990"/>
                  </a:lnTo>
                  <a:close/>
                  <a:moveTo>
                    <a:pt x="9495" y="5716"/>
                  </a:moveTo>
                  <a:lnTo>
                    <a:pt x="9358" y="5657"/>
                  </a:lnTo>
                  <a:lnTo>
                    <a:pt x="9219" y="5605"/>
                  </a:lnTo>
                  <a:lnTo>
                    <a:pt x="9079" y="5562"/>
                  </a:lnTo>
                  <a:lnTo>
                    <a:pt x="8937" y="5527"/>
                  </a:lnTo>
                  <a:lnTo>
                    <a:pt x="8795" y="5500"/>
                  </a:lnTo>
                  <a:lnTo>
                    <a:pt x="8652" y="5479"/>
                  </a:lnTo>
                  <a:lnTo>
                    <a:pt x="8508" y="5467"/>
                  </a:lnTo>
                  <a:lnTo>
                    <a:pt x="8365" y="5463"/>
                  </a:lnTo>
                  <a:lnTo>
                    <a:pt x="8222" y="5465"/>
                  </a:lnTo>
                  <a:lnTo>
                    <a:pt x="8079" y="5476"/>
                  </a:lnTo>
                  <a:lnTo>
                    <a:pt x="7937" y="5494"/>
                  </a:lnTo>
                  <a:lnTo>
                    <a:pt x="7796" y="5518"/>
                  </a:lnTo>
                  <a:lnTo>
                    <a:pt x="7655" y="5549"/>
                  </a:lnTo>
                  <a:lnTo>
                    <a:pt x="7515" y="5587"/>
                  </a:lnTo>
                  <a:lnTo>
                    <a:pt x="7378" y="5633"/>
                  </a:lnTo>
                  <a:lnTo>
                    <a:pt x="7243" y="5684"/>
                  </a:lnTo>
                  <a:lnTo>
                    <a:pt x="7109" y="5743"/>
                  </a:lnTo>
                  <a:lnTo>
                    <a:pt x="6978" y="5808"/>
                  </a:lnTo>
                  <a:lnTo>
                    <a:pt x="6850" y="5880"/>
                  </a:lnTo>
                  <a:lnTo>
                    <a:pt x="6724" y="5957"/>
                  </a:lnTo>
                  <a:lnTo>
                    <a:pt x="6602" y="6041"/>
                  </a:lnTo>
                  <a:lnTo>
                    <a:pt x="6483" y="6131"/>
                  </a:lnTo>
                  <a:lnTo>
                    <a:pt x="6367" y="6226"/>
                  </a:lnTo>
                  <a:lnTo>
                    <a:pt x="6255" y="6329"/>
                  </a:lnTo>
                  <a:lnTo>
                    <a:pt x="6148" y="6436"/>
                  </a:lnTo>
                  <a:lnTo>
                    <a:pt x="6045" y="6550"/>
                  </a:lnTo>
                  <a:lnTo>
                    <a:pt x="5946" y="6669"/>
                  </a:lnTo>
                  <a:lnTo>
                    <a:pt x="5852" y="6793"/>
                  </a:lnTo>
                  <a:lnTo>
                    <a:pt x="5764" y="6923"/>
                  </a:lnTo>
                  <a:lnTo>
                    <a:pt x="5681" y="7058"/>
                  </a:lnTo>
                  <a:lnTo>
                    <a:pt x="5602" y="7198"/>
                  </a:lnTo>
                  <a:lnTo>
                    <a:pt x="5531" y="7343"/>
                  </a:lnTo>
                  <a:lnTo>
                    <a:pt x="5466" y="7492"/>
                  </a:lnTo>
                  <a:lnTo>
                    <a:pt x="5409" y="7642"/>
                  </a:lnTo>
                  <a:lnTo>
                    <a:pt x="5358" y="7793"/>
                  </a:lnTo>
                  <a:lnTo>
                    <a:pt x="5316" y="7944"/>
                  </a:lnTo>
                  <a:lnTo>
                    <a:pt x="5282" y="8095"/>
                  </a:lnTo>
                  <a:lnTo>
                    <a:pt x="5255" y="8247"/>
                  </a:lnTo>
                  <a:lnTo>
                    <a:pt x="5233" y="8400"/>
                  </a:lnTo>
                  <a:lnTo>
                    <a:pt x="5220" y="8551"/>
                  </a:lnTo>
                  <a:lnTo>
                    <a:pt x="5214" y="8702"/>
                  </a:lnTo>
                  <a:lnTo>
                    <a:pt x="5215" y="8852"/>
                  </a:lnTo>
                  <a:lnTo>
                    <a:pt x="5223" y="9001"/>
                  </a:lnTo>
                  <a:lnTo>
                    <a:pt x="5237" y="9149"/>
                  </a:lnTo>
                  <a:lnTo>
                    <a:pt x="5259" y="9295"/>
                  </a:lnTo>
                  <a:lnTo>
                    <a:pt x="5287" y="9440"/>
                  </a:lnTo>
                  <a:lnTo>
                    <a:pt x="5321" y="9582"/>
                  </a:lnTo>
                  <a:lnTo>
                    <a:pt x="5362" y="9721"/>
                  </a:lnTo>
                  <a:lnTo>
                    <a:pt x="5410" y="9858"/>
                  </a:lnTo>
                  <a:lnTo>
                    <a:pt x="5464" y="9992"/>
                  </a:lnTo>
                  <a:lnTo>
                    <a:pt x="5524" y="10124"/>
                  </a:lnTo>
                  <a:lnTo>
                    <a:pt x="5590" y="10251"/>
                  </a:lnTo>
                  <a:lnTo>
                    <a:pt x="5662" y="10375"/>
                  </a:lnTo>
                  <a:lnTo>
                    <a:pt x="5740" y="10496"/>
                  </a:lnTo>
                  <a:lnTo>
                    <a:pt x="5825" y="10612"/>
                  </a:lnTo>
                  <a:lnTo>
                    <a:pt x="5915" y="10723"/>
                  </a:lnTo>
                  <a:lnTo>
                    <a:pt x="6011" y="10830"/>
                  </a:lnTo>
                  <a:lnTo>
                    <a:pt x="6112" y="10932"/>
                  </a:lnTo>
                  <a:lnTo>
                    <a:pt x="6219" y="11029"/>
                  </a:lnTo>
                  <a:lnTo>
                    <a:pt x="6332" y="11120"/>
                  </a:lnTo>
                  <a:lnTo>
                    <a:pt x="6450" y="11206"/>
                  </a:lnTo>
                  <a:lnTo>
                    <a:pt x="6573" y="11286"/>
                  </a:lnTo>
                  <a:lnTo>
                    <a:pt x="6702" y="11359"/>
                  </a:lnTo>
                  <a:lnTo>
                    <a:pt x="6835" y="11426"/>
                  </a:lnTo>
                  <a:lnTo>
                    <a:pt x="6972" y="11485"/>
                  </a:lnTo>
                  <a:lnTo>
                    <a:pt x="7111" y="11537"/>
                  </a:lnTo>
                  <a:lnTo>
                    <a:pt x="7252" y="11580"/>
                  </a:lnTo>
                  <a:lnTo>
                    <a:pt x="7393" y="11615"/>
                  </a:lnTo>
                  <a:lnTo>
                    <a:pt x="7536" y="11642"/>
                  </a:lnTo>
                  <a:lnTo>
                    <a:pt x="7679" y="11663"/>
                  </a:lnTo>
                  <a:lnTo>
                    <a:pt x="7822" y="11675"/>
                  </a:lnTo>
                  <a:lnTo>
                    <a:pt x="7966" y="11679"/>
                  </a:lnTo>
                  <a:lnTo>
                    <a:pt x="8109" y="11677"/>
                  </a:lnTo>
                  <a:lnTo>
                    <a:pt x="8252" y="11667"/>
                  </a:lnTo>
                  <a:lnTo>
                    <a:pt x="8394" y="11648"/>
                  </a:lnTo>
                  <a:lnTo>
                    <a:pt x="8535" y="11624"/>
                  </a:lnTo>
                  <a:lnTo>
                    <a:pt x="8676" y="11593"/>
                  </a:lnTo>
                  <a:lnTo>
                    <a:pt x="8815" y="11555"/>
                  </a:lnTo>
                  <a:lnTo>
                    <a:pt x="8953" y="11509"/>
                  </a:lnTo>
                  <a:lnTo>
                    <a:pt x="9088" y="11457"/>
                  </a:lnTo>
                  <a:lnTo>
                    <a:pt x="9221" y="11398"/>
                  </a:lnTo>
                  <a:lnTo>
                    <a:pt x="9353" y="11334"/>
                  </a:lnTo>
                  <a:lnTo>
                    <a:pt x="9481" y="11262"/>
                  </a:lnTo>
                  <a:lnTo>
                    <a:pt x="9607" y="11185"/>
                  </a:lnTo>
                  <a:lnTo>
                    <a:pt x="9729" y="11101"/>
                  </a:lnTo>
                  <a:lnTo>
                    <a:pt x="9848" y="11010"/>
                  </a:lnTo>
                  <a:lnTo>
                    <a:pt x="9964" y="10915"/>
                  </a:lnTo>
                  <a:lnTo>
                    <a:pt x="10076" y="10813"/>
                  </a:lnTo>
                  <a:lnTo>
                    <a:pt x="10182" y="10705"/>
                  </a:lnTo>
                  <a:lnTo>
                    <a:pt x="10286" y="10592"/>
                  </a:lnTo>
                  <a:lnTo>
                    <a:pt x="10385" y="10473"/>
                  </a:lnTo>
                  <a:lnTo>
                    <a:pt x="10479" y="10348"/>
                  </a:lnTo>
                  <a:lnTo>
                    <a:pt x="10568" y="10218"/>
                  </a:lnTo>
                  <a:lnTo>
                    <a:pt x="10650" y="10083"/>
                  </a:lnTo>
                  <a:lnTo>
                    <a:pt x="10728" y="9943"/>
                  </a:lnTo>
                  <a:lnTo>
                    <a:pt x="10800" y="9798"/>
                  </a:lnTo>
                  <a:lnTo>
                    <a:pt x="10865" y="9650"/>
                  </a:lnTo>
                  <a:lnTo>
                    <a:pt x="10922" y="9499"/>
                  </a:lnTo>
                  <a:lnTo>
                    <a:pt x="10972" y="9349"/>
                  </a:lnTo>
                  <a:lnTo>
                    <a:pt x="11014" y="9198"/>
                  </a:lnTo>
                  <a:lnTo>
                    <a:pt x="11049" y="9046"/>
                  </a:lnTo>
                  <a:lnTo>
                    <a:pt x="11077" y="8894"/>
                  </a:lnTo>
                  <a:lnTo>
                    <a:pt x="11097" y="8742"/>
                  </a:lnTo>
                  <a:lnTo>
                    <a:pt x="11111" y="8590"/>
                  </a:lnTo>
                  <a:lnTo>
                    <a:pt x="11117" y="8440"/>
                  </a:lnTo>
                  <a:lnTo>
                    <a:pt x="11116" y="8290"/>
                  </a:lnTo>
                  <a:lnTo>
                    <a:pt x="11108" y="8141"/>
                  </a:lnTo>
                  <a:lnTo>
                    <a:pt x="11094" y="7992"/>
                  </a:lnTo>
                  <a:lnTo>
                    <a:pt x="11072" y="7846"/>
                  </a:lnTo>
                  <a:lnTo>
                    <a:pt x="11044" y="7702"/>
                  </a:lnTo>
                  <a:lnTo>
                    <a:pt x="11009" y="7560"/>
                  </a:lnTo>
                  <a:lnTo>
                    <a:pt x="10969" y="7420"/>
                  </a:lnTo>
                  <a:lnTo>
                    <a:pt x="10921" y="7283"/>
                  </a:lnTo>
                  <a:lnTo>
                    <a:pt x="10867" y="7149"/>
                  </a:lnTo>
                  <a:lnTo>
                    <a:pt x="10806" y="7018"/>
                  </a:lnTo>
                  <a:lnTo>
                    <a:pt x="10741" y="6890"/>
                  </a:lnTo>
                  <a:lnTo>
                    <a:pt x="10668" y="6766"/>
                  </a:lnTo>
                  <a:lnTo>
                    <a:pt x="10590" y="6646"/>
                  </a:lnTo>
                  <a:lnTo>
                    <a:pt x="10506" y="6530"/>
                  </a:lnTo>
                  <a:lnTo>
                    <a:pt x="10415" y="6419"/>
                  </a:lnTo>
                  <a:lnTo>
                    <a:pt x="10320" y="6312"/>
                  </a:lnTo>
                  <a:lnTo>
                    <a:pt x="10219" y="6210"/>
                  </a:lnTo>
                  <a:lnTo>
                    <a:pt x="10111" y="6114"/>
                  </a:lnTo>
                  <a:lnTo>
                    <a:pt x="9999" y="6022"/>
                  </a:lnTo>
                  <a:lnTo>
                    <a:pt x="9881" y="5936"/>
                  </a:lnTo>
                  <a:lnTo>
                    <a:pt x="9757" y="5856"/>
                  </a:lnTo>
                  <a:lnTo>
                    <a:pt x="9629" y="5784"/>
                  </a:lnTo>
                  <a:lnTo>
                    <a:pt x="9495" y="5716"/>
                  </a:lnTo>
                  <a:close/>
                  <a:moveTo>
                    <a:pt x="15434" y="6585"/>
                  </a:moveTo>
                  <a:lnTo>
                    <a:pt x="15418" y="6510"/>
                  </a:lnTo>
                  <a:lnTo>
                    <a:pt x="15383" y="6437"/>
                  </a:lnTo>
                  <a:lnTo>
                    <a:pt x="15331" y="6369"/>
                  </a:lnTo>
                  <a:lnTo>
                    <a:pt x="15264" y="6303"/>
                  </a:lnTo>
                  <a:lnTo>
                    <a:pt x="15181" y="6241"/>
                  </a:lnTo>
                  <a:lnTo>
                    <a:pt x="15085" y="6182"/>
                  </a:lnTo>
                  <a:lnTo>
                    <a:pt x="14977" y="6126"/>
                  </a:lnTo>
                  <a:lnTo>
                    <a:pt x="14858" y="6073"/>
                  </a:lnTo>
                  <a:lnTo>
                    <a:pt x="14729" y="6024"/>
                  </a:lnTo>
                  <a:lnTo>
                    <a:pt x="14592" y="5976"/>
                  </a:lnTo>
                  <a:lnTo>
                    <a:pt x="14448" y="5932"/>
                  </a:lnTo>
                  <a:lnTo>
                    <a:pt x="14298" y="5891"/>
                  </a:lnTo>
                  <a:lnTo>
                    <a:pt x="14143" y="5852"/>
                  </a:lnTo>
                  <a:lnTo>
                    <a:pt x="13984" y="5816"/>
                  </a:lnTo>
                  <a:lnTo>
                    <a:pt x="13822" y="5783"/>
                  </a:lnTo>
                  <a:lnTo>
                    <a:pt x="13661" y="5752"/>
                  </a:lnTo>
                  <a:lnTo>
                    <a:pt x="13499" y="5723"/>
                  </a:lnTo>
                  <a:lnTo>
                    <a:pt x="13338" y="5697"/>
                  </a:lnTo>
                  <a:lnTo>
                    <a:pt x="13181" y="5673"/>
                  </a:lnTo>
                  <a:lnTo>
                    <a:pt x="13027" y="5652"/>
                  </a:lnTo>
                  <a:lnTo>
                    <a:pt x="12879" y="5632"/>
                  </a:lnTo>
                  <a:lnTo>
                    <a:pt x="12737" y="5615"/>
                  </a:lnTo>
                  <a:lnTo>
                    <a:pt x="12602" y="5599"/>
                  </a:lnTo>
                  <a:lnTo>
                    <a:pt x="12476" y="5585"/>
                  </a:lnTo>
                  <a:lnTo>
                    <a:pt x="12361" y="5573"/>
                  </a:lnTo>
                  <a:lnTo>
                    <a:pt x="12257" y="5564"/>
                  </a:lnTo>
                  <a:lnTo>
                    <a:pt x="12165" y="5555"/>
                  </a:lnTo>
                  <a:lnTo>
                    <a:pt x="12088" y="5549"/>
                  </a:lnTo>
                  <a:lnTo>
                    <a:pt x="11979" y="5541"/>
                  </a:lnTo>
                  <a:lnTo>
                    <a:pt x="11940" y="5538"/>
                  </a:lnTo>
                  <a:lnTo>
                    <a:pt x="11948" y="5506"/>
                  </a:lnTo>
                  <a:lnTo>
                    <a:pt x="11973" y="5413"/>
                  </a:lnTo>
                  <a:lnTo>
                    <a:pt x="12009" y="5269"/>
                  </a:lnTo>
                  <a:lnTo>
                    <a:pt x="12053" y="5080"/>
                  </a:lnTo>
                  <a:lnTo>
                    <a:pt x="12078" y="4972"/>
                  </a:lnTo>
                  <a:lnTo>
                    <a:pt x="12105" y="4857"/>
                  </a:lnTo>
                  <a:lnTo>
                    <a:pt x="12132" y="4734"/>
                  </a:lnTo>
                  <a:lnTo>
                    <a:pt x="12159" y="4604"/>
                  </a:lnTo>
                  <a:lnTo>
                    <a:pt x="12186" y="4469"/>
                  </a:lnTo>
                  <a:lnTo>
                    <a:pt x="12213" y="4331"/>
                  </a:lnTo>
                  <a:lnTo>
                    <a:pt x="12239" y="4190"/>
                  </a:lnTo>
                  <a:lnTo>
                    <a:pt x="12263" y="4047"/>
                  </a:lnTo>
                  <a:lnTo>
                    <a:pt x="12286" y="3903"/>
                  </a:lnTo>
                  <a:lnTo>
                    <a:pt x="12307" y="3759"/>
                  </a:lnTo>
                  <a:lnTo>
                    <a:pt x="12326" y="3615"/>
                  </a:lnTo>
                  <a:lnTo>
                    <a:pt x="12342" y="3474"/>
                  </a:lnTo>
                  <a:lnTo>
                    <a:pt x="12355" y="3335"/>
                  </a:lnTo>
                  <a:lnTo>
                    <a:pt x="12365" y="3200"/>
                  </a:lnTo>
                  <a:lnTo>
                    <a:pt x="12370" y="3070"/>
                  </a:lnTo>
                  <a:lnTo>
                    <a:pt x="12371" y="2946"/>
                  </a:lnTo>
                  <a:lnTo>
                    <a:pt x="12368" y="2829"/>
                  </a:lnTo>
                  <a:lnTo>
                    <a:pt x="12359" y="2721"/>
                  </a:lnTo>
                  <a:lnTo>
                    <a:pt x="12345" y="2621"/>
                  </a:lnTo>
                  <a:lnTo>
                    <a:pt x="12324" y="2530"/>
                  </a:lnTo>
                  <a:lnTo>
                    <a:pt x="12299" y="2450"/>
                  </a:lnTo>
                  <a:lnTo>
                    <a:pt x="12266" y="2383"/>
                  </a:lnTo>
                  <a:lnTo>
                    <a:pt x="12227" y="2328"/>
                  </a:lnTo>
                  <a:lnTo>
                    <a:pt x="12179" y="2287"/>
                  </a:lnTo>
                  <a:lnTo>
                    <a:pt x="12124" y="2259"/>
                  </a:lnTo>
                  <a:lnTo>
                    <a:pt x="12060" y="2243"/>
                  </a:lnTo>
                  <a:lnTo>
                    <a:pt x="11988" y="2236"/>
                  </a:lnTo>
                  <a:lnTo>
                    <a:pt x="11908" y="2240"/>
                  </a:lnTo>
                  <a:lnTo>
                    <a:pt x="11822" y="2252"/>
                  </a:lnTo>
                  <a:lnTo>
                    <a:pt x="11731" y="2273"/>
                  </a:lnTo>
                  <a:lnTo>
                    <a:pt x="11634" y="2302"/>
                  </a:lnTo>
                  <a:lnTo>
                    <a:pt x="11532" y="2339"/>
                  </a:lnTo>
                  <a:lnTo>
                    <a:pt x="11426" y="2381"/>
                  </a:lnTo>
                  <a:lnTo>
                    <a:pt x="11317" y="2429"/>
                  </a:lnTo>
                  <a:lnTo>
                    <a:pt x="11206" y="2483"/>
                  </a:lnTo>
                  <a:lnTo>
                    <a:pt x="11093" y="2541"/>
                  </a:lnTo>
                  <a:lnTo>
                    <a:pt x="10978" y="2603"/>
                  </a:lnTo>
                  <a:lnTo>
                    <a:pt x="10864" y="2667"/>
                  </a:lnTo>
                  <a:lnTo>
                    <a:pt x="10749" y="2735"/>
                  </a:lnTo>
                  <a:lnTo>
                    <a:pt x="10635" y="2803"/>
                  </a:lnTo>
                  <a:lnTo>
                    <a:pt x="10523" y="2873"/>
                  </a:lnTo>
                  <a:lnTo>
                    <a:pt x="10413" y="2943"/>
                  </a:lnTo>
                  <a:lnTo>
                    <a:pt x="10306" y="3013"/>
                  </a:lnTo>
                  <a:lnTo>
                    <a:pt x="10203" y="3082"/>
                  </a:lnTo>
                  <a:lnTo>
                    <a:pt x="10104" y="3150"/>
                  </a:lnTo>
                  <a:lnTo>
                    <a:pt x="10010" y="3215"/>
                  </a:lnTo>
                  <a:lnTo>
                    <a:pt x="9921" y="3277"/>
                  </a:lnTo>
                  <a:lnTo>
                    <a:pt x="9840" y="3335"/>
                  </a:lnTo>
                  <a:lnTo>
                    <a:pt x="9698" y="3438"/>
                  </a:lnTo>
                  <a:lnTo>
                    <a:pt x="9590" y="3519"/>
                  </a:lnTo>
                  <a:lnTo>
                    <a:pt x="9521" y="3571"/>
                  </a:lnTo>
                  <a:lnTo>
                    <a:pt x="9497" y="3589"/>
                  </a:lnTo>
                  <a:lnTo>
                    <a:pt x="9472" y="3547"/>
                  </a:lnTo>
                  <a:lnTo>
                    <a:pt x="9401" y="3427"/>
                  </a:lnTo>
                  <a:lnTo>
                    <a:pt x="9289" y="3243"/>
                  </a:lnTo>
                  <a:lnTo>
                    <a:pt x="9142" y="3003"/>
                  </a:lnTo>
                  <a:lnTo>
                    <a:pt x="9058" y="2866"/>
                  </a:lnTo>
                  <a:lnTo>
                    <a:pt x="8965" y="2721"/>
                  </a:lnTo>
                  <a:lnTo>
                    <a:pt x="8867" y="2566"/>
                  </a:lnTo>
                  <a:lnTo>
                    <a:pt x="8764" y="2406"/>
                  </a:lnTo>
                  <a:lnTo>
                    <a:pt x="8655" y="2240"/>
                  </a:lnTo>
                  <a:lnTo>
                    <a:pt x="8544" y="2070"/>
                  </a:lnTo>
                  <a:lnTo>
                    <a:pt x="8428" y="1899"/>
                  </a:lnTo>
                  <a:lnTo>
                    <a:pt x="8310" y="1727"/>
                  </a:lnTo>
                  <a:lnTo>
                    <a:pt x="8190" y="1554"/>
                  </a:lnTo>
                  <a:lnTo>
                    <a:pt x="8068" y="1385"/>
                  </a:lnTo>
                  <a:lnTo>
                    <a:pt x="7945" y="1219"/>
                  </a:lnTo>
                  <a:lnTo>
                    <a:pt x="7823" y="1056"/>
                  </a:lnTo>
                  <a:lnTo>
                    <a:pt x="7701" y="901"/>
                  </a:lnTo>
                  <a:lnTo>
                    <a:pt x="7580" y="753"/>
                  </a:lnTo>
                  <a:lnTo>
                    <a:pt x="7462" y="615"/>
                  </a:lnTo>
                  <a:lnTo>
                    <a:pt x="7346" y="486"/>
                  </a:lnTo>
                  <a:lnTo>
                    <a:pt x="7233" y="370"/>
                  </a:lnTo>
                  <a:lnTo>
                    <a:pt x="7124" y="266"/>
                  </a:lnTo>
                  <a:lnTo>
                    <a:pt x="7020" y="178"/>
                  </a:lnTo>
                  <a:lnTo>
                    <a:pt x="6923" y="106"/>
                  </a:lnTo>
                  <a:lnTo>
                    <a:pt x="6830" y="50"/>
                  </a:lnTo>
                  <a:lnTo>
                    <a:pt x="6745" y="15"/>
                  </a:lnTo>
                  <a:lnTo>
                    <a:pt x="6667" y="0"/>
                  </a:lnTo>
                  <a:lnTo>
                    <a:pt x="6597" y="6"/>
                  </a:lnTo>
                  <a:lnTo>
                    <a:pt x="6533" y="35"/>
                  </a:lnTo>
                  <a:lnTo>
                    <a:pt x="6472" y="89"/>
                  </a:lnTo>
                  <a:lnTo>
                    <a:pt x="6414" y="162"/>
                  </a:lnTo>
                  <a:lnTo>
                    <a:pt x="6359" y="256"/>
                  </a:lnTo>
                  <a:lnTo>
                    <a:pt x="6308" y="368"/>
                  </a:lnTo>
                  <a:lnTo>
                    <a:pt x="6258" y="497"/>
                  </a:lnTo>
                  <a:lnTo>
                    <a:pt x="6212" y="641"/>
                  </a:lnTo>
                  <a:lnTo>
                    <a:pt x="6169" y="798"/>
                  </a:lnTo>
                  <a:lnTo>
                    <a:pt x="6128" y="968"/>
                  </a:lnTo>
                  <a:lnTo>
                    <a:pt x="6090" y="1147"/>
                  </a:lnTo>
                  <a:lnTo>
                    <a:pt x="6055" y="1337"/>
                  </a:lnTo>
                  <a:lnTo>
                    <a:pt x="6022" y="1532"/>
                  </a:lnTo>
                  <a:lnTo>
                    <a:pt x="5990" y="1734"/>
                  </a:lnTo>
                  <a:lnTo>
                    <a:pt x="5962" y="1939"/>
                  </a:lnTo>
                  <a:lnTo>
                    <a:pt x="5935" y="2148"/>
                  </a:lnTo>
                  <a:lnTo>
                    <a:pt x="5911" y="2358"/>
                  </a:lnTo>
                  <a:lnTo>
                    <a:pt x="5889" y="2566"/>
                  </a:lnTo>
                  <a:lnTo>
                    <a:pt x="5868" y="2773"/>
                  </a:lnTo>
                  <a:lnTo>
                    <a:pt x="5850" y="2977"/>
                  </a:lnTo>
                  <a:lnTo>
                    <a:pt x="5834" y="3174"/>
                  </a:lnTo>
                  <a:lnTo>
                    <a:pt x="5819" y="3365"/>
                  </a:lnTo>
                  <a:lnTo>
                    <a:pt x="5806" y="3547"/>
                  </a:lnTo>
                  <a:lnTo>
                    <a:pt x="5795" y="3721"/>
                  </a:lnTo>
                  <a:lnTo>
                    <a:pt x="5785" y="3882"/>
                  </a:lnTo>
                  <a:lnTo>
                    <a:pt x="5769" y="4163"/>
                  </a:lnTo>
                  <a:lnTo>
                    <a:pt x="5759" y="4380"/>
                  </a:lnTo>
                  <a:lnTo>
                    <a:pt x="5752" y="4519"/>
                  </a:lnTo>
                  <a:lnTo>
                    <a:pt x="5750" y="4567"/>
                  </a:lnTo>
                  <a:lnTo>
                    <a:pt x="5716" y="4557"/>
                  </a:lnTo>
                  <a:lnTo>
                    <a:pt x="5618" y="4529"/>
                  </a:lnTo>
                  <a:lnTo>
                    <a:pt x="5465" y="4486"/>
                  </a:lnTo>
                  <a:lnTo>
                    <a:pt x="5266" y="4430"/>
                  </a:lnTo>
                  <a:lnTo>
                    <a:pt x="5151" y="4400"/>
                  </a:lnTo>
                  <a:lnTo>
                    <a:pt x="5028" y="4369"/>
                  </a:lnTo>
                  <a:lnTo>
                    <a:pt x="4898" y="4335"/>
                  </a:lnTo>
                  <a:lnTo>
                    <a:pt x="4761" y="4301"/>
                  </a:lnTo>
                  <a:lnTo>
                    <a:pt x="4619" y="4268"/>
                  </a:lnTo>
                  <a:lnTo>
                    <a:pt x="4472" y="4235"/>
                  </a:lnTo>
                  <a:lnTo>
                    <a:pt x="4323" y="4201"/>
                  </a:lnTo>
                  <a:lnTo>
                    <a:pt x="4172" y="4170"/>
                  </a:lnTo>
                  <a:lnTo>
                    <a:pt x="4021" y="4140"/>
                  </a:lnTo>
                  <a:lnTo>
                    <a:pt x="3869" y="4112"/>
                  </a:lnTo>
                  <a:lnTo>
                    <a:pt x="3717" y="4086"/>
                  </a:lnTo>
                  <a:lnTo>
                    <a:pt x="3569" y="4064"/>
                  </a:lnTo>
                  <a:lnTo>
                    <a:pt x="3423" y="4045"/>
                  </a:lnTo>
                  <a:lnTo>
                    <a:pt x="3282" y="4029"/>
                  </a:lnTo>
                  <a:lnTo>
                    <a:pt x="3147" y="4018"/>
                  </a:lnTo>
                  <a:lnTo>
                    <a:pt x="3018" y="4012"/>
                  </a:lnTo>
                  <a:lnTo>
                    <a:pt x="2896" y="4010"/>
                  </a:lnTo>
                  <a:lnTo>
                    <a:pt x="2784" y="4014"/>
                  </a:lnTo>
                  <a:lnTo>
                    <a:pt x="2680" y="4024"/>
                  </a:lnTo>
                  <a:lnTo>
                    <a:pt x="2587" y="4041"/>
                  </a:lnTo>
                  <a:lnTo>
                    <a:pt x="2508" y="4064"/>
                  </a:lnTo>
                  <a:lnTo>
                    <a:pt x="2439" y="4096"/>
                  </a:lnTo>
                  <a:lnTo>
                    <a:pt x="2386" y="4134"/>
                  </a:lnTo>
                  <a:lnTo>
                    <a:pt x="2348" y="4180"/>
                  </a:lnTo>
                  <a:lnTo>
                    <a:pt x="2321" y="4239"/>
                  </a:lnTo>
                  <a:lnTo>
                    <a:pt x="2307" y="4313"/>
                  </a:lnTo>
                  <a:lnTo>
                    <a:pt x="2301" y="4402"/>
                  </a:lnTo>
                  <a:lnTo>
                    <a:pt x="2306" y="4503"/>
                  </a:lnTo>
                  <a:lnTo>
                    <a:pt x="2318" y="4617"/>
                  </a:lnTo>
                  <a:lnTo>
                    <a:pt x="2339" y="4741"/>
                  </a:lnTo>
                  <a:lnTo>
                    <a:pt x="2368" y="4875"/>
                  </a:lnTo>
                  <a:lnTo>
                    <a:pt x="2402" y="5017"/>
                  </a:lnTo>
                  <a:lnTo>
                    <a:pt x="2443" y="5167"/>
                  </a:lnTo>
                  <a:lnTo>
                    <a:pt x="2490" y="5322"/>
                  </a:lnTo>
                  <a:lnTo>
                    <a:pt x="2540" y="5484"/>
                  </a:lnTo>
                  <a:lnTo>
                    <a:pt x="2596" y="5650"/>
                  </a:lnTo>
                  <a:lnTo>
                    <a:pt x="2655" y="5818"/>
                  </a:lnTo>
                  <a:lnTo>
                    <a:pt x="2716" y="5988"/>
                  </a:lnTo>
                  <a:lnTo>
                    <a:pt x="2780" y="6159"/>
                  </a:lnTo>
                  <a:lnTo>
                    <a:pt x="2845" y="6329"/>
                  </a:lnTo>
                  <a:lnTo>
                    <a:pt x="2912" y="6498"/>
                  </a:lnTo>
                  <a:lnTo>
                    <a:pt x="2979" y="6664"/>
                  </a:lnTo>
                  <a:lnTo>
                    <a:pt x="3045" y="6826"/>
                  </a:lnTo>
                  <a:lnTo>
                    <a:pt x="3111" y="6982"/>
                  </a:lnTo>
                  <a:lnTo>
                    <a:pt x="3175" y="7134"/>
                  </a:lnTo>
                  <a:lnTo>
                    <a:pt x="3237" y="7278"/>
                  </a:lnTo>
                  <a:lnTo>
                    <a:pt x="3296" y="7413"/>
                  </a:lnTo>
                  <a:lnTo>
                    <a:pt x="3350" y="7539"/>
                  </a:lnTo>
                  <a:lnTo>
                    <a:pt x="3449" y="7759"/>
                  </a:lnTo>
                  <a:lnTo>
                    <a:pt x="3525" y="7926"/>
                  </a:lnTo>
                  <a:lnTo>
                    <a:pt x="3574" y="8034"/>
                  </a:lnTo>
                  <a:lnTo>
                    <a:pt x="3592" y="8071"/>
                  </a:lnTo>
                  <a:lnTo>
                    <a:pt x="3549" y="8090"/>
                  </a:lnTo>
                  <a:lnTo>
                    <a:pt x="3427" y="8144"/>
                  </a:lnTo>
                  <a:lnTo>
                    <a:pt x="3341" y="8183"/>
                  </a:lnTo>
                  <a:lnTo>
                    <a:pt x="3240" y="8229"/>
                  </a:lnTo>
                  <a:lnTo>
                    <a:pt x="3124" y="8283"/>
                  </a:lnTo>
                  <a:lnTo>
                    <a:pt x="2996" y="8343"/>
                  </a:lnTo>
                  <a:lnTo>
                    <a:pt x="2858" y="8409"/>
                  </a:lnTo>
                  <a:lnTo>
                    <a:pt x="2709" y="8481"/>
                  </a:lnTo>
                  <a:lnTo>
                    <a:pt x="2553" y="8558"/>
                  </a:lnTo>
                  <a:lnTo>
                    <a:pt x="2391" y="8641"/>
                  </a:lnTo>
                  <a:lnTo>
                    <a:pt x="2224" y="8726"/>
                  </a:lnTo>
                  <a:lnTo>
                    <a:pt x="2052" y="8817"/>
                  </a:lnTo>
                  <a:lnTo>
                    <a:pt x="1879" y="8911"/>
                  </a:lnTo>
                  <a:lnTo>
                    <a:pt x="1704" y="9007"/>
                  </a:lnTo>
                  <a:lnTo>
                    <a:pt x="1531" y="9107"/>
                  </a:lnTo>
                  <a:lnTo>
                    <a:pt x="1361" y="9209"/>
                  </a:lnTo>
                  <a:lnTo>
                    <a:pt x="1193" y="9313"/>
                  </a:lnTo>
                  <a:lnTo>
                    <a:pt x="1031" y="9418"/>
                  </a:lnTo>
                  <a:lnTo>
                    <a:pt x="875" y="9524"/>
                  </a:lnTo>
                  <a:lnTo>
                    <a:pt x="728" y="9629"/>
                  </a:lnTo>
                  <a:lnTo>
                    <a:pt x="590" y="9735"/>
                  </a:lnTo>
                  <a:lnTo>
                    <a:pt x="462" y="9841"/>
                  </a:lnTo>
                  <a:lnTo>
                    <a:pt x="348" y="9946"/>
                  </a:lnTo>
                  <a:lnTo>
                    <a:pt x="246" y="10050"/>
                  </a:lnTo>
                  <a:lnTo>
                    <a:pt x="160" y="10151"/>
                  </a:lnTo>
                  <a:lnTo>
                    <a:pt x="92" y="10250"/>
                  </a:lnTo>
                  <a:lnTo>
                    <a:pt x="41" y="10347"/>
                  </a:lnTo>
                  <a:lnTo>
                    <a:pt x="10" y="10441"/>
                  </a:lnTo>
                  <a:lnTo>
                    <a:pt x="0" y="10532"/>
                  </a:lnTo>
                  <a:lnTo>
                    <a:pt x="13" y="10617"/>
                  </a:lnTo>
                  <a:lnTo>
                    <a:pt x="47" y="10698"/>
                  </a:lnTo>
                  <a:lnTo>
                    <a:pt x="101" y="10771"/>
                  </a:lnTo>
                  <a:lnTo>
                    <a:pt x="172" y="10839"/>
                  </a:lnTo>
                  <a:lnTo>
                    <a:pt x="261" y="10900"/>
                  </a:lnTo>
                  <a:lnTo>
                    <a:pt x="364" y="10954"/>
                  </a:lnTo>
                  <a:lnTo>
                    <a:pt x="481" y="11003"/>
                  </a:lnTo>
                  <a:lnTo>
                    <a:pt x="611" y="11047"/>
                  </a:lnTo>
                  <a:lnTo>
                    <a:pt x="752" y="11086"/>
                  </a:lnTo>
                  <a:lnTo>
                    <a:pt x="903" y="11119"/>
                  </a:lnTo>
                  <a:lnTo>
                    <a:pt x="1062" y="11148"/>
                  </a:lnTo>
                  <a:lnTo>
                    <a:pt x="1230" y="11173"/>
                  </a:lnTo>
                  <a:lnTo>
                    <a:pt x="1403" y="11194"/>
                  </a:lnTo>
                  <a:lnTo>
                    <a:pt x="1579" y="11211"/>
                  </a:lnTo>
                  <a:lnTo>
                    <a:pt x="1761" y="11224"/>
                  </a:lnTo>
                  <a:lnTo>
                    <a:pt x="1943" y="11234"/>
                  </a:lnTo>
                  <a:lnTo>
                    <a:pt x="2126" y="11242"/>
                  </a:lnTo>
                  <a:lnTo>
                    <a:pt x="2308" y="11247"/>
                  </a:lnTo>
                  <a:lnTo>
                    <a:pt x="2489" y="11249"/>
                  </a:lnTo>
                  <a:lnTo>
                    <a:pt x="2665" y="11249"/>
                  </a:lnTo>
                  <a:lnTo>
                    <a:pt x="2837" y="11248"/>
                  </a:lnTo>
                  <a:lnTo>
                    <a:pt x="3004" y="11245"/>
                  </a:lnTo>
                  <a:lnTo>
                    <a:pt x="3162" y="11241"/>
                  </a:lnTo>
                  <a:lnTo>
                    <a:pt x="3311" y="11236"/>
                  </a:lnTo>
                  <a:lnTo>
                    <a:pt x="3451" y="11230"/>
                  </a:lnTo>
                  <a:lnTo>
                    <a:pt x="3579" y="11224"/>
                  </a:lnTo>
                  <a:lnTo>
                    <a:pt x="3695" y="11218"/>
                  </a:lnTo>
                  <a:lnTo>
                    <a:pt x="3796" y="11212"/>
                  </a:lnTo>
                  <a:lnTo>
                    <a:pt x="3882" y="11207"/>
                  </a:lnTo>
                  <a:lnTo>
                    <a:pt x="4003" y="11198"/>
                  </a:lnTo>
                  <a:lnTo>
                    <a:pt x="4045" y="11195"/>
                  </a:lnTo>
                  <a:lnTo>
                    <a:pt x="4040" y="11230"/>
                  </a:lnTo>
                  <a:lnTo>
                    <a:pt x="4025" y="11331"/>
                  </a:lnTo>
                  <a:lnTo>
                    <a:pt x="4004" y="11488"/>
                  </a:lnTo>
                  <a:lnTo>
                    <a:pt x="3978" y="11693"/>
                  </a:lnTo>
                  <a:lnTo>
                    <a:pt x="3964" y="11812"/>
                  </a:lnTo>
                  <a:lnTo>
                    <a:pt x="3949" y="11938"/>
                  </a:lnTo>
                  <a:lnTo>
                    <a:pt x="3935" y="12073"/>
                  </a:lnTo>
                  <a:lnTo>
                    <a:pt x="3920" y="12214"/>
                  </a:lnTo>
                  <a:lnTo>
                    <a:pt x="3906" y="12361"/>
                  </a:lnTo>
                  <a:lnTo>
                    <a:pt x="3892" y="12512"/>
                  </a:lnTo>
                  <a:lnTo>
                    <a:pt x="3879" y="12668"/>
                  </a:lnTo>
                  <a:lnTo>
                    <a:pt x="3868" y="12825"/>
                  </a:lnTo>
                  <a:lnTo>
                    <a:pt x="3857" y="12983"/>
                  </a:lnTo>
                  <a:lnTo>
                    <a:pt x="3848" y="13142"/>
                  </a:lnTo>
                  <a:lnTo>
                    <a:pt x="3841" y="13300"/>
                  </a:lnTo>
                  <a:lnTo>
                    <a:pt x="3837" y="13456"/>
                  </a:lnTo>
                  <a:lnTo>
                    <a:pt x="3834" y="13609"/>
                  </a:lnTo>
                  <a:lnTo>
                    <a:pt x="3835" y="13758"/>
                  </a:lnTo>
                  <a:lnTo>
                    <a:pt x="3838" y="13902"/>
                  </a:lnTo>
                  <a:lnTo>
                    <a:pt x="3845" y="14040"/>
                  </a:lnTo>
                  <a:lnTo>
                    <a:pt x="3855" y="14170"/>
                  </a:lnTo>
                  <a:lnTo>
                    <a:pt x="3869" y="14293"/>
                  </a:lnTo>
                  <a:lnTo>
                    <a:pt x="3887" y="14405"/>
                  </a:lnTo>
                  <a:lnTo>
                    <a:pt x="3909" y="14508"/>
                  </a:lnTo>
                  <a:lnTo>
                    <a:pt x="3935" y="14599"/>
                  </a:lnTo>
                  <a:lnTo>
                    <a:pt x="3966" y="14677"/>
                  </a:lnTo>
                  <a:lnTo>
                    <a:pt x="4003" y="14742"/>
                  </a:lnTo>
                  <a:lnTo>
                    <a:pt x="4045" y="14791"/>
                  </a:lnTo>
                  <a:lnTo>
                    <a:pt x="4095" y="14827"/>
                  </a:lnTo>
                  <a:lnTo>
                    <a:pt x="4161" y="14850"/>
                  </a:lnTo>
                  <a:lnTo>
                    <a:pt x="4237" y="14861"/>
                  </a:lnTo>
                  <a:lnTo>
                    <a:pt x="4326" y="14861"/>
                  </a:lnTo>
                  <a:lnTo>
                    <a:pt x="4425" y="14850"/>
                  </a:lnTo>
                  <a:lnTo>
                    <a:pt x="4533" y="14830"/>
                  </a:lnTo>
                  <a:lnTo>
                    <a:pt x="4650" y="14801"/>
                  </a:lnTo>
                  <a:lnTo>
                    <a:pt x="4774" y="14764"/>
                  </a:lnTo>
                  <a:lnTo>
                    <a:pt x="4905" y="14720"/>
                  </a:lnTo>
                  <a:lnTo>
                    <a:pt x="5041" y="14669"/>
                  </a:lnTo>
                  <a:lnTo>
                    <a:pt x="5182" y="14612"/>
                  </a:lnTo>
                  <a:lnTo>
                    <a:pt x="5326" y="14550"/>
                  </a:lnTo>
                  <a:lnTo>
                    <a:pt x="5473" y="14484"/>
                  </a:lnTo>
                  <a:lnTo>
                    <a:pt x="5621" y="14414"/>
                  </a:lnTo>
                  <a:lnTo>
                    <a:pt x="5771" y="14342"/>
                  </a:lnTo>
                  <a:lnTo>
                    <a:pt x="5919" y="14267"/>
                  </a:lnTo>
                  <a:lnTo>
                    <a:pt x="6066" y="14192"/>
                  </a:lnTo>
                  <a:lnTo>
                    <a:pt x="6211" y="14115"/>
                  </a:lnTo>
                  <a:lnTo>
                    <a:pt x="6352" y="14038"/>
                  </a:lnTo>
                  <a:lnTo>
                    <a:pt x="6489" y="13964"/>
                  </a:lnTo>
                  <a:lnTo>
                    <a:pt x="6621" y="13890"/>
                  </a:lnTo>
                  <a:lnTo>
                    <a:pt x="6747" y="13819"/>
                  </a:lnTo>
                  <a:lnTo>
                    <a:pt x="6865" y="13751"/>
                  </a:lnTo>
                  <a:lnTo>
                    <a:pt x="6975" y="13687"/>
                  </a:lnTo>
                  <a:lnTo>
                    <a:pt x="7167" y="13574"/>
                  </a:lnTo>
                  <a:lnTo>
                    <a:pt x="7313" y="13485"/>
                  </a:lnTo>
                  <a:lnTo>
                    <a:pt x="7407" y="13428"/>
                  </a:lnTo>
                  <a:lnTo>
                    <a:pt x="7440" y="13407"/>
                  </a:lnTo>
                  <a:lnTo>
                    <a:pt x="7464" y="13440"/>
                  </a:lnTo>
                  <a:lnTo>
                    <a:pt x="7533" y="13531"/>
                  </a:lnTo>
                  <a:lnTo>
                    <a:pt x="7641" y="13674"/>
                  </a:lnTo>
                  <a:lnTo>
                    <a:pt x="7785" y="13857"/>
                  </a:lnTo>
                  <a:lnTo>
                    <a:pt x="7867" y="13962"/>
                  </a:lnTo>
                  <a:lnTo>
                    <a:pt x="7957" y="14074"/>
                  </a:lnTo>
                  <a:lnTo>
                    <a:pt x="8052" y="14192"/>
                  </a:lnTo>
                  <a:lnTo>
                    <a:pt x="8152" y="14315"/>
                  </a:lnTo>
                  <a:lnTo>
                    <a:pt x="8257" y="14442"/>
                  </a:lnTo>
                  <a:lnTo>
                    <a:pt x="8366" y="14571"/>
                  </a:lnTo>
                  <a:lnTo>
                    <a:pt x="8478" y="14702"/>
                  </a:lnTo>
                  <a:lnTo>
                    <a:pt x="8592" y="14833"/>
                  </a:lnTo>
                  <a:lnTo>
                    <a:pt x="8709" y="14964"/>
                  </a:lnTo>
                  <a:lnTo>
                    <a:pt x="8826" y="15094"/>
                  </a:lnTo>
                  <a:lnTo>
                    <a:pt x="8944" y="15220"/>
                  </a:lnTo>
                  <a:lnTo>
                    <a:pt x="9062" y="15343"/>
                  </a:lnTo>
                  <a:lnTo>
                    <a:pt x="9180" y="15461"/>
                  </a:lnTo>
                  <a:lnTo>
                    <a:pt x="9294" y="15573"/>
                  </a:lnTo>
                  <a:lnTo>
                    <a:pt x="9408" y="15677"/>
                  </a:lnTo>
                  <a:lnTo>
                    <a:pt x="9519" y="15774"/>
                  </a:lnTo>
                  <a:lnTo>
                    <a:pt x="9626" y="15861"/>
                  </a:lnTo>
                  <a:lnTo>
                    <a:pt x="9729" y="15937"/>
                  </a:lnTo>
                  <a:lnTo>
                    <a:pt x="9828" y="16003"/>
                  </a:lnTo>
                  <a:lnTo>
                    <a:pt x="9920" y="16055"/>
                  </a:lnTo>
                  <a:lnTo>
                    <a:pt x="10006" y="16095"/>
                  </a:lnTo>
                  <a:lnTo>
                    <a:pt x="10087" y="16119"/>
                  </a:lnTo>
                  <a:lnTo>
                    <a:pt x="10158" y="16127"/>
                  </a:lnTo>
                  <a:lnTo>
                    <a:pt x="10223" y="16118"/>
                  </a:lnTo>
                  <a:lnTo>
                    <a:pt x="10280" y="16090"/>
                  </a:lnTo>
                  <a:lnTo>
                    <a:pt x="10334" y="16040"/>
                  </a:lnTo>
                  <a:lnTo>
                    <a:pt x="10382" y="15971"/>
                  </a:lnTo>
                  <a:lnTo>
                    <a:pt x="10427" y="15884"/>
                  </a:lnTo>
                  <a:lnTo>
                    <a:pt x="10469" y="15780"/>
                  </a:lnTo>
                  <a:lnTo>
                    <a:pt x="10507" y="15662"/>
                  </a:lnTo>
                  <a:lnTo>
                    <a:pt x="10541" y="15529"/>
                  </a:lnTo>
                  <a:lnTo>
                    <a:pt x="10573" y="15385"/>
                  </a:lnTo>
                  <a:lnTo>
                    <a:pt x="10601" y="15230"/>
                  </a:lnTo>
                  <a:lnTo>
                    <a:pt x="10626" y="15065"/>
                  </a:lnTo>
                  <a:lnTo>
                    <a:pt x="10648" y="14891"/>
                  </a:lnTo>
                  <a:lnTo>
                    <a:pt x="10668" y="14712"/>
                  </a:lnTo>
                  <a:lnTo>
                    <a:pt x="10685" y="14527"/>
                  </a:lnTo>
                  <a:lnTo>
                    <a:pt x="10700" y="14339"/>
                  </a:lnTo>
                  <a:lnTo>
                    <a:pt x="10713" y="14148"/>
                  </a:lnTo>
                  <a:lnTo>
                    <a:pt x="10723" y="13957"/>
                  </a:lnTo>
                  <a:lnTo>
                    <a:pt x="10732" y="13765"/>
                  </a:lnTo>
                  <a:lnTo>
                    <a:pt x="10739" y="13576"/>
                  </a:lnTo>
                  <a:lnTo>
                    <a:pt x="10744" y="13390"/>
                  </a:lnTo>
                  <a:lnTo>
                    <a:pt x="10748" y="13210"/>
                  </a:lnTo>
                  <a:lnTo>
                    <a:pt x="10751" y="13035"/>
                  </a:lnTo>
                  <a:lnTo>
                    <a:pt x="10753" y="12868"/>
                  </a:lnTo>
                  <a:lnTo>
                    <a:pt x="10754" y="12711"/>
                  </a:lnTo>
                  <a:lnTo>
                    <a:pt x="10754" y="12563"/>
                  </a:lnTo>
                  <a:lnTo>
                    <a:pt x="10752" y="12306"/>
                  </a:lnTo>
                  <a:lnTo>
                    <a:pt x="10750" y="12108"/>
                  </a:lnTo>
                  <a:lnTo>
                    <a:pt x="10747" y="11981"/>
                  </a:lnTo>
                  <a:lnTo>
                    <a:pt x="10746" y="11937"/>
                  </a:lnTo>
                  <a:lnTo>
                    <a:pt x="10773" y="11948"/>
                  </a:lnTo>
                  <a:lnTo>
                    <a:pt x="10850" y="11980"/>
                  </a:lnTo>
                  <a:lnTo>
                    <a:pt x="10971" y="12028"/>
                  </a:lnTo>
                  <a:lnTo>
                    <a:pt x="11128" y="12089"/>
                  </a:lnTo>
                  <a:lnTo>
                    <a:pt x="11219" y="12122"/>
                  </a:lnTo>
                  <a:lnTo>
                    <a:pt x="11316" y="12159"/>
                  </a:lnTo>
                  <a:lnTo>
                    <a:pt x="11420" y="12195"/>
                  </a:lnTo>
                  <a:lnTo>
                    <a:pt x="11529" y="12232"/>
                  </a:lnTo>
                  <a:lnTo>
                    <a:pt x="11642" y="12269"/>
                  </a:lnTo>
                  <a:lnTo>
                    <a:pt x="11760" y="12307"/>
                  </a:lnTo>
                  <a:lnTo>
                    <a:pt x="11880" y="12343"/>
                  </a:lnTo>
                  <a:lnTo>
                    <a:pt x="12002" y="12378"/>
                  </a:lnTo>
                  <a:lnTo>
                    <a:pt x="12126" y="12411"/>
                  </a:lnTo>
                  <a:lnTo>
                    <a:pt x="12250" y="12442"/>
                  </a:lnTo>
                  <a:lnTo>
                    <a:pt x="12374" y="12470"/>
                  </a:lnTo>
                  <a:lnTo>
                    <a:pt x="12496" y="12494"/>
                  </a:lnTo>
                  <a:lnTo>
                    <a:pt x="12617" y="12515"/>
                  </a:lnTo>
                  <a:lnTo>
                    <a:pt x="12735" y="12531"/>
                  </a:lnTo>
                  <a:lnTo>
                    <a:pt x="12850" y="12544"/>
                  </a:lnTo>
                  <a:lnTo>
                    <a:pt x="12959" y="12550"/>
                  </a:lnTo>
                  <a:lnTo>
                    <a:pt x="13065" y="12551"/>
                  </a:lnTo>
                  <a:lnTo>
                    <a:pt x="13165" y="12546"/>
                  </a:lnTo>
                  <a:lnTo>
                    <a:pt x="13258" y="12532"/>
                  </a:lnTo>
                  <a:lnTo>
                    <a:pt x="13343" y="12513"/>
                  </a:lnTo>
                  <a:lnTo>
                    <a:pt x="13420" y="12486"/>
                  </a:lnTo>
                  <a:lnTo>
                    <a:pt x="13489" y="12450"/>
                  </a:lnTo>
                  <a:lnTo>
                    <a:pt x="13547" y="12405"/>
                  </a:lnTo>
                  <a:lnTo>
                    <a:pt x="13594" y="12352"/>
                  </a:lnTo>
                  <a:lnTo>
                    <a:pt x="13631" y="12289"/>
                  </a:lnTo>
                  <a:lnTo>
                    <a:pt x="13656" y="12214"/>
                  </a:lnTo>
                  <a:lnTo>
                    <a:pt x="13670" y="12130"/>
                  </a:lnTo>
                  <a:lnTo>
                    <a:pt x="13675" y="12038"/>
                  </a:lnTo>
                  <a:lnTo>
                    <a:pt x="13670" y="11937"/>
                  </a:lnTo>
                  <a:lnTo>
                    <a:pt x="13657" y="11830"/>
                  </a:lnTo>
                  <a:lnTo>
                    <a:pt x="13637" y="11716"/>
                  </a:lnTo>
                  <a:lnTo>
                    <a:pt x="13609" y="11597"/>
                  </a:lnTo>
                  <a:lnTo>
                    <a:pt x="13573" y="11473"/>
                  </a:lnTo>
                  <a:lnTo>
                    <a:pt x="13533" y="11345"/>
                  </a:lnTo>
                  <a:lnTo>
                    <a:pt x="13487" y="11214"/>
                  </a:lnTo>
                  <a:lnTo>
                    <a:pt x="13436" y="11081"/>
                  </a:lnTo>
                  <a:lnTo>
                    <a:pt x="13382" y="10947"/>
                  </a:lnTo>
                  <a:lnTo>
                    <a:pt x="13324" y="10812"/>
                  </a:lnTo>
                  <a:lnTo>
                    <a:pt x="13264" y="10677"/>
                  </a:lnTo>
                  <a:lnTo>
                    <a:pt x="13201" y="10544"/>
                  </a:lnTo>
                  <a:lnTo>
                    <a:pt x="13138" y="10412"/>
                  </a:lnTo>
                  <a:lnTo>
                    <a:pt x="13073" y="10282"/>
                  </a:lnTo>
                  <a:lnTo>
                    <a:pt x="13009" y="10157"/>
                  </a:lnTo>
                  <a:lnTo>
                    <a:pt x="12945" y="10035"/>
                  </a:lnTo>
                  <a:lnTo>
                    <a:pt x="12883" y="9918"/>
                  </a:lnTo>
                  <a:lnTo>
                    <a:pt x="12823" y="9808"/>
                  </a:lnTo>
                  <a:lnTo>
                    <a:pt x="12765" y="9703"/>
                  </a:lnTo>
                  <a:lnTo>
                    <a:pt x="12710" y="9607"/>
                  </a:lnTo>
                  <a:lnTo>
                    <a:pt x="12615" y="9440"/>
                  </a:lnTo>
                  <a:lnTo>
                    <a:pt x="12539" y="9312"/>
                  </a:lnTo>
                  <a:lnTo>
                    <a:pt x="12490" y="9231"/>
                  </a:lnTo>
                  <a:lnTo>
                    <a:pt x="12473" y="9203"/>
                  </a:lnTo>
                  <a:lnTo>
                    <a:pt x="12506" y="9182"/>
                  </a:lnTo>
                  <a:lnTo>
                    <a:pt x="12603" y="9123"/>
                  </a:lnTo>
                  <a:lnTo>
                    <a:pt x="12752" y="9032"/>
                  </a:lnTo>
                  <a:lnTo>
                    <a:pt x="12945" y="8910"/>
                  </a:lnTo>
                  <a:lnTo>
                    <a:pt x="13055" y="8838"/>
                  </a:lnTo>
                  <a:lnTo>
                    <a:pt x="13173" y="8762"/>
                  </a:lnTo>
                  <a:lnTo>
                    <a:pt x="13298" y="8679"/>
                  </a:lnTo>
                  <a:lnTo>
                    <a:pt x="13428" y="8591"/>
                  </a:lnTo>
                  <a:lnTo>
                    <a:pt x="13562" y="8499"/>
                  </a:lnTo>
                  <a:lnTo>
                    <a:pt x="13699" y="8404"/>
                  </a:lnTo>
                  <a:lnTo>
                    <a:pt x="13839" y="8305"/>
                  </a:lnTo>
                  <a:lnTo>
                    <a:pt x="13979" y="8203"/>
                  </a:lnTo>
                  <a:lnTo>
                    <a:pt x="14120" y="8098"/>
                  </a:lnTo>
                  <a:lnTo>
                    <a:pt x="14259" y="7992"/>
                  </a:lnTo>
                  <a:lnTo>
                    <a:pt x="14395" y="7885"/>
                  </a:lnTo>
                  <a:lnTo>
                    <a:pt x="14528" y="7776"/>
                  </a:lnTo>
                  <a:lnTo>
                    <a:pt x="14656" y="7667"/>
                  </a:lnTo>
                  <a:lnTo>
                    <a:pt x="14778" y="7557"/>
                  </a:lnTo>
                  <a:lnTo>
                    <a:pt x="14894" y="7449"/>
                  </a:lnTo>
                  <a:lnTo>
                    <a:pt x="15001" y="7342"/>
                  </a:lnTo>
                  <a:lnTo>
                    <a:pt x="15099" y="7236"/>
                  </a:lnTo>
                  <a:lnTo>
                    <a:pt x="15187" y="7133"/>
                  </a:lnTo>
                  <a:lnTo>
                    <a:pt x="15263" y="7032"/>
                  </a:lnTo>
                  <a:lnTo>
                    <a:pt x="15327" y="6934"/>
                  </a:lnTo>
                  <a:lnTo>
                    <a:pt x="15377" y="6840"/>
                  </a:lnTo>
                  <a:lnTo>
                    <a:pt x="15412" y="6751"/>
                  </a:lnTo>
                  <a:lnTo>
                    <a:pt x="15431" y="6665"/>
                  </a:lnTo>
                  <a:lnTo>
                    <a:pt x="15434" y="65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îşḻîḍé">
              <a:extLst>
                <a:ext uri="{FF2B5EF4-FFF2-40B4-BE49-F238E27FC236}">
                  <a16:creationId xmlns:a16="http://schemas.microsoft.com/office/drawing/2014/main" id="{97116DE8-C7CD-460C-9499-D65CF0DE5480}"/>
                </a:ext>
              </a:extLst>
            </p:cNvPr>
            <p:cNvSpPr/>
            <p:nvPr/>
          </p:nvSpPr>
          <p:spPr bwMode="auto">
            <a:xfrm>
              <a:off x="9031900" y="4537301"/>
              <a:ext cx="407988" cy="274637"/>
            </a:xfrm>
            <a:custGeom>
              <a:avLst/>
              <a:gdLst>
                <a:gd name="T0" fmla="*/ 11965 w 16191"/>
                <a:gd name="T1" fmla="*/ 6471 h 10898"/>
                <a:gd name="T2" fmla="*/ 11169 w 16191"/>
                <a:gd name="T3" fmla="*/ 6643 h 10898"/>
                <a:gd name="T4" fmla="*/ 10703 w 16191"/>
                <a:gd name="T5" fmla="*/ 6976 h 10898"/>
                <a:gd name="T6" fmla="*/ 10504 w 16191"/>
                <a:gd name="T7" fmla="*/ 7246 h 10898"/>
                <a:gd name="T8" fmla="*/ 10794 w 16191"/>
                <a:gd name="T9" fmla="*/ 6544 h 10898"/>
                <a:gd name="T10" fmla="*/ 11149 w 16191"/>
                <a:gd name="T11" fmla="*/ 4962 h 10898"/>
                <a:gd name="T12" fmla="*/ 10783 w 16191"/>
                <a:gd name="T13" fmla="*/ 3296 h 10898"/>
                <a:gd name="T14" fmla="*/ 8935 w 16191"/>
                <a:gd name="T15" fmla="*/ 2304 h 10898"/>
                <a:gd name="T16" fmla="*/ 6241 w 16191"/>
                <a:gd name="T17" fmla="*/ 2873 h 10898"/>
                <a:gd name="T18" fmla="*/ 4557 w 16191"/>
                <a:gd name="T19" fmla="*/ 4826 h 10898"/>
                <a:gd name="T20" fmla="*/ 3694 w 16191"/>
                <a:gd name="T21" fmla="*/ 6981 h 10898"/>
                <a:gd name="T22" fmla="*/ 3425 w 16191"/>
                <a:gd name="T23" fmla="*/ 8152 h 10898"/>
                <a:gd name="T24" fmla="*/ 3421 w 16191"/>
                <a:gd name="T25" fmla="*/ 7675 h 10898"/>
                <a:gd name="T26" fmla="*/ 3360 w 16191"/>
                <a:gd name="T27" fmla="*/ 6993 h 10898"/>
                <a:gd name="T28" fmla="*/ 3175 w 16191"/>
                <a:gd name="T29" fmla="*/ 6400 h 10898"/>
                <a:gd name="T30" fmla="*/ 2623 w 16191"/>
                <a:gd name="T31" fmla="*/ 6127 h 10898"/>
                <a:gd name="T32" fmla="*/ 1792 w 16191"/>
                <a:gd name="T33" fmla="*/ 6105 h 10898"/>
                <a:gd name="T34" fmla="*/ 1093 w 16191"/>
                <a:gd name="T35" fmla="*/ 6346 h 10898"/>
                <a:gd name="T36" fmla="*/ 529 w 16191"/>
                <a:gd name="T37" fmla="*/ 6786 h 10898"/>
                <a:gd name="T38" fmla="*/ 116 w 16191"/>
                <a:gd name="T39" fmla="*/ 7372 h 10898"/>
                <a:gd name="T40" fmla="*/ 5 w 16191"/>
                <a:gd name="T41" fmla="*/ 8132 h 10898"/>
                <a:gd name="T42" fmla="*/ 239 w 16191"/>
                <a:gd name="T43" fmla="*/ 8965 h 10898"/>
                <a:gd name="T44" fmla="*/ 820 w 16191"/>
                <a:gd name="T45" fmla="*/ 9740 h 10898"/>
                <a:gd name="T46" fmla="*/ 1972 w 16191"/>
                <a:gd name="T47" fmla="*/ 10384 h 10898"/>
                <a:gd name="T48" fmla="*/ 4668 w 16191"/>
                <a:gd name="T49" fmla="*/ 10810 h 10898"/>
                <a:gd name="T50" fmla="*/ 8093 w 16191"/>
                <a:gd name="T51" fmla="*/ 10880 h 10898"/>
                <a:gd name="T52" fmla="*/ 11207 w 16191"/>
                <a:gd name="T53" fmla="*/ 10556 h 10898"/>
                <a:gd name="T54" fmla="*/ 13047 w 16191"/>
                <a:gd name="T55" fmla="*/ 9810 h 10898"/>
                <a:gd name="T56" fmla="*/ 13818 w 16191"/>
                <a:gd name="T57" fmla="*/ 8772 h 10898"/>
                <a:gd name="T58" fmla="*/ 13874 w 16191"/>
                <a:gd name="T59" fmla="*/ 7711 h 10898"/>
                <a:gd name="T60" fmla="*/ 13426 w 16191"/>
                <a:gd name="T61" fmla="*/ 6896 h 10898"/>
                <a:gd name="T62" fmla="*/ 14929 w 16191"/>
                <a:gd name="T63" fmla="*/ 4283 h 10898"/>
                <a:gd name="T64" fmla="*/ 13912 w 16191"/>
                <a:gd name="T65" fmla="*/ 4205 h 10898"/>
                <a:gd name="T66" fmla="*/ 13277 w 16191"/>
                <a:gd name="T67" fmla="*/ 4406 h 10898"/>
                <a:gd name="T68" fmla="*/ 12945 w 16191"/>
                <a:gd name="T69" fmla="*/ 4691 h 10898"/>
                <a:gd name="T70" fmla="*/ 12897 w 16191"/>
                <a:gd name="T71" fmla="*/ 4734 h 10898"/>
                <a:gd name="T72" fmla="*/ 13295 w 16191"/>
                <a:gd name="T73" fmla="*/ 3626 h 10898"/>
                <a:gd name="T74" fmla="*/ 13439 w 16191"/>
                <a:gd name="T75" fmla="*/ 1983 h 10898"/>
                <a:gd name="T76" fmla="*/ 12580 w 16191"/>
                <a:gd name="T77" fmla="*/ 534 h 10898"/>
                <a:gd name="T78" fmla="*/ 10649 w 16191"/>
                <a:gd name="T79" fmla="*/ 2 h 10898"/>
                <a:gd name="T80" fmla="*/ 9967 w 16191"/>
                <a:gd name="T81" fmla="*/ 43 h 10898"/>
                <a:gd name="T82" fmla="*/ 9347 w 16191"/>
                <a:gd name="T83" fmla="*/ 197 h 10898"/>
                <a:gd name="T84" fmla="*/ 8787 w 16191"/>
                <a:gd name="T85" fmla="*/ 451 h 10898"/>
                <a:gd name="T86" fmla="*/ 8576 w 16191"/>
                <a:gd name="T87" fmla="*/ 684 h 10898"/>
                <a:gd name="T88" fmla="*/ 9314 w 16191"/>
                <a:gd name="T89" fmla="*/ 666 h 10898"/>
                <a:gd name="T90" fmla="*/ 10664 w 16191"/>
                <a:gd name="T91" fmla="*/ 785 h 10898"/>
                <a:gd name="T92" fmla="*/ 12359 w 16191"/>
                <a:gd name="T93" fmla="*/ 1962 h 10898"/>
                <a:gd name="T94" fmla="*/ 12628 w 16191"/>
                <a:gd name="T95" fmla="*/ 3738 h 10898"/>
                <a:gd name="T96" fmla="*/ 12285 w 16191"/>
                <a:gd name="T97" fmla="*/ 5249 h 10898"/>
                <a:gd name="T98" fmla="*/ 12183 w 16191"/>
                <a:gd name="T99" fmla="*/ 5645 h 10898"/>
                <a:gd name="T100" fmla="*/ 12655 w 16191"/>
                <a:gd name="T101" fmla="*/ 5397 h 10898"/>
                <a:gd name="T102" fmla="*/ 13432 w 16191"/>
                <a:gd name="T103" fmla="*/ 5144 h 10898"/>
                <a:gd name="T104" fmla="*/ 14341 w 16191"/>
                <a:gd name="T105" fmla="*/ 5142 h 10898"/>
                <a:gd name="T106" fmla="*/ 15023 w 16191"/>
                <a:gd name="T107" fmla="*/ 5475 h 10898"/>
                <a:gd name="T108" fmla="*/ 15387 w 16191"/>
                <a:gd name="T109" fmla="*/ 5883 h 10898"/>
                <a:gd name="T110" fmla="*/ 15590 w 16191"/>
                <a:gd name="T111" fmla="*/ 6401 h 10898"/>
                <a:gd name="T112" fmla="*/ 15610 w 16191"/>
                <a:gd name="T113" fmla="*/ 7015 h 10898"/>
                <a:gd name="T114" fmla="*/ 15898 w 16191"/>
                <a:gd name="T115" fmla="*/ 6914 h 10898"/>
                <a:gd name="T116" fmla="*/ 16188 w 16191"/>
                <a:gd name="T117" fmla="*/ 5985 h 10898"/>
                <a:gd name="T118" fmla="*/ 16034 w 16191"/>
                <a:gd name="T119" fmla="*/ 5134 h 10898"/>
                <a:gd name="T120" fmla="*/ 15565 w 16191"/>
                <a:gd name="T121" fmla="*/ 4528 h 10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91" h="10898">
                  <a:moveTo>
                    <a:pt x="12984" y="6630"/>
                  </a:moveTo>
                  <a:lnTo>
                    <a:pt x="12818" y="6583"/>
                  </a:lnTo>
                  <a:lnTo>
                    <a:pt x="12660" y="6545"/>
                  </a:lnTo>
                  <a:lnTo>
                    <a:pt x="12508" y="6516"/>
                  </a:lnTo>
                  <a:lnTo>
                    <a:pt x="12363" y="6494"/>
                  </a:lnTo>
                  <a:lnTo>
                    <a:pt x="12224" y="6480"/>
                  </a:lnTo>
                  <a:lnTo>
                    <a:pt x="12092" y="6472"/>
                  </a:lnTo>
                  <a:lnTo>
                    <a:pt x="11965" y="6471"/>
                  </a:lnTo>
                  <a:lnTo>
                    <a:pt x="11846" y="6476"/>
                  </a:lnTo>
                  <a:lnTo>
                    <a:pt x="11731" y="6487"/>
                  </a:lnTo>
                  <a:lnTo>
                    <a:pt x="11624" y="6502"/>
                  </a:lnTo>
                  <a:lnTo>
                    <a:pt x="11522" y="6523"/>
                  </a:lnTo>
                  <a:lnTo>
                    <a:pt x="11426" y="6547"/>
                  </a:lnTo>
                  <a:lnTo>
                    <a:pt x="11335" y="6576"/>
                  </a:lnTo>
                  <a:lnTo>
                    <a:pt x="11249" y="6608"/>
                  </a:lnTo>
                  <a:lnTo>
                    <a:pt x="11169" y="6643"/>
                  </a:lnTo>
                  <a:lnTo>
                    <a:pt x="11094" y="6680"/>
                  </a:lnTo>
                  <a:lnTo>
                    <a:pt x="11024" y="6720"/>
                  </a:lnTo>
                  <a:lnTo>
                    <a:pt x="10959" y="6762"/>
                  </a:lnTo>
                  <a:lnTo>
                    <a:pt x="10899" y="6804"/>
                  </a:lnTo>
                  <a:lnTo>
                    <a:pt x="10843" y="6846"/>
                  </a:lnTo>
                  <a:lnTo>
                    <a:pt x="10792" y="6891"/>
                  </a:lnTo>
                  <a:lnTo>
                    <a:pt x="10746" y="6934"/>
                  </a:lnTo>
                  <a:lnTo>
                    <a:pt x="10703" y="6976"/>
                  </a:lnTo>
                  <a:lnTo>
                    <a:pt x="10665" y="7018"/>
                  </a:lnTo>
                  <a:lnTo>
                    <a:pt x="10630" y="7059"/>
                  </a:lnTo>
                  <a:lnTo>
                    <a:pt x="10601" y="7097"/>
                  </a:lnTo>
                  <a:lnTo>
                    <a:pt x="10574" y="7133"/>
                  </a:lnTo>
                  <a:lnTo>
                    <a:pt x="10551" y="7166"/>
                  </a:lnTo>
                  <a:lnTo>
                    <a:pt x="10532" y="7197"/>
                  </a:lnTo>
                  <a:lnTo>
                    <a:pt x="10516" y="7223"/>
                  </a:lnTo>
                  <a:lnTo>
                    <a:pt x="10504" y="7246"/>
                  </a:lnTo>
                  <a:lnTo>
                    <a:pt x="10495" y="7264"/>
                  </a:lnTo>
                  <a:lnTo>
                    <a:pt x="10516" y="7220"/>
                  </a:lnTo>
                  <a:lnTo>
                    <a:pt x="10546" y="7153"/>
                  </a:lnTo>
                  <a:lnTo>
                    <a:pt x="10586" y="7067"/>
                  </a:lnTo>
                  <a:lnTo>
                    <a:pt x="10631" y="6961"/>
                  </a:lnTo>
                  <a:lnTo>
                    <a:pt x="10683" y="6837"/>
                  </a:lnTo>
                  <a:lnTo>
                    <a:pt x="10738" y="6698"/>
                  </a:lnTo>
                  <a:lnTo>
                    <a:pt x="10794" y="6544"/>
                  </a:lnTo>
                  <a:lnTo>
                    <a:pt x="10852" y="6376"/>
                  </a:lnTo>
                  <a:lnTo>
                    <a:pt x="10909" y="6198"/>
                  </a:lnTo>
                  <a:lnTo>
                    <a:pt x="10962" y="6009"/>
                  </a:lnTo>
                  <a:lnTo>
                    <a:pt x="11013" y="5810"/>
                  </a:lnTo>
                  <a:lnTo>
                    <a:pt x="11058" y="5605"/>
                  </a:lnTo>
                  <a:lnTo>
                    <a:pt x="11097" y="5395"/>
                  </a:lnTo>
                  <a:lnTo>
                    <a:pt x="11127" y="5179"/>
                  </a:lnTo>
                  <a:lnTo>
                    <a:pt x="11149" y="4962"/>
                  </a:lnTo>
                  <a:lnTo>
                    <a:pt x="11158" y="4742"/>
                  </a:lnTo>
                  <a:lnTo>
                    <a:pt x="11155" y="4523"/>
                  </a:lnTo>
                  <a:lnTo>
                    <a:pt x="11136" y="4305"/>
                  </a:lnTo>
                  <a:lnTo>
                    <a:pt x="11103" y="4091"/>
                  </a:lnTo>
                  <a:lnTo>
                    <a:pt x="11053" y="3882"/>
                  </a:lnTo>
                  <a:lnTo>
                    <a:pt x="10984" y="3678"/>
                  </a:lnTo>
                  <a:lnTo>
                    <a:pt x="10895" y="3482"/>
                  </a:lnTo>
                  <a:lnTo>
                    <a:pt x="10783" y="3296"/>
                  </a:lnTo>
                  <a:lnTo>
                    <a:pt x="10649" y="3119"/>
                  </a:lnTo>
                  <a:lnTo>
                    <a:pt x="10490" y="2955"/>
                  </a:lnTo>
                  <a:lnTo>
                    <a:pt x="10306" y="2804"/>
                  </a:lnTo>
                  <a:lnTo>
                    <a:pt x="10092" y="2668"/>
                  </a:lnTo>
                  <a:lnTo>
                    <a:pt x="9850" y="2549"/>
                  </a:lnTo>
                  <a:lnTo>
                    <a:pt x="9578" y="2447"/>
                  </a:lnTo>
                  <a:lnTo>
                    <a:pt x="9273" y="2366"/>
                  </a:lnTo>
                  <a:lnTo>
                    <a:pt x="8935" y="2304"/>
                  </a:lnTo>
                  <a:lnTo>
                    <a:pt x="8562" y="2266"/>
                  </a:lnTo>
                  <a:lnTo>
                    <a:pt x="8176" y="2257"/>
                  </a:lnTo>
                  <a:lnTo>
                    <a:pt x="7809" y="2284"/>
                  </a:lnTo>
                  <a:lnTo>
                    <a:pt x="7460" y="2344"/>
                  </a:lnTo>
                  <a:lnTo>
                    <a:pt x="7129" y="2436"/>
                  </a:lnTo>
                  <a:lnTo>
                    <a:pt x="6815" y="2556"/>
                  </a:lnTo>
                  <a:lnTo>
                    <a:pt x="6520" y="2702"/>
                  </a:lnTo>
                  <a:lnTo>
                    <a:pt x="6241" y="2873"/>
                  </a:lnTo>
                  <a:lnTo>
                    <a:pt x="5978" y="3065"/>
                  </a:lnTo>
                  <a:lnTo>
                    <a:pt x="5731" y="3277"/>
                  </a:lnTo>
                  <a:lnTo>
                    <a:pt x="5499" y="3506"/>
                  </a:lnTo>
                  <a:lnTo>
                    <a:pt x="5282" y="3750"/>
                  </a:lnTo>
                  <a:lnTo>
                    <a:pt x="5080" y="4005"/>
                  </a:lnTo>
                  <a:lnTo>
                    <a:pt x="4893" y="4272"/>
                  </a:lnTo>
                  <a:lnTo>
                    <a:pt x="4718" y="4546"/>
                  </a:lnTo>
                  <a:lnTo>
                    <a:pt x="4557" y="4826"/>
                  </a:lnTo>
                  <a:lnTo>
                    <a:pt x="4409" y="5108"/>
                  </a:lnTo>
                  <a:lnTo>
                    <a:pt x="4273" y="5392"/>
                  </a:lnTo>
                  <a:lnTo>
                    <a:pt x="4149" y="5673"/>
                  </a:lnTo>
                  <a:lnTo>
                    <a:pt x="4037" y="5952"/>
                  </a:lnTo>
                  <a:lnTo>
                    <a:pt x="3935" y="6225"/>
                  </a:lnTo>
                  <a:lnTo>
                    <a:pt x="3844" y="6489"/>
                  </a:lnTo>
                  <a:lnTo>
                    <a:pt x="3764" y="6742"/>
                  </a:lnTo>
                  <a:lnTo>
                    <a:pt x="3694" y="6981"/>
                  </a:lnTo>
                  <a:lnTo>
                    <a:pt x="3632" y="7206"/>
                  </a:lnTo>
                  <a:lnTo>
                    <a:pt x="3579" y="7413"/>
                  </a:lnTo>
                  <a:lnTo>
                    <a:pt x="3535" y="7600"/>
                  </a:lnTo>
                  <a:lnTo>
                    <a:pt x="3498" y="7764"/>
                  </a:lnTo>
                  <a:lnTo>
                    <a:pt x="3470" y="7904"/>
                  </a:lnTo>
                  <a:lnTo>
                    <a:pt x="3449" y="8017"/>
                  </a:lnTo>
                  <a:lnTo>
                    <a:pt x="3434" y="8101"/>
                  </a:lnTo>
                  <a:lnTo>
                    <a:pt x="3425" y="8152"/>
                  </a:lnTo>
                  <a:lnTo>
                    <a:pt x="3422" y="8170"/>
                  </a:lnTo>
                  <a:lnTo>
                    <a:pt x="3423" y="8150"/>
                  </a:lnTo>
                  <a:lnTo>
                    <a:pt x="3424" y="8092"/>
                  </a:lnTo>
                  <a:lnTo>
                    <a:pt x="3425" y="8004"/>
                  </a:lnTo>
                  <a:lnTo>
                    <a:pt x="3425" y="7888"/>
                  </a:lnTo>
                  <a:lnTo>
                    <a:pt x="3425" y="7822"/>
                  </a:lnTo>
                  <a:lnTo>
                    <a:pt x="3423" y="7750"/>
                  </a:lnTo>
                  <a:lnTo>
                    <a:pt x="3421" y="7675"/>
                  </a:lnTo>
                  <a:lnTo>
                    <a:pt x="3418" y="7595"/>
                  </a:lnTo>
                  <a:lnTo>
                    <a:pt x="3414" y="7514"/>
                  </a:lnTo>
                  <a:lnTo>
                    <a:pt x="3408" y="7429"/>
                  </a:lnTo>
                  <a:lnTo>
                    <a:pt x="3402" y="7343"/>
                  </a:lnTo>
                  <a:lnTo>
                    <a:pt x="3394" y="7256"/>
                  </a:lnTo>
                  <a:lnTo>
                    <a:pt x="3384" y="7167"/>
                  </a:lnTo>
                  <a:lnTo>
                    <a:pt x="3373" y="7080"/>
                  </a:lnTo>
                  <a:lnTo>
                    <a:pt x="3360" y="6993"/>
                  </a:lnTo>
                  <a:lnTo>
                    <a:pt x="3344" y="6908"/>
                  </a:lnTo>
                  <a:lnTo>
                    <a:pt x="3327" y="6824"/>
                  </a:lnTo>
                  <a:lnTo>
                    <a:pt x="3308" y="6744"/>
                  </a:lnTo>
                  <a:lnTo>
                    <a:pt x="3287" y="6666"/>
                  </a:lnTo>
                  <a:lnTo>
                    <a:pt x="3262" y="6592"/>
                  </a:lnTo>
                  <a:lnTo>
                    <a:pt x="3236" y="6523"/>
                  </a:lnTo>
                  <a:lnTo>
                    <a:pt x="3207" y="6459"/>
                  </a:lnTo>
                  <a:lnTo>
                    <a:pt x="3175" y="6400"/>
                  </a:lnTo>
                  <a:lnTo>
                    <a:pt x="3140" y="6348"/>
                  </a:lnTo>
                  <a:lnTo>
                    <a:pt x="3103" y="6304"/>
                  </a:lnTo>
                  <a:lnTo>
                    <a:pt x="3061" y="6266"/>
                  </a:lnTo>
                  <a:lnTo>
                    <a:pt x="3017" y="6237"/>
                  </a:lnTo>
                  <a:lnTo>
                    <a:pt x="2969" y="6217"/>
                  </a:lnTo>
                  <a:lnTo>
                    <a:pt x="2852" y="6182"/>
                  </a:lnTo>
                  <a:lnTo>
                    <a:pt x="2736" y="6152"/>
                  </a:lnTo>
                  <a:lnTo>
                    <a:pt x="2623" y="6127"/>
                  </a:lnTo>
                  <a:lnTo>
                    <a:pt x="2513" y="6108"/>
                  </a:lnTo>
                  <a:lnTo>
                    <a:pt x="2403" y="6094"/>
                  </a:lnTo>
                  <a:lnTo>
                    <a:pt x="2296" y="6084"/>
                  </a:lnTo>
                  <a:lnTo>
                    <a:pt x="2191" y="6080"/>
                  </a:lnTo>
                  <a:lnTo>
                    <a:pt x="2088" y="6079"/>
                  </a:lnTo>
                  <a:lnTo>
                    <a:pt x="1987" y="6084"/>
                  </a:lnTo>
                  <a:lnTo>
                    <a:pt x="1888" y="6092"/>
                  </a:lnTo>
                  <a:lnTo>
                    <a:pt x="1792" y="6105"/>
                  </a:lnTo>
                  <a:lnTo>
                    <a:pt x="1697" y="6122"/>
                  </a:lnTo>
                  <a:lnTo>
                    <a:pt x="1605" y="6144"/>
                  </a:lnTo>
                  <a:lnTo>
                    <a:pt x="1514" y="6169"/>
                  </a:lnTo>
                  <a:lnTo>
                    <a:pt x="1426" y="6197"/>
                  </a:lnTo>
                  <a:lnTo>
                    <a:pt x="1340" y="6229"/>
                  </a:lnTo>
                  <a:lnTo>
                    <a:pt x="1256" y="6265"/>
                  </a:lnTo>
                  <a:lnTo>
                    <a:pt x="1173" y="6304"/>
                  </a:lnTo>
                  <a:lnTo>
                    <a:pt x="1093" y="6346"/>
                  </a:lnTo>
                  <a:lnTo>
                    <a:pt x="1015" y="6391"/>
                  </a:lnTo>
                  <a:lnTo>
                    <a:pt x="940" y="6441"/>
                  </a:lnTo>
                  <a:lnTo>
                    <a:pt x="866" y="6491"/>
                  </a:lnTo>
                  <a:lnTo>
                    <a:pt x="794" y="6545"/>
                  </a:lnTo>
                  <a:lnTo>
                    <a:pt x="725" y="6602"/>
                  </a:lnTo>
                  <a:lnTo>
                    <a:pt x="658" y="6661"/>
                  </a:lnTo>
                  <a:lnTo>
                    <a:pt x="593" y="6722"/>
                  </a:lnTo>
                  <a:lnTo>
                    <a:pt x="529" y="6786"/>
                  </a:lnTo>
                  <a:lnTo>
                    <a:pt x="469" y="6851"/>
                  </a:lnTo>
                  <a:lnTo>
                    <a:pt x="410" y="6919"/>
                  </a:lnTo>
                  <a:lnTo>
                    <a:pt x="353" y="6989"/>
                  </a:lnTo>
                  <a:lnTo>
                    <a:pt x="299" y="7060"/>
                  </a:lnTo>
                  <a:lnTo>
                    <a:pt x="246" y="7133"/>
                  </a:lnTo>
                  <a:lnTo>
                    <a:pt x="197" y="7209"/>
                  </a:lnTo>
                  <a:lnTo>
                    <a:pt x="155" y="7289"/>
                  </a:lnTo>
                  <a:lnTo>
                    <a:pt x="116" y="7372"/>
                  </a:lnTo>
                  <a:lnTo>
                    <a:pt x="84" y="7458"/>
                  </a:lnTo>
                  <a:lnTo>
                    <a:pt x="57" y="7548"/>
                  </a:lnTo>
                  <a:lnTo>
                    <a:pt x="34" y="7639"/>
                  </a:lnTo>
                  <a:lnTo>
                    <a:pt x="18" y="7734"/>
                  </a:lnTo>
                  <a:lnTo>
                    <a:pt x="7" y="7831"/>
                  </a:lnTo>
                  <a:lnTo>
                    <a:pt x="1" y="7929"/>
                  </a:lnTo>
                  <a:lnTo>
                    <a:pt x="0" y="8030"/>
                  </a:lnTo>
                  <a:lnTo>
                    <a:pt x="5" y="8132"/>
                  </a:lnTo>
                  <a:lnTo>
                    <a:pt x="15" y="8234"/>
                  </a:lnTo>
                  <a:lnTo>
                    <a:pt x="31" y="8338"/>
                  </a:lnTo>
                  <a:lnTo>
                    <a:pt x="53" y="8443"/>
                  </a:lnTo>
                  <a:lnTo>
                    <a:pt x="79" y="8547"/>
                  </a:lnTo>
                  <a:lnTo>
                    <a:pt x="110" y="8652"/>
                  </a:lnTo>
                  <a:lnTo>
                    <a:pt x="148" y="8757"/>
                  </a:lnTo>
                  <a:lnTo>
                    <a:pt x="190" y="8862"/>
                  </a:lnTo>
                  <a:lnTo>
                    <a:pt x="239" y="8965"/>
                  </a:lnTo>
                  <a:lnTo>
                    <a:pt x="292" y="9068"/>
                  </a:lnTo>
                  <a:lnTo>
                    <a:pt x="351" y="9170"/>
                  </a:lnTo>
                  <a:lnTo>
                    <a:pt x="416" y="9270"/>
                  </a:lnTo>
                  <a:lnTo>
                    <a:pt x="486" y="9369"/>
                  </a:lnTo>
                  <a:lnTo>
                    <a:pt x="561" y="9465"/>
                  </a:lnTo>
                  <a:lnTo>
                    <a:pt x="642" y="9559"/>
                  </a:lnTo>
                  <a:lnTo>
                    <a:pt x="729" y="9652"/>
                  </a:lnTo>
                  <a:lnTo>
                    <a:pt x="820" y="9740"/>
                  </a:lnTo>
                  <a:lnTo>
                    <a:pt x="917" y="9827"/>
                  </a:lnTo>
                  <a:lnTo>
                    <a:pt x="1020" y="9910"/>
                  </a:lnTo>
                  <a:lnTo>
                    <a:pt x="1128" y="9990"/>
                  </a:lnTo>
                  <a:lnTo>
                    <a:pt x="1243" y="10065"/>
                  </a:lnTo>
                  <a:lnTo>
                    <a:pt x="1362" y="10138"/>
                  </a:lnTo>
                  <a:lnTo>
                    <a:pt x="1534" y="10225"/>
                  </a:lnTo>
                  <a:lnTo>
                    <a:pt x="1739" y="10306"/>
                  </a:lnTo>
                  <a:lnTo>
                    <a:pt x="1972" y="10384"/>
                  </a:lnTo>
                  <a:lnTo>
                    <a:pt x="2233" y="10455"/>
                  </a:lnTo>
                  <a:lnTo>
                    <a:pt x="2521" y="10522"/>
                  </a:lnTo>
                  <a:lnTo>
                    <a:pt x="2831" y="10583"/>
                  </a:lnTo>
                  <a:lnTo>
                    <a:pt x="3163" y="10639"/>
                  </a:lnTo>
                  <a:lnTo>
                    <a:pt x="3515" y="10691"/>
                  </a:lnTo>
                  <a:lnTo>
                    <a:pt x="3885" y="10736"/>
                  </a:lnTo>
                  <a:lnTo>
                    <a:pt x="4269" y="10776"/>
                  </a:lnTo>
                  <a:lnTo>
                    <a:pt x="4668" y="10810"/>
                  </a:lnTo>
                  <a:lnTo>
                    <a:pt x="5077" y="10840"/>
                  </a:lnTo>
                  <a:lnTo>
                    <a:pt x="5497" y="10863"/>
                  </a:lnTo>
                  <a:lnTo>
                    <a:pt x="5923" y="10881"/>
                  </a:lnTo>
                  <a:lnTo>
                    <a:pt x="6355" y="10892"/>
                  </a:lnTo>
                  <a:lnTo>
                    <a:pt x="6789" y="10898"/>
                  </a:lnTo>
                  <a:lnTo>
                    <a:pt x="7226" y="10898"/>
                  </a:lnTo>
                  <a:lnTo>
                    <a:pt x="7661" y="10892"/>
                  </a:lnTo>
                  <a:lnTo>
                    <a:pt x="8093" y="10880"/>
                  </a:lnTo>
                  <a:lnTo>
                    <a:pt x="8522" y="10862"/>
                  </a:lnTo>
                  <a:lnTo>
                    <a:pt x="8942" y="10838"/>
                  </a:lnTo>
                  <a:lnTo>
                    <a:pt x="9354" y="10806"/>
                  </a:lnTo>
                  <a:lnTo>
                    <a:pt x="9755" y="10769"/>
                  </a:lnTo>
                  <a:lnTo>
                    <a:pt x="10143" y="10726"/>
                  </a:lnTo>
                  <a:lnTo>
                    <a:pt x="10515" y="10676"/>
                  </a:lnTo>
                  <a:lnTo>
                    <a:pt x="10871" y="10619"/>
                  </a:lnTo>
                  <a:lnTo>
                    <a:pt x="11207" y="10556"/>
                  </a:lnTo>
                  <a:lnTo>
                    <a:pt x="11523" y="10486"/>
                  </a:lnTo>
                  <a:lnTo>
                    <a:pt x="11814" y="10409"/>
                  </a:lnTo>
                  <a:lnTo>
                    <a:pt x="12082" y="10325"/>
                  </a:lnTo>
                  <a:lnTo>
                    <a:pt x="12321" y="10236"/>
                  </a:lnTo>
                  <a:lnTo>
                    <a:pt x="12532" y="10138"/>
                  </a:lnTo>
                  <a:lnTo>
                    <a:pt x="12719" y="10033"/>
                  </a:lnTo>
                  <a:lnTo>
                    <a:pt x="12890" y="9925"/>
                  </a:lnTo>
                  <a:lnTo>
                    <a:pt x="13047" y="9810"/>
                  </a:lnTo>
                  <a:lnTo>
                    <a:pt x="13190" y="9690"/>
                  </a:lnTo>
                  <a:lnTo>
                    <a:pt x="13318" y="9567"/>
                  </a:lnTo>
                  <a:lnTo>
                    <a:pt x="13433" y="9440"/>
                  </a:lnTo>
                  <a:lnTo>
                    <a:pt x="13535" y="9311"/>
                  </a:lnTo>
                  <a:lnTo>
                    <a:pt x="13624" y="9179"/>
                  </a:lnTo>
                  <a:lnTo>
                    <a:pt x="13701" y="9044"/>
                  </a:lnTo>
                  <a:lnTo>
                    <a:pt x="13764" y="8909"/>
                  </a:lnTo>
                  <a:lnTo>
                    <a:pt x="13818" y="8772"/>
                  </a:lnTo>
                  <a:lnTo>
                    <a:pt x="13859" y="8635"/>
                  </a:lnTo>
                  <a:lnTo>
                    <a:pt x="13891" y="8498"/>
                  </a:lnTo>
                  <a:lnTo>
                    <a:pt x="13911" y="8362"/>
                  </a:lnTo>
                  <a:lnTo>
                    <a:pt x="13922" y="8227"/>
                  </a:lnTo>
                  <a:lnTo>
                    <a:pt x="13923" y="8094"/>
                  </a:lnTo>
                  <a:lnTo>
                    <a:pt x="13915" y="7964"/>
                  </a:lnTo>
                  <a:lnTo>
                    <a:pt x="13899" y="7836"/>
                  </a:lnTo>
                  <a:lnTo>
                    <a:pt x="13874" y="7711"/>
                  </a:lnTo>
                  <a:lnTo>
                    <a:pt x="13841" y="7590"/>
                  </a:lnTo>
                  <a:lnTo>
                    <a:pt x="13801" y="7473"/>
                  </a:lnTo>
                  <a:lnTo>
                    <a:pt x="13753" y="7363"/>
                  </a:lnTo>
                  <a:lnTo>
                    <a:pt x="13700" y="7256"/>
                  </a:lnTo>
                  <a:lnTo>
                    <a:pt x="13640" y="7155"/>
                  </a:lnTo>
                  <a:lnTo>
                    <a:pt x="13574" y="7062"/>
                  </a:lnTo>
                  <a:lnTo>
                    <a:pt x="13502" y="6975"/>
                  </a:lnTo>
                  <a:lnTo>
                    <a:pt x="13426" y="6896"/>
                  </a:lnTo>
                  <a:lnTo>
                    <a:pt x="13345" y="6824"/>
                  </a:lnTo>
                  <a:lnTo>
                    <a:pt x="13260" y="6762"/>
                  </a:lnTo>
                  <a:lnTo>
                    <a:pt x="13171" y="6707"/>
                  </a:lnTo>
                  <a:lnTo>
                    <a:pt x="13079" y="6663"/>
                  </a:lnTo>
                  <a:lnTo>
                    <a:pt x="12984" y="6630"/>
                  </a:lnTo>
                  <a:close/>
                  <a:moveTo>
                    <a:pt x="15253" y="4370"/>
                  </a:moveTo>
                  <a:lnTo>
                    <a:pt x="15088" y="4323"/>
                  </a:lnTo>
                  <a:lnTo>
                    <a:pt x="14929" y="4283"/>
                  </a:lnTo>
                  <a:lnTo>
                    <a:pt x="14778" y="4252"/>
                  </a:lnTo>
                  <a:lnTo>
                    <a:pt x="14635" y="4227"/>
                  </a:lnTo>
                  <a:lnTo>
                    <a:pt x="14498" y="4209"/>
                  </a:lnTo>
                  <a:lnTo>
                    <a:pt x="14367" y="4197"/>
                  </a:lnTo>
                  <a:lnTo>
                    <a:pt x="14244" y="4192"/>
                  </a:lnTo>
                  <a:lnTo>
                    <a:pt x="14127" y="4191"/>
                  </a:lnTo>
                  <a:lnTo>
                    <a:pt x="14016" y="4196"/>
                  </a:lnTo>
                  <a:lnTo>
                    <a:pt x="13912" y="4205"/>
                  </a:lnTo>
                  <a:lnTo>
                    <a:pt x="13813" y="4219"/>
                  </a:lnTo>
                  <a:lnTo>
                    <a:pt x="13720" y="4237"/>
                  </a:lnTo>
                  <a:lnTo>
                    <a:pt x="13633" y="4258"/>
                  </a:lnTo>
                  <a:lnTo>
                    <a:pt x="13551" y="4282"/>
                  </a:lnTo>
                  <a:lnTo>
                    <a:pt x="13475" y="4310"/>
                  </a:lnTo>
                  <a:lnTo>
                    <a:pt x="13404" y="4340"/>
                  </a:lnTo>
                  <a:lnTo>
                    <a:pt x="13338" y="4372"/>
                  </a:lnTo>
                  <a:lnTo>
                    <a:pt x="13277" y="4406"/>
                  </a:lnTo>
                  <a:lnTo>
                    <a:pt x="13221" y="4440"/>
                  </a:lnTo>
                  <a:lnTo>
                    <a:pt x="13168" y="4477"/>
                  </a:lnTo>
                  <a:lnTo>
                    <a:pt x="13121" y="4513"/>
                  </a:lnTo>
                  <a:lnTo>
                    <a:pt x="13078" y="4550"/>
                  </a:lnTo>
                  <a:lnTo>
                    <a:pt x="13039" y="4586"/>
                  </a:lnTo>
                  <a:lnTo>
                    <a:pt x="13003" y="4623"/>
                  </a:lnTo>
                  <a:lnTo>
                    <a:pt x="12972" y="4657"/>
                  </a:lnTo>
                  <a:lnTo>
                    <a:pt x="12945" y="4691"/>
                  </a:lnTo>
                  <a:lnTo>
                    <a:pt x="12920" y="4723"/>
                  </a:lnTo>
                  <a:lnTo>
                    <a:pt x="12899" y="4752"/>
                  </a:lnTo>
                  <a:lnTo>
                    <a:pt x="12882" y="4780"/>
                  </a:lnTo>
                  <a:lnTo>
                    <a:pt x="12867" y="4804"/>
                  </a:lnTo>
                  <a:lnTo>
                    <a:pt x="12856" y="4825"/>
                  </a:lnTo>
                  <a:lnTo>
                    <a:pt x="12847" y="4843"/>
                  </a:lnTo>
                  <a:lnTo>
                    <a:pt x="12867" y="4799"/>
                  </a:lnTo>
                  <a:lnTo>
                    <a:pt x="12897" y="4734"/>
                  </a:lnTo>
                  <a:lnTo>
                    <a:pt x="12936" y="4650"/>
                  </a:lnTo>
                  <a:lnTo>
                    <a:pt x="12980" y="4547"/>
                  </a:lnTo>
                  <a:lnTo>
                    <a:pt x="13029" y="4427"/>
                  </a:lnTo>
                  <a:lnTo>
                    <a:pt x="13081" y="4292"/>
                  </a:lnTo>
                  <a:lnTo>
                    <a:pt x="13135" y="4143"/>
                  </a:lnTo>
                  <a:lnTo>
                    <a:pt x="13191" y="3981"/>
                  </a:lnTo>
                  <a:lnTo>
                    <a:pt x="13243" y="3808"/>
                  </a:lnTo>
                  <a:lnTo>
                    <a:pt x="13295" y="3626"/>
                  </a:lnTo>
                  <a:lnTo>
                    <a:pt x="13342" y="3435"/>
                  </a:lnTo>
                  <a:lnTo>
                    <a:pt x="13384" y="3237"/>
                  </a:lnTo>
                  <a:lnTo>
                    <a:pt x="13418" y="3033"/>
                  </a:lnTo>
                  <a:lnTo>
                    <a:pt x="13445" y="2826"/>
                  </a:lnTo>
                  <a:lnTo>
                    <a:pt x="13462" y="2615"/>
                  </a:lnTo>
                  <a:lnTo>
                    <a:pt x="13467" y="2404"/>
                  </a:lnTo>
                  <a:lnTo>
                    <a:pt x="13460" y="2192"/>
                  </a:lnTo>
                  <a:lnTo>
                    <a:pt x="13439" y="1983"/>
                  </a:lnTo>
                  <a:lnTo>
                    <a:pt x="13401" y="1777"/>
                  </a:lnTo>
                  <a:lnTo>
                    <a:pt x="13347" y="1574"/>
                  </a:lnTo>
                  <a:lnTo>
                    <a:pt x="13275" y="1378"/>
                  </a:lnTo>
                  <a:lnTo>
                    <a:pt x="13181" y="1189"/>
                  </a:lnTo>
                  <a:lnTo>
                    <a:pt x="13067" y="1009"/>
                  </a:lnTo>
                  <a:lnTo>
                    <a:pt x="12930" y="839"/>
                  </a:lnTo>
                  <a:lnTo>
                    <a:pt x="12768" y="679"/>
                  </a:lnTo>
                  <a:lnTo>
                    <a:pt x="12580" y="534"/>
                  </a:lnTo>
                  <a:lnTo>
                    <a:pt x="12366" y="403"/>
                  </a:lnTo>
                  <a:lnTo>
                    <a:pt x="12122" y="287"/>
                  </a:lnTo>
                  <a:lnTo>
                    <a:pt x="11848" y="188"/>
                  </a:lnTo>
                  <a:lnTo>
                    <a:pt x="11542" y="109"/>
                  </a:lnTo>
                  <a:lnTo>
                    <a:pt x="11203" y="49"/>
                  </a:lnTo>
                  <a:lnTo>
                    <a:pt x="10830" y="11"/>
                  </a:lnTo>
                  <a:lnTo>
                    <a:pt x="10739" y="5"/>
                  </a:lnTo>
                  <a:lnTo>
                    <a:pt x="10649" y="2"/>
                  </a:lnTo>
                  <a:lnTo>
                    <a:pt x="10561" y="0"/>
                  </a:lnTo>
                  <a:lnTo>
                    <a:pt x="10473" y="1"/>
                  </a:lnTo>
                  <a:lnTo>
                    <a:pt x="10386" y="3"/>
                  </a:lnTo>
                  <a:lnTo>
                    <a:pt x="10299" y="7"/>
                  </a:lnTo>
                  <a:lnTo>
                    <a:pt x="10216" y="13"/>
                  </a:lnTo>
                  <a:lnTo>
                    <a:pt x="10132" y="21"/>
                  </a:lnTo>
                  <a:lnTo>
                    <a:pt x="10049" y="31"/>
                  </a:lnTo>
                  <a:lnTo>
                    <a:pt x="9967" y="43"/>
                  </a:lnTo>
                  <a:lnTo>
                    <a:pt x="9886" y="56"/>
                  </a:lnTo>
                  <a:lnTo>
                    <a:pt x="9806" y="71"/>
                  </a:lnTo>
                  <a:lnTo>
                    <a:pt x="9727" y="89"/>
                  </a:lnTo>
                  <a:lnTo>
                    <a:pt x="9649" y="108"/>
                  </a:lnTo>
                  <a:lnTo>
                    <a:pt x="9572" y="128"/>
                  </a:lnTo>
                  <a:lnTo>
                    <a:pt x="9496" y="149"/>
                  </a:lnTo>
                  <a:lnTo>
                    <a:pt x="9421" y="173"/>
                  </a:lnTo>
                  <a:lnTo>
                    <a:pt x="9347" y="197"/>
                  </a:lnTo>
                  <a:lnTo>
                    <a:pt x="9273" y="224"/>
                  </a:lnTo>
                  <a:lnTo>
                    <a:pt x="9202" y="253"/>
                  </a:lnTo>
                  <a:lnTo>
                    <a:pt x="9130" y="282"/>
                  </a:lnTo>
                  <a:lnTo>
                    <a:pt x="9060" y="313"/>
                  </a:lnTo>
                  <a:lnTo>
                    <a:pt x="8990" y="345"/>
                  </a:lnTo>
                  <a:lnTo>
                    <a:pt x="8921" y="379"/>
                  </a:lnTo>
                  <a:lnTo>
                    <a:pt x="8853" y="414"/>
                  </a:lnTo>
                  <a:lnTo>
                    <a:pt x="8787" y="451"/>
                  </a:lnTo>
                  <a:lnTo>
                    <a:pt x="8721" y="488"/>
                  </a:lnTo>
                  <a:lnTo>
                    <a:pt x="8656" y="527"/>
                  </a:lnTo>
                  <a:lnTo>
                    <a:pt x="8592" y="568"/>
                  </a:lnTo>
                  <a:lnTo>
                    <a:pt x="8529" y="609"/>
                  </a:lnTo>
                  <a:lnTo>
                    <a:pt x="8466" y="651"/>
                  </a:lnTo>
                  <a:lnTo>
                    <a:pt x="8404" y="696"/>
                  </a:lnTo>
                  <a:lnTo>
                    <a:pt x="8490" y="690"/>
                  </a:lnTo>
                  <a:lnTo>
                    <a:pt x="8576" y="684"/>
                  </a:lnTo>
                  <a:lnTo>
                    <a:pt x="8664" y="678"/>
                  </a:lnTo>
                  <a:lnTo>
                    <a:pt x="8753" y="674"/>
                  </a:lnTo>
                  <a:lnTo>
                    <a:pt x="8843" y="671"/>
                  </a:lnTo>
                  <a:lnTo>
                    <a:pt x="8935" y="668"/>
                  </a:lnTo>
                  <a:lnTo>
                    <a:pt x="9027" y="666"/>
                  </a:lnTo>
                  <a:lnTo>
                    <a:pt x="9122" y="665"/>
                  </a:lnTo>
                  <a:lnTo>
                    <a:pt x="9217" y="665"/>
                  </a:lnTo>
                  <a:lnTo>
                    <a:pt x="9314" y="666"/>
                  </a:lnTo>
                  <a:lnTo>
                    <a:pt x="9412" y="667"/>
                  </a:lnTo>
                  <a:lnTo>
                    <a:pt x="9511" y="669"/>
                  </a:lnTo>
                  <a:lnTo>
                    <a:pt x="9611" y="672"/>
                  </a:lnTo>
                  <a:lnTo>
                    <a:pt x="9714" y="675"/>
                  </a:lnTo>
                  <a:lnTo>
                    <a:pt x="9818" y="680"/>
                  </a:lnTo>
                  <a:lnTo>
                    <a:pt x="9923" y="686"/>
                  </a:lnTo>
                  <a:lnTo>
                    <a:pt x="10312" y="723"/>
                  </a:lnTo>
                  <a:lnTo>
                    <a:pt x="10664" y="785"/>
                  </a:lnTo>
                  <a:lnTo>
                    <a:pt x="10982" y="870"/>
                  </a:lnTo>
                  <a:lnTo>
                    <a:pt x="11266" y="975"/>
                  </a:lnTo>
                  <a:lnTo>
                    <a:pt x="11518" y="1101"/>
                  </a:lnTo>
                  <a:lnTo>
                    <a:pt x="11739" y="1244"/>
                  </a:lnTo>
                  <a:lnTo>
                    <a:pt x="11934" y="1403"/>
                  </a:lnTo>
                  <a:lnTo>
                    <a:pt x="12100" y="1577"/>
                  </a:lnTo>
                  <a:lnTo>
                    <a:pt x="12241" y="1764"/>
                  </a:lnTo>
                  <a:lnTo>
                    <a:pt x="12359" y="1962"/>
                  </a:lnTo>
                  <a:lnTo>
                    <a:pt x="12453" y="2168"/>
                  </a:lnTo>
                  <a:lnTo>
                    <a:pt x="12528" y="2384"/>
                  </a:lnTo>
                  <a:lnTo>
                    <a:pt x="12582" y="2604"/>
                  </a:lnTo>
                  <a:lnTo>
                    <a:pt x="12621" y="2829"/>
                  </a:lnTo>
                  <a:lnTo>
                    <a:pt x="12642" y="3056"/>
                  </a:lnTo>
                  <a:lnTo>
                    <a:pt x="12650" y="3285"/>
                  </a:lnTo>
                  <a:lnTo>
                    <a:pt x="12644" y="3513"/>
                  </a:lnTo>
                  <a:lnTo>
                    <a:pt x="12628" y="3738"/>
                  </a:lnTo>
                  <a:lnTo>
                    <a:pt x="12602" y="3959"/>
                  </a:lnTo>
                  <a:lnTo>
                    <a:pt x="12568" y="4175"/>
                  </a:lnTo>
                  <a:lnTo>
                    <a:pt x="12528" y="4382"/>
                  </a:lnTo>
                  <a:lnTo>
                    <a:pt x="12482" y="4580"/>
                  </a:lnTo>
                  <a:lnTo>
                    <a:pt x="12434" y="4769"/>
                  </a:lnTo>
                  <a:lnTo>
                    <a:pt x="12384" y="4944"/>
                  </a:lnTo>
                  <a:lnTo>
                    <a:pt x="12333" y="5105"/>
                  </a:lnTo>
                  <a:lnTo>
                    <a:pt x="12285" y="5249"/>
                  </a:lnTo>
                  <a:lnTo>
                    <a:pt x="12240" y="5377"/>
                  </a:lnTo>
                  <a:lnTo>
                    <a:pt x="12199" y="5484"/>
                  </a:lnTo>
                  <a:lnTo>
                    <a:pt x="12165" y="5571"/>
                  </a:lnTo>
                  <a:lnTo>
                    <a:pt x="12138" y="5635"/>
                  </a:lnTo>
                  <a:lnTo>
                    <a:pt x="12121" y="5674"/>
                  </a:lnTo>
                  <a:lnTo>
                    <a:pt x="12115" y="5689"/>
                  </a:lnTo>
                  <a:lnTo>
                    <a:pt x="12132" y="5676"/>
                  </a:lnTo>
                  <a:lnTo>
                    <a:pt x="12183" y="5645"/>
                  </a:lnTo>
                  <a:lnTo>
                    <a:pt x="12219" y="5623"/>
                  </a:lnTo>
                  <a:lnTo>
                    <a:pt x="12263" y="5597"/>
                  </a:lnTo>
                  <a:lnTo>
                    <a:pt x="12313" y="5569"/>
                  </a:lnTo>
                  <a:lnTo>
                    <a:pt x="12370" y="5538"/>
                  </a:lnTo>
                  <a:lnTo>
                    <a:pt x="12433" y="5504"/>
                  </a:lnTo>
                  <a:lnTo>
                    <a:pt x="12501" y="5469"/>
                  </a:lnTo>
                  <a:lnTo>
                    <a:pt x="12575" y="5433"/>
                  </a:lnTo>
                  <a:lnTo>
                    <a:pt x="12655" y="5397"/>
                  </a:lnTo>
                  <a:lnTo>
                    <a:pt x="12739" y="5359"/>
                  </a:lnTo>
                  <a:lnTo>
                    <a:pt x="12827" y="5324"/>
                  </a:lnTo>
                  <a:lnTo>
                    <a:pt x="12920" y="5289"/>
                  </a:lnTo>
                  <a:lnTo>
                    <a:pt x="13017" y="5255"/>
                  </a:lnTo>
                  <a:lnTo>
                    <a:pt x="13117" y="5223"/>
                  </a:lnTo>
                  <a:lnTo>
                    <a:pt x="13219" y="5193"/>
                  </a:lnTo>
                  <a:lnTo>
                    <a:pt x="13325" y="5167"/>
                  </a:lnTo>
                  <a:lnTo>
                    <a:pt x="13432" y="5144"/>
                  </a:lnTo>
                  <a:lnTo>
                    <a:pt x="13543" y="5125"/>
                  </a:lnTo>
                  <a:lnTo>
                    <a:pt x="13654" y="5110"/>
                  </a:lnTo>
                  <a:lnTo>
                    <a:pt x="13767" y="5101"/>
                  </a:lnTo>
                  <a:lnTo>
                    <a:pt x="13882" y="5096"/>
                  </a:lnTo>
                  <a:lnTo>
                    <a:pt x="13996" y="5098"/>
                  </a:lnTo>
                  <a:lnTo>
                    <a:pt x="14111" y="5106"/>
                  </a:lnTo>
                  <a:lnTo>
                    <a:pt x="14227" y="5120"/>
                  </a:lnTo>
                  <a:lnTo>
                    <a:pt x="14341" y="5142"/>
                  </a:lnTo>
                  <a:lnTo>
                    <a:pt x="14456" y="5173"/>
                  </a:lnTo>
                  <a:lnTo>
                    <a:pt x="14569" y="5211"/>
                  </a:lnTo>
                  <a:lnTo>
                    <a:pt x="14680" y="5259"/>
                  </a:lnTo>
                  <a:lnTo>
                    <a:pt x="14790" y="5316"/>
                  </a:lnTo>
                  <a:lnTo>
                    <a:pt x="14851" y="5352"/>
                  </a:lnTo>
                  <a:lnTo>
                    <a:pt x="14911" y="5392"/>
                  </a:lnTo>
                  <a:lnTo>
                    <a:pt x="14969" y="5432"/>
                  </a:lnTo>
                  <a:lnTo>
                    <a:pt x="15023" y="5475"/>
                  </a:lnTo>
                  <a:lnTo>
                    <a:pt x="15077" y="5519"/>
                  </a:lnTo>
                  <a:lnTo>
                    <a:pt x="15127" y="5566"/>
                  </a:lnTo>
                  <a:lnTo>
                    <a:pt x="15177" y="5614"/>
                  </a:lnTo>
                  <a:lnTo>
                    <a:pt x="15224" y="5664"/>
                  </a:lnTo>
                  <a:lnTo>
                    <a:pt x="15268" y="5717"/>
                  </a:lnTo>
                  <a:lnTo>
                    <a:pt x="15310" y="5770"/>
                  </a:lnTo>
                  <a:lnTo>
                    <a:pt x="15349" y="5826"/>
                  </a:lnTo>
                  <a:lnTo>
                    <a:pt x="15387" y="5883"/>
                  </a:lnTo>
                  <a:lnTo>
                    <a:pt x="15421" y="5942"/>
                  </a:lnTo>
                  <a:lnTo>
                    <a:pt x="15453" y="6003"/>
                  </a:lnTo>
                  <a:lnTo>
                    <a:pt x="15483" y="6065"/>
                  </a:lnTo>
                  <a:lnTo>
                    <a:pt x="15510" y="6129"/>
                  </a:lnTo>
                  <a:lnTo>
                    <a:pt x="15534" y="6195"/>
                  </a:lnTo>
                  <a:lnTo>
                    <a:pt x="15556" y="6262"/>
                  </a:lnTo>
                  <a:lnTo>
                    <a:pt x="15575" y="6331"/>
                  </a:lnTo>
                  <a:lnTo>
                    <a:pt x="15590" y="6401"/>
                  </a:lnTo>
                  <a:lnTo>
                    <a:pt x="15603" y="6473"/>
                  </a:lnTo>
                  <a:lnTo>
                    <a:pt x="15613" y="6546"/>
                  </a:lnTo>
                  <a:lnTo>
                    <a:pt x="15620" y="6621"/>
                  </a:lnTo>
                  <a:lnTo>
                    <a:pt x="15624" y="6696"/>
                  </a:lnTo>
                  <a:lnTo>
                    <a:pt x="15626" y="6774"/>
                  </a:lnTo>
                  <a:lnTo>
                    <a:pt x="15624" y="6853"/>
                  </a:lnTo>
                  <a:lnTo>
                    <a:pt x="15618" y="6934"/>
                  </a:lnTo>
                  <a:lnTo>
                    <a:pt x="15610" y="7015"/>
                  </a:lnTo>
                  <a:lnTo>
                    <a:pt x="15599" y="7098"/>
                  </a:lnTo>
                  <a:lnTo>
                    <a:pt x="15584" y="7182"/>
                  </a:lnTo>
                  <a:lnTo>
                    <a:pt x="15566" y="7268"/>
                  </a:lnTo>
                  <a:lnTo>
                    <a:pt x="15543" y="7355"/>
                  </a:lnTo>
                  <a:lnTo>
                    <a:pt x="15647" y="7247"/>
                  </a:lnTo>
                  <a:lnTo>
                    <a:pt x="15740" y="7138"/>
                  </a:lnTo>
                  <a:lnTo>
                    <a:pt x="15823" y="7026"/>
                  </a:lnTo>
                  <a:lnTo>
                    <a:pt x="15898" y="6914"/>
                  </a:lnTo>
                  <a:lnTo>
                    <a:pt x="15962" y="6799"/>
                  </a:lnTo>
                  <a:lnTo>
                    <a:pt x="16019" y="6683"/>
                  </a:lnTo>
                  <a:lnTo>
                    <a:pt x="16067" y="6566"/>
                  </a:lnTo>
                  <a:lnTo>
                    <a:pt x="16107" y="6450"/>
                  </a:lnTo>
                  <a:lnTo>
                    <a:pt x="16138" y="6333"/>
                  </a:lnTo>
                  <a:lnTo>
                    <a:pt x="16163" y="6216"/>
                  </a:lnTo>
                  <a:lnTo>
                    <a:pt x="16179" y="6100"/>
                  </a:lnTo>
                  <a:lnTo>
                    <a:pt x="16188" y="5985"/>
                  </a:lnTo>
                  <a:lnTo>
                    <a:pt x="16191" y="5871"/>
                  </a:lnTo>
                  <a:lnTo>
                    <a:pt x="16186" y="5758"/>
                  </a:lnTo>
                  <a:lnTo>
                    <a:pt x="16176" y="5647"/>
                  </a:lnTo>
                  <a:lnTo>
                    <a:pt x="16159" y="5540"/>
                  </a:lnTo>
                  <a:lnTo>
                    <a:pt x="16135" y="5433"/>
                  </a:lnTo>
                  <a:lnTo>
                    <a:pt x="16107" y="5330"/>
                  </a:lnTo>
                  <a:lnTo>
                    <a:pt x="16073" y="5231"/>
                  </a:lnTo>
                  <a:lnTo>
                    <a:pt x="16034" y="5134"/>
                  </a:lnTo>
                  <a:lnTo>
                    <a:pt x="15990" y="5041"/>
                  </a:lnTo>
                  <a:lnTo>
                    <a:pt x="15941" y="4953"/>
                  </a:lnTo>
                  <a:lnTo>
                    <a:pt x="15887" y="4869"/>
                  </a:lnTo>
                  <a:lnTo>
                    <a:pt x="15831" y="4790"/>
                  </a:lnTo>
                  <a:lnTo>
                    <a:pt x="15769" y="4716"/>
                  </a:lnTo>
                  <a:lnTo>
                    <a:pt x="15704" y="4648"/>
                  </a:lnTo>
                  <a:lnTo>
                    <a:pt x="15636" y="4584"/>
                  </a:lnTo>
                  <a:lnTo>
                    <a:pt x="15565" y="4528"/>
                  </a:lnTo>
                  <a:lnTo>
                    <a:pt x="15491" y="4478"/>
                  </a:lnTo>
                  <a:lnTo>
                    <a:pt x="15414" y="4434"/>
                  </a:lnTo>
                  <a:lnTo>
                    <a:pt x="15334" y="4398"/>
                  </a:lnTo>
                  <a:lnTo>
                    <a:pt x="15253" y="4370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9" name="íṣľïde">
              <a:extLst>
                <a:ext uri="{FF2B5EF4-FFF2-40B4-BE49-F238E27FC236}">
                  <a16:creationId xmlns:a16="http://schemas.microsoft.com/office/drawing/2014/main" id="{621C539C-8C41-4672-8D9D-9979A3F9BA7C}"/>
                </a:ext>
              </a:extLst>
            </p:cNvPr>
            <p:cNvSpPr/>
            <p:nvPr/>
          </p:nvSpPr>
          <p:spPr>
            <a:xfrm>
              <a:off x="0" y="4106337"/>
              <a:ext cx="12192000" cy="2751663"/>
            </a:xfrm>
            <a:custGeom>
              <a:avLst/>
              <a:gdLst>
                <a:gd name="connsiteX0" fmla="*/ 418299 w 12192000"/>
                <a:gd name="connsiteY0" fmla="*/ 0 h 2751663"/>
                <a:gd name="connsiteX1" fmla="*/ 1666630 w 12192000"/>
                <a:gd name="connsiteY1" fmla="*/ 742976 h 2751663"/>
                <a:gd name="connsiteX2" fmla="*/ 1717792 w 12192000"/>
                <a:gd name="connsiteY2" fmla="*/ 849184 h 2751663"/>
                <a:gd name="connsiteX3" fmla="*/ 1717909 w 12192000"/>
                <a:gd name="connsiteY3" fmla="*/ 849141 h 2751663"/>
                <a:gd name="connsiteX4" fmla="*/ 1962524 w 12192000"/>
                <a:gd name="connsiteY4" fmla="*/ 812159 h 2751663"/>
                <a:gd name="connsiteX5" fmla="*/ 2785122 w 12192000"/>
                <a:gd name="connsiteY5" fmla="*/ 1634757 h 2751663"/>
                <a:gd name="connsiteX6" fmla="*/ 2772956 w 12192000"/>
                <a:gd name="connsiteY6" fmla="*/ 1755436 h 2751663"/>
                <a:gd name="connsiteX7" fmla="*/ 2810093 w 12192000"/>
                <a:gd name="connsiteY7" fmla="*/ 1753561 h 2751663"/>
                <a:gd name="connsiteX8" fmla="*/ 3130286 w 12192000"/>
                <a:gd name="connsiteY8" fmla="*/ 1818205 h 2751663"/>
                <a:gd name="connsiteX9" fmla="*/ 3203995 w 12192000"/>
                <a:gd name="connsiteY9" fmla="*/ 1858213 h 2751663"/>
                <a:gd name="connsiteX10" fmla="*/ 3206164 w 12192000"/>
                <a:gd name="connsiteY10" fmla="*/ 1851222 h 2751663"/>
                <a:gd name="connsiteX11" fmla="*/ 3964118 w 12192000"/>
                <a:gd name="connsiteY11" fmla="*/ 1348817 h 2751663"/>
                <a:gd name="connsiteX12" fmla="*/ 4646231 w 12192000"/>
                <a:gd name="connsiteY12" fmla="*/ 1711493 h 2751663"/>
                <a:gd name="connsiteX13" fmla="*/ 4694374 w 12192000"/>
                <a:gd name="connsiteY13" fmla="*/ 1800191 h 2751663"/>
                <a:gd name="connsiteX14" fmla="*/ 4727902 w 12192000"/>
                <a:gd name="connsiteY14" fmla="*/ 1779822 h 2751663"/>
                <a:gd name="connsiteX15" fmla="*/ 5300815 w 12192000"/>
                <a:gd name="connsiteY15" fmla="*/ 1634755 h 2751663"/>
                <a:gd name="connsiteX16" fmla="*/ 6297479 w 12192000"/>
                <a:gd name="connsiteY16" fmla="*/ 2164677 h 2751663"/>
                <a:gd name="connsiteX17" fmla="*/ 6394436 w 12192000"/>
                <a:gd name="connsiteY17" fmla="*/ 2343307 h 2751663"/>
                <a:gd name="connsiteX18" fmla="*/ 6413580 w 12192000"/>
                <a:gd name="connsiteY18" fmla="*/ 2320105 h 2751663"/>
                <a:gd name="connsiteX19" fmla="*/ 6772553 w 12192000"/>
                <a:gd name="connsiteY19" fmla="*/ 2171413 h 2751663"/>
                <a:gd name="connsiteX20" fmla="*/ 7131526 w 12192000"/>
                <a:gd name="connsiteY20" fmla="*/ 2320105 h 2751663"/>
                <a:gd name="connsiteX21" fmla="*/ 7183812 w 12192000"/>
                <a:gd name="connsiteY21" fmla="*/ 2383474 h 2751663"/>
                <a:gd name="connsiteX22" fmla="*/ 7183614 w 12192000"/>
                <a:gd name="connsiteY22" fmla="*/ 2381509 h 2751663"/>
                <a:gd name="connsiteX23" fmla="*/ 8200861 w 12192000"/>
                <a:gd name="connsiteY23" fmla="*/ 1364262 h 2751663"/>
                <a:gd name="connsiteX24" fmla="*/ 8920163 w 12192000"/>
                <a:gd name="connsiteY24" fmla="*/ 1662207 h 2751663"/>
                <a:gd name="connsiteX25" fmla="*/ 9020186 w 12192000"/>
                <a:gd name="connsiteY25" fmla="*/ 1783435 h 2751663"/>
                <a:gd name="connsiteX26" fmla="*/ 9081171 w 12192000"/>
                <a:gd name="connsiteY26" fmla="*/ 1709521 h 2751663"/>
                <a:gd name="connsiteX27" fmla="*/ 9440144 w 12192000"/>
                <a:gd name="connsiteY27" fmla="*/ 1560829 h 2751663"/>
                <a:gd name="connsiteX28" fmla="*/ 9861108 w 12192000"/>
                <a:gd name="connsiteY28" fmla="*/ 1784654 h 2751663"/>
                <a:gd name="connsiteX29" fmla="*/ 9884195 w 12192000"/>
                <a:gd name="connsiteY29" fmla="*/ 1827187 h 2751663"/>
                <a:gd name="connsiteX30" fmla="*/ 9919233 w 12192000"/>
                <a:gd name="connsiteY30" fmla="*/ 1800985 h 2751663"/>
                <a:gd name="connsiteX31" fmla="*/ 10705453 w 12192000"/>
                <a:gd name="connsiteY31" fmla="*/ 1560828 h 2751663"/>
                <a:gd name="connsiteX32" fmla="*/ 10849229 w 12192000"/>
                <a:gd name="connsiteY32" fmla="*/ 1568088 h 2751663"/>
                <a:gd name="connsiteX33" fmla="*/ 10875441 w 12192000"/>
                <a:gd name="connsiteY33" fmla="*/ 1572089 h 2751663"/>
                <a:gd name="connsiteX34" fmla="*/ 10874305 w 12192000"/>
                <a:gd name="connsiteY34" fmla="*/ 1560827 h 2751663"/>
                <a:gd name="connsiteX35" fmla="*/ 12136729 w 12192000"/>
                <a:gd name="connsiteY35" fmla="*/ 161887 h 2751663"/>
                <a:gd name="connsiteX36" fmla="*/ 12192000 w 12192000"/>
                <a:gd name="connsiteY36" fmla="*/ 159096 h 2751663"/>
                <a:gd name="connsiteX37" fmla="*/ 12192000 w 12192000"/>
                <a:gd name="connsiteY37" fmla="*/ 2751663 h 2751663"/>
                <a:gd name="connsiteX38" fmla="*/ 9320964 w 12192000"/>
                <a:gd name="connsiteY38" fmla="*/ 2751663 h 2751663"/>
                <a:gd name="connsiteX39" fmla="*/ 9327822 w 12192000"/>
                <a:gd name="connsiteY39" fmla="*/ 2683630 h 2751663"/>
                <a:gd name="connsiteX40" fmla="*/ 9363578 w 12192000"/>
                <a:gd name="connsiteY40" fmla="*/ 2568441 h 2751663"/>
                <a:gd name="connsiteX41" fmla="*/ 9337832 w 12192000"/>
                <a:gd name="connsiteY41" fmla="*/ 2565846 h 2751663"/>
                <a:gd name="connsiteX42" fmla="*/ 9242538 w 12192000"/>
                <a:gd name="connsiteY42" fmla="*/ 2536265 h 2751663"/>
                <a:gd name="connsiteX43" fmla="*/ 9204584 w 12192000"/>
                <a:gd name="connsiteY43" fmla="*/ 2515664 h 2751663"/>
                <a:gd name="connsiteX44" fmla="*/ 9197441 w 12192000"/>
                <a:gd name="connsiteY44" fmla="*/ 2586520 h 2751663"/>
                <a:gd name="connsiteX45" fmla="*/ 9148393 w 12192000"/>
                <a:gd name="connsiteY45" fmla="*/ 2751663 h 2751663"/>
                <a:gd name="connsiteX46" fmla="*/ 2007226 w 12192000"/>
                <a:gd name="connsiteY46" fmla="*/ 2751663 h 2751663"/>
                <a:gd name="connsiteX47" fmla="*/ 2004208 w 12192000"/>
                <a:gd name="connsiteY47" fmla="*/ 2741941 h 2751663"/>
                <a:gd name="connsiteX48" fmla="*/ 1987496 w 12192000"/>
                <a:gd name="connsiteY48" fmla="*/ 2576158 h 2751663"/>
                <a:gd name="connsiteX49" fmla="*/ 1999661 w 12192000"/>
                <a:gd name="connsiteY49" fmla="*/ 2455480 h 2751663"/>
                <a:gd name="connsiteX50" fmla="*/ 1962524 w 12192000"/>
                <a:gd name="connsiteY50" fmla="*/ 2457354 h 2751663"/>
                <a:gd name="connsiteX51" fmla="*/ 1642332 w 12192000"/>
                <a:gd name="connsiteY51" fmla="*/ 2392711 h 2751663"/>
                <a:gd name="connsiteX52" fmla="*/ 1513661 w 12192000"/>
                <a:gd name="connsiteY52" fmla="*/ 2322871 h 2751663"/>
                <a:gd name="connsiteX53" fmla="*/ 1422163 w 12192000"/>
                <a:gd name="connsiteY53" fmla="*/ 2423545 h 2751663"/>
                <a:gd name="connsiteX54" fmla="*/ 970902 w 12192000"/>
                <a:gd name="connsiteY54" fmla="*/ 2727794 h 2751663"/>
                <a:gd name="connsiteX55" fmla="*/ 905686 w 12192000"/>
                <a:gd name="connsiteY55" fmla="*/ 2751663 h 2751663"/>
                <a:gd name="connsiteX56" fmla="*/ 0 w 12192000"/>
                <a:gd name="connsiteY56" fmla="*/ 2751663 h 2751663"/>
                <a:gd name="connsiteX57" fmla="*/ 0 w 12192000"/>
                <a:gd name="connsiteY57" fmla="*/ 62831 h 2751663"/>
                <a:gd name="connsiteX58" fmla="*/ 132184 w 12192000"/>
                <a:gd name="connsiteY58" fmla="*/ 28843 h 2751663"/>
                <a:gd name="connsiteX59" fmla="*/ 418299 w 12192000"/>
                <a:gd name="connsiteY59" fmla="*/ 0 h 275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2000" h="2751663">
                  <a:moveTo>
                    <a:pt x="418299" y="0"/>
                  </a:moveTo>
                  <a:cubicBezTo>
                    <a:pt x="957346" y="0"/>
                    <a:pt x="1426223" y="300427"/>
                    <a:pt x="1666630" y="742976"/>
                  </a:cubicBezTo>
                  <a:lnTo>
                    <a:pt x="1717792" y="849184"/>
                  </a:lnTo>
                  <a:lnTo>
                    <a:pt x="1717909" y="849141"/>
                  </a:lnTo>
                  <a:cubicBezTo>
                    <a:pt x="1795182" y="825107"/>
                    <a:pt x="1877340" y="812159"/>
                    <a:pt x="1962524" y="812159"/>
                  </a:cubicBezTo>
                  <a:cubicBezTo>
                    <a:pt x="2416832" y="812159"/>
                    <a:pt x="2785122" y="1180448"/>
                    <a:pt x="2785122" y="1634757"/>
                  </a:cubicBezTo>
                  <a:lnTo>
                    <a:pt x="2772956" y="1755436"/>
                  </a:lnTo>
                  <a:lnTo>
                    <a:pt x="2810093" y="1753561"/>
                  </a:lnTo>
                  <a:cubicBezTo>
                    <a:pt x="2923671" y="1753561"/>
                    <a:pt x="3031872" y="1776578"/>
                    <a:pt x="3130286" y="1818205"/>
                  </a:cubicBezTo>
                  <a:lnTo>
                    <a:pt x="3203995" y="1858213"/>
                  </a:lnTo>
                  <a:lnTo>
                    <a:pt x="3206164" y="1851222"/>
                  </a:lnTo>
                  <a:cubicBezTo>
                    <a:pt x="3331041" y="1555980"/>
                    <a:pt x="3623388" y="1348817"/>
                    <a:pt x="3964118" y="1348817"/>
                  </a:cubicBezTo>
                  <a:cubicBezTo>
                    <a:pt x="4248062" y="1348817"/>
                    <a:pt x="4498403" y="1492680"/>
                    <a:pt x="4646231" y="1711493"/>
                  </a:cubicBezTo>
                  <a:lnTo>
                    <a:pt x="4694374" y="1800191"/>
                  </a:lnTo>
                  <a:lnTo>
                    <a:pt x="4727902" y="1779822"/>
                  </a:lnTo>
                  <a:cubicBezTo>
                    <a:pt x="4898208" y="1687306"/>
                    <a:pt x="5093374" y="1634755"/>
                    <a:pt x="5300815" y="1634755"/>
                  </a:cubicBezTo>
                  <a:cubicBezTo>
                    <a:pt x="5715697" y="1634755"/>
                    <a:pt x="6081483" y="1844960"/>
                    <a:pt x="6297479" y="2164677"/>
                  </a:cubicBezTo>
                  <a:lnTo>
                    <a:pt x="6394436" y="2343307"/>
                  </a:lnTo>
                  <a:lnTo>
                    <a:pt x="6413580" y="2320105"/>
                  </a:lnTo>
                  <a:cubicBezTo>
                    <a:pt x="6505449" y="2228236"/>
                    <a:pt x="6632365" y="2171413"/>
                    <a:pt x="6772553" y="2171413"/>
                  </a:cubicBezTo>
                  <a:cubicBezTo>
                    <a:pt x="6912741" y="2171413"/>
                    <a:pt x="7039658" y="2228236"/>
                    <a:pt x="7131526" y="2320105"/>
                  </a:cubicBezTo>
                  <a:lnTo>
                    <a:pt x="7183812" y="2383474"/>
                  </a:lnTo>
                  <a:lnTo>
                    <a:pt x="7183614" y="2381509"/>
                  </a:lnTo>
                  <a:cubicBezTo>
                    <a:pt x="7183614" y="1819699"/>
                    <a:pt x="7639050" y="1364262"/>
                    <a:pt x="8200861" y="1364262"/>
                  </a:cubicBezTo>
                  <a:cubicBezTo>
                    <a:pt x="8481766" y="1364262"/>
                    <a:pt x="8736078" y="1478121"/>
                    <a:pt x="8920163" y="1662207"/>
                  </a:cubicBezTo>
                  <a:lnTo>
                    <a:pt x="9020186" y="1783435"/>
                  </a:lnTo>
                  <a:lnTo>
                    <a:pt x="9081171" y="1709521"/>
                  </a:lnTo>
                  <a:cubicBezTo>
                    <a:pt x="9173040" y="1617652"/>
                    <a:pt x="9299956" y="1560829"/>
                    <a:pt x="9440144" y="1560829"/>
                  </a:cubicBezTo>
                  <a:cubicBezTo>
                    <a:pt x="9615379" y="1560829"/>
                    <a:pt x="9769877" y="1649615"/>
                    <a:pt x="9861108" y="1784654"/>
                  </a:cubicBezTo>
                  <a:lnTo>
                    <a:pt x="9884195" y="1827187"/>
                  </a:lnTo>
                  <a:lnTo>
                    <a:pt x="9919233" y="1800985"/>
                  </a:lnTo>
                  <a:cubicBezTo>
                    <a:pt x="10143664" y="1649362"/>
                    <a:pt x="10414220" y="1560828"/>
                    <a:pt x="10705453" y="1560828"/>
                  </a:cubicBezTo>
                  <a:cubicBezTo>
                    <a:pt x="10753992" y="1560828"/>
                    <a:pt x="10801957" y="1563288"/>
                    <a:pt x="10849229" y="1568088"/>
                  </a:cubicBezTo>
                  <a:lnTo>
                    <a:pt x="10875441" y="1572089"/>
                  </a:lnTo>
                  <a:lnTo>
                    <a:pt x="10874305" y="1560827"/>
                  </a:lnTo>
                  <a:cubicBezTo>
                    <a:pt x="10874305" y="832743"/>
                    <a:pt x="11427644" y="233899"/>
                    <a:pt x="12136729" y="161887"/>
                  </a:cubicBezTo>
                  <a:lnTo>
                    <a:pt x="12192000" y="159096"/>
                  </a:lnTo>
                  <a:lnTo>
                    <a:pt x="12192000" y="2751663"/>
                  </a:lnTo>
                  <a:lnTo>
                    <a:pt x="9320964" y="2751663"/>
                  </a:lnTo>
                  <a:lnTo>
                    <a:pt x="9327822" y="2683630"/>
                  </a:lnTo>
                  <a:lnTo>
                    <a:pt x="9363578" y="2568441"/>
                  </a:lnTo>
                  <a:lnTo>
                    <a:pt x="9337832" y="2565846"/>
                  </a:lnTo>
                  <a:cubicBezTo>
                    <a:pt x="9304784" y="2559083"/>
                    <a:pt x="9272906" y="2549109"/>
                    <a:pt x="9242538" y="2536265"/>
                  </a:cubicBezTo>
                  <a:lnTo>
                    <a:pt x="9204584" y="2515664"/>
                  </a:lnTo>
                  <a:lnTo>
                    <a:pt x="9197441" y="2586520"/>
                  </a:lnTo>
                  <a:lnTo>
                    <a:pt x="9148393" y="2751663"/>
                  </a:lnTo>
                  <a:lnTo>
                    <a:pt x="2007226" y="2751663"/>
                  </a:lnTo>
                  <a:lnTo>
                    <a:pt x="2004208" y="2741941"/>
                  </a:lnTo>
                  <a:cubicBezTo>
                    <a:pt x="1993250" y="2688391"/>
                    <a:pt x="1987496" y="2632947"/>
                    <a:pt x="1987496" y="2576158"/>
                  </a:cubicBezTo>
                  <a:lnTo>
                    <a:pt x="1999661" y="2455480"/>
                  </a:lnTo>
                  <a:lnTo>
                    <a:pt x="1962524" y="2457354"/>
                  </a:lnTo>
                  <a:cubicBezTo>
                    <a:pt x="1848947" y="2457354"/>
                    <a:pt x="1740746" y="2434337"/>
                    <a:pt x="1642332" y="2392711"/>
                  </a:cubicBezTo>
                  <a:lnTo>
                    <a:pt x="1513661" y="2322871"/>
                  </a:lnTo>
                  <a:lnTo>
                    <a:pt x="1422163" y="2423545"/>
                  </a:lnTo>
                  <a:cubicBezTo>
                    <a:pt x="1293707" y="2552001"/>
                    <a:pt x="1140750" y="2655954"/>
                    <a:pt x="970902" y="2727794"/>
                  </a:cubicBezTo>
                  <a:lnTo>
                    <a:pt x="905686" y="2751663"/>
                  </a:lnTo>
                  <a:lnTo>
                    <a:pt x="0" y="2751663"/>
                  </a:lnTo>
                  <a:lnTo>
                    <a:pt x="0" y="62831"/>
                  </a:lnTo>
                  <a:lnTo>
                    <a:pt x="132184" y="28843"/>
                  </a:lnTo>
                  <a:cubicBezTo>
                    <a:pt x="224601" y="9932"/>
                    <a:pt x="320290" y="0"/>
                    <a:pt x="4182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673100" y="1729752"/>
              <a:ext cx="10845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ïśļiḑê">
              <a:extLst>
                <a:ext uri="{FF2B5EF4-FFF2-40B4-BE49-F238E27FC236}">
                  <a16:creationId xmlns:a16="http://schemas.microsoft.com/office/drawing/2014/main" id="{CB15CC67-BA8C-4DC3-8388-D626F8FD3D73}"/>
                </a:ext>
              </a:extLst>
            </p:cNvPr>
            <p:cNvSpPr txBox="1"/>
            <p:nvPr/>
          </p:nvSpPr>
          <p:spPr>
            <a:xfrm>
              <a:off x="2705546" y="1130300"/>
              <a:ext cx="6780907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3765">
                <a:buSzPct val="25000"/>
                <a:defRPr/>
              </a:pPr>
              <a:r>
                <a:rPr lang="zh-CN" altLang="en-US" sz="2800" dirty="0"/>
                <a:t>售后服务种类多，难以统一</a:t>
              </a:r>
            </a:p>
          </p:txBody>
        </p:sp>
        <p:sp>
          <p:nvSpPr>
            <p:cNvPr id="32" name="íṩḷíḓê">
              <a:extLst>
                <a:ext uri="{FF2B5EF4-FFF2-40B4-BE49-F238E27FC236}">
                  <a16:creationId xmlns:a16="http://schemas.microsoft.com/office/drawing/2014/main" id="{98E6752B-B401-438A-8794-AC7853D78D42}"/>
                </a:ext>
              </a:extLst>
            </p:cNvPr>
            <p:cNvSpPr txBox="1"/>
            <p:nvPr/>
          </p:nvSpPr>
          <p:spPr>
            <a:xfrm>
              <a:off x="3111371" y="1682873"/>
              <a:ext cx="5969258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/>
                <a:t>常见售后有安装、维修、升级、巡检、保养、检测等服务。种类多，且内容千奇百怪，各不相同。很难有统一的解决方案，因此处理起来效率低，跟进难度大。</a:t>
              </a:r>
            </a:p>
          </p:txBody>
        </p:sp>
        <p:sp>
          <p:nvSpPr>
            <p:cNvPr id="33" name="íśļïḋè"/>
            <p:cNvSpPr/>
            <p:nvPr/>
          </p:nvSpPr>
          <p:spPr bwMode="auto">
            <a:xfrm rot="488366">
              <a:off x="4077005" y="4363877"/>
              <a:ext cx="315914" cy="313854"/>
            </a:xfrm>
            <a:custGeom>
              <a:avLst/>
              <a:gdLst>
                <a:gd name="T0" fmla="*/ 6486 w 6566"/>
                <a:gd name="T1" fmla="*/ 3224 h 6533"/>
                <a:gd name="T2" fmla="*/ 5976 w 6566"/>
                <a:gd name="T3" fmla="*/ 2488 h 6533"/>
                <a:gd name="T4" fmla="*/ 2865 w 6566"/>
                <a:gd name="T5" fmla="*/ 484 h 6533"/>
                <a:gd name="T6" fmla="*/ 2306 w 6566"/>
                <a:gd name="T7" fmla="*/ 449 h 6533"/>
                <a:gd name="T8" fmla="*/ 489 w 6566"/>
                <a:gd name="T9" fmla="*/ 756 h 6533"/>
                <a:gd name="T10" fmla="*/ 489 w 6566"/>
                <a:gd name="T11" fmla="*/ 272 h 6533"/>
                <a:gd name="T12" fmla="*/ 245 w 6566"/>
                <a:gd name="T13" fmla="*/ 0 h 6533"/>
                <a:gd name="T14" fmla="*/ 0 w 6566"/>
                <a:gd name="T15" fmla="*/ 272 h 6533"/>
                <a:gd name="T16" fmla="*/ 0 w 6566"/>
                <a:gd name="T17" fmla="*/ 6261 h 6533"/>
                <a:gd name="T18" fmla="*/ 244 w 6566"/>
                <a:gd name="T19" fmla="*/ 6533 h 6533"/>
                <a:gd name="T20" fmla="*/ 488 w 6566"/>
                <a:gd name="T21" fmla="*/ 6261 h 6533"/>
                <a:gd name="T22" fmla="*/ 488 w 6566"/>
                <a:gd name="T23" fmla="*/ 1816 h 6533"/>
                <a:gd name="T24" fmla="*/ 1288 w 6566"/>
                <a:gd name="T25" fmla="*/ 3252 h 6533"/>
                <a:gd name="T26" fmla="*/ 1594 w 6566"/>
                <a:gd name="T27" fmla="*/ 3564 h 6533"/>
                <a:gd name="T28" fmla="*/ 4985 w 6566"/>
                <a:gd name="T29" fmla="*/ 4888 h 6533"/>
                <a:gd name="T30" fmla="*/ 5820 w 6566"/>
                <a:gd name="T31" fmla="*/ 4840 h 6533"/>
                <a:gd name="T32" fmla="*/ 6418 w 6566"/>
                <a:gd name="T33" fmla="*/ 4168 h 6533"/>
                <a:gd name="T34" fmla="*/ 6486 w 6566"/>
                <a:gd name="T35" fmla="*/ 3224 h 6533"/>
                <a:gd name="T36" fmla="*/ 1354 w 6566"/>
                <a:gd name="T37" fmla="*/ 1576 h 6533"/>
                <a:gd name="T38" fmla="*/ 1205 w 6566"/>
                <a:gd name="T39" fmla="*/ 2048 h 6533"/>
                <a:gd name="T40" fmla="*/ 754 w 6566"/>
                <a:gd name="T41" fmla="*/ 1265 h 6533"/>
                <a:gd name="T42" fmla="*/ 1590 w 6566"/>
                <a:gd name="T43" fmla="*/ 1124 h 6533"/>
                <a:gd name="T44" fmla="*/ 1354 w 6566"/>
                <a:gd name="T45" fmla="*/ 1576 h 6533"/>
                <a:gd name="T46" fmla="*/ 1838 w 6566"/>
                <a:gd name="T47" fmla="*/ 3081 h 6533"/>
                <a:gd name="T48" fmla="*/ 1662 w 6566"/>
                <a:gd name="T49" fmla="*/ 2841 h 6533"/>
                <a:gd name="T50" fmla="*/ 1800 w 6566"/>
                <a:gd name="T51" fmla="*/ 1804 h 6533"/>
                <a:gd name="T52" fmla="*/ 2653 w 6566"/>
                <a:gd name="T53" fmla="*/ 978 h 6533"/>
                <a:gd name="T54" fmla="*/ 2693 w 6566"/>
                <a:gd name="T55" fmla="*/ 1004 h 6533"/>
                <a:gd name="T56" fmla="*/ 2660 w 6566"/>
                <a:gd name="T57" fmla="*/ 2245 h 6533"/>
                <a:gd name="T58" fmla="*/ 1838 w 6566"/>
                <a:gd name="T59" fmla="*/ 3081 h 6533"/>
                <a:gd name="T60" fmla="*/ 3357 w 6566"/>
                <a:gd name="T61" fmla="*/ 3673 h 6533"/>
                <a:gd name="T62" fmla="*/ 2517 w 6566"/>
                <a:gd name="T63" fmla="*/ 3345 h 6533"/>
                <a:gd name="T64" fmla="*/ 3106 w 6566"/>
                <a:gd name="T65" fmla="*/ 2472 h 6533"/>
                <a:gd name="T66" fmla="*/ 3317 w 6566"/>
                <a:gd name="T67" fmla="*/ 1405 h 6533"/>
                <a:gd name="T68" fmla="*/ 4082 w 6566"/>
                <a:gd name="T69" fmla="*/ 1898 h 6533"/>
                <a:gd name="T70" fmla="*/ 3862 w 6566"/>
                <a:gd name="T71" fmla="*/ 2866 h 6533"/>
                <a:gd name="T72" fmla="*/ 3357 w 6566"/>
                <a:gd name="T73" fmla="*/ 3673 h 6533"/>
                <a:gd name="T74" fmla="*/ 4641 w 6566"/>
                <a:gd name="T75" fmla="*/ 4173 h 6533"/>
                <a:gd name="T76" fmla="*/ 3881 w 6566"/>
                <a:gd name="T77" fmla="*/ 3877 h 6533"/>
                <a:gd name="T78" fmla="*/ 4309 w 6566"/>
                <a:gd name="T79" fmla="*/ 3094 h 6533"/>
                <a:gd name="T80" fmla="*/ 4565 w 6566"/>
                <a:gd name="T81" fmla="*/ 2209 h 6533"/>
                <a:gd name="T82" fmla="*/ 5264 w 6566"/>
                <a:gd name="T83" fmla="*/ 2660 h 6533"/>
                <a:gd name="T84" fmla="*/ 5098 w 6566"/>
                <a:gd name="T85" fmla="*/ 3492 h 6533"/>
                <a:gd name="T86" fmla="*/ 4641 w 6566"/>
                <a:gd name="T87" fmla="*/ 4173 h 6533"/>
                <a:gd name="T88" fmla="*/ 5974 w 6566"/>
                <a:gd name="T89" fmla="*/ 3940 h 6533"/>
                <a:gd name="T90" fmla="*/ 5177 w 6566"/>
                <a:gd name="T91" fmla="*/ 4381 h 6533"/>
                <a:gd name="T92" fmla="*/ 5545 w 6566"/>
                <a:gd name="T93" fmla="*/ 3720 h 6533"/>
                <a:gd name="T94" fmla="*/ 5754 w 6566"/>
                <a:gd name="T95" fmla="*/ 2977 h 6533"/>
                <a:gd name="T96" fmla="*/ 5974 w 6566"/>
                <a:gd name="T97" fmla="*/ 3940 h 6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6" h="6533">
                  <a:moveTo>
                    <a:pt x="6486" y="3224"/>
                  </a:moveTo>
                  <a:cubicBezTo>
                    <a:pt x="6405" y="2909"/>
                    <a:pt x="6224" y="2648"/>
                    <a:pt x="5976" y="2488"/>
                  </a:cubicBezTo>
                  <a:cubicBezTo>
                    <a:pt x="5976" y="2488"/>
                    <a:pt x="2900" y="501"/>
                    <a:pt x="2865" y="484"/>
                  </a:cubicBezTo>
                  <a:cubicBezTo>
                    <a:pt x="2712" y="405"/>
                    <a:pt x="2326" y="446"/>
                    <a:pt x="2306" y="449"/>
                  </a:cubicBezTo>
                  <a:lnTo>
                    <a:pt x="489" y="756"/>
                  </a:lnTo>
                  <a:lnTo>
                    <a:pt x="489" y="272"/>
                  </a:lnTo>
                  <a:cubicBezTo>
                    <a:pt x="489" y="121"/>
                    <a:pt x="380" y="0"/>
                    <a:pt x="245" y="0"/>
                  </a:cubicBezTo>
                  <a:cubicBezTo>
                    <a:pt x="109" y="0"/>
                    <a:pt x="0" y="121"/>
                    <a:pt x="0" y="272"/>
                  </a:cubicBezTo>
                  <a:lnTo>
                    <a:pt x="0" y="6261"/>
                  </a:lnTo>
                  <a:cubicBezTo>
                    <a:pt x="0" y="6412"/>
                    <a:pt x="109" y="6533"/>
                    <a:pt x="244" y="6533"/>
                  </a:cubicBezTo>
                  <a:cubicBezTo>
                    <a:pt x="378" y="6533"/>
                    <a:pt x="488" y="6412"/>
                    <a:pt x="488" y="6261"/>
                  </a:cubicBezTo>
                  <a:lnTo>
                    <a:pt x="488" y="1816"/>
                  </a:lnTo>
                  <a:lnTo>
                    <a:pt x="1288" y="3252"/>
                  </a:lnTo>
                  <a:cubicBezTo>
                    <a:pt x="1377" y="3401"/>
                    <a:pt x="1417" y="3473"/>
                    <a:pt x="1594" y="3564"/>
                  </a:cubicBezTo>
                  <a:cubicBezTo>
                    <a:pt x="1629" y="3581"/>
                    <a:pt x="4985" y="4888"/>
                    <a:pt x="4985" y="4888"/>
                  </a:cubicBezTo>
                  <a:cubicBezTo>
                    <a:pt x="5256" y="4993"/>
                    <a:pt x="5552" y="4976"/>
                    <a:pt x="5820" y="4840"/>
                  </a:cubicBezTo>
                  <a:cubicBezTo>
                    <a:pt x="6082" y="4706"/>
                    <a:pt x="6296" y="4468"/>
                    <a:pt x="6418" y="4168"/>
                  </a:cubicBezTo>
                  <a:cubicBezTo>
                    <a:pt x="6542" y="3869"/>
                    <a:pt x="6566" y="3534"/>
                    <a:pt x="6486" y="3224"/>
                  </a:cubicBezTo>
                  <a:close/>
                  <a:moveTo>
                    <a:pt x="1354" y="1576"/>
                  </a:moveTo>
                  <a:cubicBezTo>
                    <a:pt x="1290" y="1732"/>
                    <a:pt x="1241" y="1890"/>
                    <a:pt x="1205" y="2048"/>
                  </a:cubicBezTo>
                  <a:lnTo>
                    <a:pt x="754" y="1265"/>
                  </a:lnTo>
                  <a:lnTo>
                    <a:pt x="1590" y="1124"/>
                  </a:lnTo>
                  <a:cubicBezTo>
                    <a:pt x="1500" y="1261"/>
                    <a:pt x="1421" y="1413"/>
                    <a:pt x="1354" y="1576"/>
                  </a:cubicBezTo>
                  <a:close/>
                  <a:moveTo>
                    <a:pt x="1838" y="3081"/>
                  </a:moveTo>
                  <a:cubicBezTo>
                    <a:pt x="1838" y="3081"/>
                    <a:pt x="1726" y="3065"/>
                    <a:pt x="1662" y="2841"/>
                  </a:cubicBezTo>
                  <a:cubicBezTo>
                    <a:pt x="1602" y="2598"/>
                    <a:pt x="1636" y="2204"/>
                    <a:pt x="1800" y="1804"/>
                  </a:cubicBezTo>
                  <a:cubicBezTo>
                    <a:pt x="2040" y="1222"/>
                    <a:pt x="2452" y="886"/>
                    <a:pt x="2653" y="978"/>
                  </a:cubicBezTo>
                  <a:lnTo>
                    <a:pt x="2693" y="1004"/>
                  </a:lnTo>
                  <a:cubicBezTo>
                    <a:pt x="2862" y="1150"/>
                    <a:pt x="2888" y="1692"/>
                    <a:pt x="2660" y="2245"/>
                  </a:cubicBezTo>
                  <a:cubicBezTo>
                    <a:pt x="2433" y="2797"/>
                    <a:pt x="2048" y="3128"/>
                    <a:pt x="1838" y="3081"/>
                  </a:cubicBezTo>
                  <a:close/>
                  <a:moveTo>
                    <a:pt x="3357" y="3673"/>
                  </a:moveTo>
                  <a:lnTo>
                    <a:pt x="2517" y="3345"/>
                  </a:lnTo>
                  <a:cubicBezTo>
                    <a:pt x="2750" y="3136"/>
                    <a:pt x="2958" y="2829"/>
                    <a:pt x="3106" y="2472"/>
                  </a:cubicBezTo>
                  <a:cubicBezTo>
                    <a:pt x="3254" y="2114"/>
                    <a:pt x="3328" y="1738"/>
                    <a:pt x="3317" y="1405"/>
                  </a:cubicBezTo>
                  <a:lnTo>
                    <a:pt x="4082" y="1898"/>
                  </a:lnTo>
                  <a:cubicBezTo>
                    <a:pt x="4080" y="2181"/>
                    <a:pt x="4001" y="2532"/>
                    <a:pt x="3862" y="2866"/>
                  </a:cubicBezTo>
                  <a:cubicBezTo>
                    <a:pt x="3728" y="3196"/>
                    <a:pt x="3545" y="3486"/>
                    <a:pt x="3357" y="3673"/>
                  </a:cubicBezTo>
                  <a:close/>
                  <a:moveTo>
                    <a:pt x="4641" y="4173"/>
                  </a:moveTo>
                  <a:lnTo>
                    <a:pt x="3881" y="3877"/>
                  </a:lnTo>
                  <a:cubicBezTo>
                    <a:pt x="4040" y="3657"/>
                    <a:pt x="4186" y="3393"/>
                    <a:pt x="4309" y="3094"/>
                  </a:cubicBezTo>
                  <a:cubicBezTo>
                    <a:pt x="4434" y="2790"/>
                    <a:pt x="4518" y="2490"/>
                    <a:pt x="4565" y="2209"/>
                  </a:cubicBezTo>
                  <a:lnTo>
                    <a:pt x="5264" y="2660"/>
                  </a:lnTo>
                  <a:cubicBezTo>
                    <a:pt x="5276" y="2904"/>
                    <a:pt x="5217" y="3206"/>
                    <a:pt x="5098" y="3492"/>
                  </a:cubicBezTo>
                  <a:cubicBezTo>
                    <a:pt x="4981" y="3777"/>
                    <a:pt x="4814" y="4025"/>
                    <a:pt x="4641" y="4173"/>
                  </a:cubicBezTo>
                  <a:close/>
                  <a:moveTo>
                    <a:pt x="5974" y="3940"/>
                  </a:moveTo>
                  <a:cubicBezTo>
                    <a:pt x="5829" y="4293"/>
                    <a:pt x="5484" y="4481"/>
                    <a:pt x="5177" y="4381"/>
                  </a:cubicBezTo>
                  <a:cubicBezTo>
                    <a:pt x="5318" y="4190"/>
                    <a:pt x="5444" y="3965"/>
                    <a:pt x="5545" y="3720"/>
                  </a:cubicBezTo>
                  <a:cubicBezTo>
                    <a:pt x="5646" y="3474"/>
                    <a:pt x="5717" y="3221"/>
                    <a:pt x="5754" y="2977"/>
                  </a:cubicBezTo>
                  <a:cubicBezTo>
                    <a:pt x="6022" y="3172"/>
                    <a:pt x="6120" y="3588"/>
                    <a:pt x="5974" y="39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ïṩľîḋé"/>
            <p:cNvSpPr/>
            <p:nvPr/>
          </p:nvSpPr>
          <p:spPr bwMode="auto">
            <a:xfrm>
              <a:off x="6584281" y="4247243"/>
              <a:ext cx="260192" cy="191700"/>
            </a:xfrm>
            <a:custGeom>
              <a:avLst/>
              <a:gdLst>
                <a:gd name="connsiteX0" fmla="*/ 289308 w 551492"/>
                <a:gd name="connsiteY0" fmla="*/ 158658 h 406319"/>
                <a:gd name="connsiteX1" fmla="*/ 157569 w 551492"/>
                <a:gd name="connsiteY1" fmla="*/ 227023 h 406319"/>
                <a:gd name="connsiteX2" fmla="*/ 289308 w 551492"/>
                <a:gd name="connsiteY2" fmla="*/ 297967 h 406319"/>
                <a:gd name="connsiteX3" fmla="*/ 360343 w 551492"/>
                <a:gd name="connsiteY3" fmla="*/ 228313 h 406319"/>
                <a:gd name="connsiteX4" fmla="*/ 289308 w 551492"/>
                <a:gd name="connsiteY4" fmla="*/ 158658 h 406319"/>
                <a:gd name="connsiteX5" fmla="*/ 428918 w 551492"/>
                <a:gd name="connsiteY5" fmla="*/ 74761 h 406319"/>
                <a:gd name="connsiteX6" fmla="*/ 444425 w 551492"/>
                <a:gd name="connsiteY6" fmla="*/ 91561 h 406319"/>
                <a:gd name="connsiteX7" fmla="*/ 428918 w 551492"/>
                <a:gd name="connsiteY7" fmla="*/ 107068 h 406319"/>
                <a:gd name="connsiteX8" fmla="*/ 412118 w 551492"/>
                <a:gd name="connsiteY8" fmla="*/ 91561 h 406319"/>
                <a:gd name="connsiteX9" fmla="*/ 413411 w 551492"/>
                <a:gd name="connsiteY9" fmla="*/ 85099 h 406319"/>
                <a:gd name="connsiteX10" fmla="*/ 421164 w 551492"/>
                <a:gd name="connsiteY10" fmla="*/ 88976 h 406319"/>
                <a:gd name="connsiteX11" fmla="*/ 430210 w 551492"/>
                <a:gd name="connsiteY11" fmla="*/ 79930 h 406319"/>
                <a:gd name="connsiteX12" fmla="*/ 428918 w 551492"/>
                <a:gd name="connsiteY12" fmla="*/ 74761 h 406319"/>
                <a:gd name="connsiteX13" fmla="*/ 426212 w 551492"/>
                <a:gd name="connsiteY13" fmla="*/ 59335 h 406319"/>
                <a:gd name="connsiteX14" fmla="*/ 393923 w 551492"/>
                <a:gd name="connsiteY14" fmla="*/ 91583 h 406319"/>
                <a:gd name="connsiteX15" fmla="*/ 426212 w 551492"/>
                <a:gd name="connsiteY15" fmla="*/ 123831 h 406319"/>
                <a:gd name="connsiteX16" fmla="*/ 458501 w 551492"/>
                <a:gd name="connsiteY16" fmla="*/ 91583 h 406319"/>
                <a:gd name="connsiteX17" fmla="*/ 426212 w 551492"/>
                <a:gd name="connsiteY17" fmla="*/ 59335 h 406319"/>
                <a:gd name="connsiteX18" fmla="*/ 381008 w 551492"/>
                <a:gd name="connsiteY18" fmla="*/ 0 h 406319"/>
                <a:gd name="connsiteX19" fmla="*/ 492081 w 551492"/>
                <a:gd name="connsiteY19" fmla="*/ 81264 h 406319"/>
                <a:gd name="connsiteX20" fmla="*/ 551492 w 551492"/>
                <a:gd name="connsiteY20" fmla="*/ 96743 h 406319"/>
                <a:gd name="connsiteX21" fmla="*/ 499830 w 551492"/>
                <a:gd name="connsiteY21" fmla="*/ 150918 h 406319"/>
                <a:gd name="connsiteX22" fmla="*/ 497247 w 551492"/>
                <a:gd name="connsiteY22" fmla="*/ 159948 h 406319"/>
                <a:gd name="connsiteX23" fmla="*/ 371967 w 551492"/>
                <a:gd name="connsiteY23" fmla="*/ 337954 h 406319"/>
                <a:gd name="connsiteX24" fmla="*/ 408130 w 551492"/>
                <a:gd name="connsiteY24" fmla="*/ 383101 h 406319"/>
                <a:gd name="connsiteX25" fmla="*/ 439127 w 551492"/>
                <a:gd name="connsiteY25" fmla="*/ 397290 h 406319"/>
                <a:gd name="connsiteX26" fmla="*/ 435253 w 551492"/>
                <a:gd name="connsiteY26" fmla="*/ 406319 h 406319"/>
                <a:gd name="connsiteX27" fmla="*/ 404255 w 551492"/>
                <a:gd name="connsiteY27" fmla="*/ 392130 h 406319"/>
                <a:gd name="connsiteX28" fmla="*/ 370675 w 551492"/>
                <a:gd name="connsiteY28" fmla="*/ 403739 h 406319"/>
                <a:gd name="connsiteX29" fmla="*/ 368092 w 551492"/>
                <a:gd name="connsiteY29" fmla="*/ 396000 h 406319"/>
                <a:gd name="connsiteX30" fmla="*/ 397798 w 551492"/>
                <a:gd name="connsiteY30" fmla="*/ 385681 h 406319"/>
                <a:gd name="connsiteX31" fmla="*/ 362926 w 551492"/>
                <a:gd name="connsiteY31" fmla="*/ 340534 h 406319"/>
                <a:gd name="connsiteX32" fmla="*/ 326762 w 551492"/>
                <a:gd name="connsiteY32" fmla="*/ 348273 h 406319"/>
                <a:gd name="connsiteX33" fmla="*/ 308681 w 551492"/>
                <a:gd name="connsiteY33" fmla="*/ 379231 h 406319"/>
                <a:gd name="connsiteX34" fmla="*/ 322888 w 551492"/>
                <a:gd name="connsiteY34" fmla="*/ 394710 h 406319"/>
                <a:gd name="connsiteX35" fmla="*/ 316430 w 551492"/>
                <a:gd name="connsiteY35" fmla="*/ 401159 h 406319"/>
                <a:gd name="connsiteX36" fmla="*/ 300931 w 551492"/>
                <a:gd name="connsiteY36" fmla="*/ 384391 h 406319"/>
                <a:gd name="connsiteX37" fmla="*/ 268643 w 551492"/>
                <a:gd name="connsiteY37" fmla="*/ 396000 h 406319"/>
                <a:gd name="connsiteX38" fmla="*/ 266060 w 551492"/>
                <a:gd name="connsiteY38" fmla="*/ 386970 h 406319"/>
                <a:gd name="connsiteX39" fmla="*/ 299640 w 551492"/>
                <a:gd name="connsiteY39" fmla="*/ 376651 h 406319"/>
                <a:gd name="connsiteX40" fmla="*/ 315139 w 551492"/>
                <a:gd name="connsiteY40" fmla="*/ 348273 h 406319"/>
                <a:gd name="connsiteX41" fmla="*/ 306098 w 551492"/>
                <a:gd name="connsiteY41" fmla="*/ 349563 h 406319"/>
                <a:gd name="connsiteX42" fmla="*/ 215689 w 551492"/>
                <a:gd name="connsiteY42" fmla="*/ 327635 h 406319"/>
                <a:gd name="connsiteX43" fmla="*/ 0 w 551492"/>
                <a:gd name="connsiteY43" fmla="*/ 122541 h 406319"/>
                <a:gd name="connsiteX44" fmla="*/ 264768 w 551492"/>
                <a:gd name="connsiteY44" fmla="*/ 101902 h 406319"/>
                <a:gd name="connsiteX45" fmla="*/ 381008 w 551492"/>
                <a:gd name="connsiteY45" fmla="*/ 0 h 40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51492" h="406319">
                  <a:moveTo>
                    <a:pt x="289308" y="158658"/>
                  </a:moveTo>
                  <a:cubicBezTo>
                    <a:pt x="250561" y="158658"/>
                    <a:pt x="157569" y="212834"/>
                    <a:pt x="157569" y="227023"/>
                  </a:cubicBezTo>
                  <a:cubicBezTo>
                    <a:pt x="157569" y="239922"/>
                    <a:pt x="250561" y="297967"/>
                    <a:pt x="289308" y="297967"/>
                  </a:cubicBezTo>
                  <a:cubicBezTo>
                    <a:pt x="328054" y="297967"/>
                    <a:pt x="360343" y="267010"/>
                    <a:pt x="360343" y="228313"/>
                  </a:cubicBezTo>
                  <a:cubicBezTo>
                    <a:pt x="360343" y="189616"/>
                    <a:pt x="328054" y="158658"/>
                    <a:pt x="289308" y="158658"/>
                  </a:cubicBezTo>
                  <a:close/>
                  <a:moveTo>
                    <a:pt x="428918" y="74761"/>
                  </a:moveTo>
                  <a:cubicBezTo>
                    <a:pt x="437964" y="74761"/>
                    <a:pt x="444425" y="82515"/>
                    <a:pt x="444425" y="91561"/>
                  </a:cubicBezTo>
                  <a:cubicBezTo>
                    <a:pt x="444425" y="100607"/>
                    <a:pt x="437964" y="107068"/>
                    <a:pt x="428918" y="107068"/>
                  </a:cubicBezTo>
                  <a:cubicBezTo>
                    <a:pt x="419872" y="107068"/>
                    <a:pt x="412118" y="100607"/>
                    <a:pt x="412118" y="91561"/>
                  </a:cubicBezTo>
                  <a:cubicBezTo>
                    <a:pt x="412118" y="88976"/>
                    <a:pt x="413411" y="86392"/>
                    <a:pt x="413411" y="85099"/>
                  </a:cubicBezTo>
                  <a:cubicBezTo>
                    <a:pt x="415995" y="86392"/>
                    <a:pt x="418580" y="88976"/>
                    <a:pt x="421164" y="88976"/>
                  </a:cubicBezTo>
                  <a:cubicBezTo>
                    <a:pt x="426333" y="88976"/>
                    <a:pt x="430210" y="83807"/>
                    <a:pt x="430210" y="79930"/>
                  </a:cubicBezTo>
                  <a:cubicBezTo>
                    <a:pt x="430210" y="78638"/>
                    <a:pt x="428918" y="76053"/>
                    <a:pt x="428918" y="74761"/>
                  </a:cubicBezTo>
                  <a:close/>
                  <a:moveTo>
                    <a:pt x="426212" y="59335"/>
                  </a:moveTo>
                  <a:cubicBezTo>
                    <a:pt x="408130" y="59335"/>
                    <a:pt x="393923" y="73524"/>
                    <a:pt x="393923" y="91583"/>
                  </a:cubicBezTo>
                  <a:cubicBezTo>
                    <a:pt x="393923" y="109642"/>
                    <a:pt x="408130" y="123831"/>
                    <a:pt x="426212" y="123831"/>
                  </a:cubicBezTo>
                  <a:cubicBezTo>
                    <a:pt x="444294" y="123831"/>
                    <a:pt x="458501" y="109642"/>
                    <a:pt x="458501" y="91583"/>
                  </a:cubicBezTo>
                  <a:cubicBezTo>
                    <a:pt x="458501" y="73524"/>
                    <a:pt x="444294" y="59335"/>
                    <a:pt x="426212" y="59335"/>
                  </a:cubicBezTo>
                  <a:close/>
                  <a:moveTo>
                    <a:pt x="381008" y="0"/>
                  </a:moveTo>
                  <a:cubicBezTo>
                    <a:pt x="432670" y="0"/>
                    <a:pt x="476582" y="33537"/>
                    <a:pt x="492081" y="81264"/>
                  </a:cubicBezTo>
                  <a:lnTo>
                    <a:pt x="551492" y="96743"/>
                  </a:lnTo>
                  <a:cubicBezTo>
                    <a:pt x="551492" y="96743"/>
                    <a:pt x="501122" y="147049"/>
                    <a:pt x="499830" y="150918"/>
                  </a:cubicBezTo>
                  <a:cubicBezTo>
                    <a:pt x="498539" y="153498"/>
                    <a:pt x="498539" y="156078"/>
                    <a:pt x="497247" y="159948"/>
                  </a:cubicBezTo>
                  <a:cubicBezTo>
                    <a:pt x="497247" y="241212"/>
                    <a:pt x="444294" y="310866"/>
                    <a:pt x="371967" y="337954"/>
                  </a:cubicBezTo>
                  <a:lnTo>
                    <a:pt x="408130" y="383101"/>
                  </a:lnTo>
                  <a:lnTo>
                    <a:pt x="439127" y="397290"/>
                  </a:lnTo>
                  <a:lnTo>
                    <a:pt x="435253" y="406319"/>
                  </a:lnTo>
                  <a:lnTo>
                    <a:pt x="404255" y="392130"/>
                  </a:lnTo>
                  <a:lnTo>
                    <a:pt x="370675" y="403739"/>
                  </a:lnTo>
                  <a:lnTo>
                    <a:pt x="368092" y="396000"/>
                  </a:lnTo>
                  <a:lnTo>
                    <a:pt x="397798" y="385681"/>
                  </a:lnTo>
                  <a:lnTo>
                    <a:pt x="362926" y="340534"/>
                  </a:lnTo>
                  <a:cubicBezTo>
                    <a:pt x="351302" y="344404"/>
                    <a:pt x="338386" y="346984"/>
                    <a:pt x="326762" y="348273"/>
                  </a:cubicBezTo>
                  <a:lnTo>
                    <a:pt x="308681" y="379231"/>
                  </a:lnTo>
                  <a:lnTo>
                    <a:pt x="322888" y="394710"/>
                  </a:lnTo>
                  <a:lnTo>
                    <a:pt x="316430" y="401159"/>
                  </a:lnTo>
                  <a:lnTo>
                    <a:pt x="300931" y="384391"/>
                  </a:lnTo>
                  <a:lnTo>
                    <a:pt x="268643" y="396000"/>
                  </a:lnTo>
                  <a:lnTo>
                    <a:pt x="266060" y="386970"/>
                  </a:lnTo>
                  <a:lnTo>
                    <a:pt x="299640" y="376651"/>
                  </a:lnTo>
                  <a:lnTo>
                    <a:pt x="315139" y="348273"/>
                  </a:lnTo>
                  <a:cubicBezTo>
                    <a:pt x="312555" y="349563"/>
                    <a:pt x="308681" y="349563"/>
                    <a:pt x="306098" y="349563"/>
                  </a:cubicBezTo>
                  <a:cubicBezTo>
                    <a:pt x="272517" y="349563"/>
                    <a:pt x="242812" y="341824"/>
                    <a:pt x="215689" y="327635"/>
                  </a:cubicBezTo>
                  <a:cubicBezTo>
                    <a:pt x="136905" y="309576"/>
                    <a:pt x="56828" y="248951"/>
                    <a:pt x="0" y="122541"/>
                  </a:cubicBezTo>
                  <a:cubicBezTo>
                    <a:pt x="32289" y="140599"/>
                    <a:pt x="216981" y="183166"/>
                    <a:pt x="264768" y="101902"/>
                  </a:cubicBezTo>
                  <a:cubicBezTo>
                    <a:pt x="272517" y="45147"/>
                    <a:pt x="321596" y="0"/>
                    <a:pt x="38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ïŝḷíďe"/>
            <p:cNvSpPr/>
            <p:nvPr/>
          </p:nvSpPr>
          <p:spPr bwMode="auto">
            <a:xfrm rot="20357919">
              <a:off x="4828038" y="4275792"/>
              <a:ext cx="465588" cy="324410"/>
            </a:xfrm>
            <a:custGeom>
              <a:avLst/>
              <a:gdLst>
                <a:gd name="T0" fmla="*/ 517 w 533"/>
                <a:gd name="T1" fmla="*/ 153 h 372"/>
                <a:gd name="T2" fmla="*/ 281 w 533"/>
                <a:gd name="T3" fmla="*/ 6 h 372"/>
                <a:gd name="T4" fmla="*/ 253 w 533"/>
                <a:gd name="T5" fmla="*/ 6 h 372"/>
                <a:gd name="T6" fmla="*/ 17 w 533"/>
                <a:gd name="T7" fmla="*/ 153 h 372"/>
                <a:gd name="T8" fmla="*/ 8 w 533"/>
                <a:gd name="T9" fmla="*/ 190 h 372"/>
                <a:gd name="T10" fmla="*/ 45 w 533"/>
                <a:gd name="T11" fmla="*/ 198 h 372"/>
                <a:gd name="T12" fmla="*/ 82 w 533"/>
                <a:gd name="T13" fmla="*/ 175 h 372"/>
                <a:gd name="T14" fmla="*/ 82 w 533"/>
                <a:gd name="T15" fmla="*/ 186 h 372"/>
                <a:gd name="T16" fmla="*/ 122 w 533"/>
                <a:gd name="T17" fmla="*/ 352 h 372"/>
                <a:gd name="T18" fmla="*/ 148 w 533"/>
                <a:gd name="T19" fmla="*/ 372 h 372"/>
                <a:gd name="T20" fmla="*/ 385 w 533"/>
                <a:gd name="T21" fmla="*/ 372 h 372"/>
                <a:gd name="T22" fmla="*/ 411 w 533"/>
                <a:gd name="T23" fmla="*/ 352 h 372"/>
                <a:gd name="T24" fmla="*/ 451 w 533"/>
                <a:gd name="T25" fmla="*/ 186 h 372"/>
                <a:gd name="T26" fmla="*/ 451 w 533"/>
                <a:gd name="T27" fmla="*/ 175 h 372"/>
                <a:gd name="T28" fmla="*/ 489 w 533"/>
                <a:gd name="T29" fmla="*/ 198 h 372"/>
                <a:gd name="T30" fmla="*/ 503 w 533"/>
                <a:gd name="T31" fmla="*/ 202 h 372"/>
                <a:gd name="T32" fmla="*/ 525 w 533"/>
                <a:gd name="T33" fmla="*/ 190 h 372"/>
                <a:gd name="T34" fmla="*/ 517 w 533"/>
                <a:gd name="T35" fmla="*/ 153 h 372"/>
                <a:gd name="T36" fmla="*/ 267 w 533"/>
                <a:gd name="T37" fmla="*/ 183 h 372"/>
                <a:gd name="T38" fmla="*/ 225 w 533"/>
                <a:gd name="T39" fmla="*/ 142 h 372"/>
                <a:gd name="T40" fmla="*/ 267 w 533"/>
                <a:gd name="T41" fmla="*/ 100 h 372"/>
                <a:gd name="T42" fmla="*/ 308 w 533"/>
                <a:gd name="T43" fmla="*/ 142 h 372"/>
                <a:gd name="T44" fmla="*/ 267 w 533"/>
                <a:gd name="T45" fmla="*/ 18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372">
                  <a:moveTo>
                    <a:pt x="517" y="153"/>
                  </a:moveTo>
                  <a:lnTo>
                    <a:pt x="281" y="6"/>
                  </a:lnTo>
                  <a:cubicBezTo>
                    <a:pt x="272" y="0"/>
                    <a:pt x="261" y="0"/>
                    <a:pt x="253" y="6"/>
                  </a:cubicBezTo>
                  <a:lnTo>
                    <a:pt x="17" y="153"/>
                  </a:lnTo>
                  <a:cubicBezTo>
                    <a:pt x="4" y="161"/>
                    <a:pt x="0" y="177"/>
                    <a:pt x="8" y="190"/>
                  </a:cubicBezTo>
                  <a:cubicBezTo>
                    <a:pt x="16" y="202"/>
                    <a:pt x="32" y="206"/>
                    <a:pt x="45" y="198"/>
                  </a:cubicBezTo>
                  <a:lnTo>
                    <a:pt x="82" y="175"/>
                  </a:lnTo>
                  <a:cubicBezTo>
                    <a:pt x="81" y="179"/>
                    <a:pt x="81" y="183"/>
                    <a:pt x="82" y="186"/>
                  </a:cubicBezTo>
                  <a:lnTo>
                    <a:pt x="122" y="352"/>
                  </a:lnTo>
                  <a:cubicBezTo>
                    <a:pt x="125" y="363"/>
                    <a:pt x="136" y="372"/>
                    <a:pt x="148" y="372"/>
                  </a:cubicBezTo>
                  <a:lnTo>
                    <a:pt x="385" y="372"/>
                  </a:lnTo>
                  <a:cubicBezTo>
                    <a:pt x="398" y="372"/>
                    <a:pt x="409" y="363"/>
                    <a:pt x="411" y="352"/>
                  </a:cubicBezTo>
                  <a:lnTo>
                    <a:pt x="451" y="186"/>
                  </a:lnTo>
                  <a:cubicBezTo>
                    <a:pt x="452" y="183"/>
                    <a:pt x="452" y="179"/>
                    <a:pt x="451" y="175"/>
                  </a:cubicBezTo>
                  <a:lnTo>
                    <a:pt x="489" y="198"/>
                  </a:lnTo>
                  <a:cubicBezTo>
                    <a:pt x="493" y="201"/>
                    <a:pt x="498" y="202"/>
                    <a:pt x="503" y="202"/>
                  </a:cubicBezTo>
                  <a:cubicBezTo>
                    <a:pt x="512" y="202"/>
                    <a:pt x="520" y="198"/>
                    <a:pt x="525" y="190"/>
                  </a:cubicBezTo>
                  <a:cubicBezTo>
                    <a:pt x="533" y="177"/>
                    <a:pt x="529" y="161"/>
                    <a:pt x="517" y="153"/>
                  </a:cubicBezTo>
                  <a:close/>
                  <a:moveTo>
                    <a:pt x="267" y="183"/>
                  </a:moveTo>
                  <a:cubicBezTo>
                    <a:pt x="244" y="183"/>
                    <a:pt x="225" y="165"/>
                    <a:pt x="225" y="142"/>
                  </a:cubicBezTo>
                  <a:cubicBezTo>
                    <a:pt x="225" y="119"/>
                    <a:pt x="244" y="100"/>
                    <a:pt x="267" y="100"/>
                  </a:cubicBezTo>
                  <a:cubicBezTo>
                    <a:pt x="290" y="100"/>
                    <a:pt x="308" y="119"/>
                    <a:pt x="308" y="142"/>
                  </a:cubicBezTo>
                  <a:cubicBezTo>
                    <a:pt x="308" y="165"/>
                    <a:pt x="290" y="183"/>
                    <a:pt x="267" y="18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3230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18abb81e-575a-4c19-9c5e-19c1c8f925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58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502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7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209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48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91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52733"/>
      </a:accent1>
      <a:accent2>
        <a:srgbClr val="001D44"/>
      </a:accent2>
      <a:accent3>
        <a:srgbClr val="A7B3BA"/>
      </a:accent3>
      <a:accent4>
        <a:srgbClr val="165073"/>
      </a:accent4>
      <a:accent5>
        <a:srgbClr val="3B89B8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233917" b="-229595"/>
          </a:stretch>
        </a:blipFill>
        <a:ln w="38100" cap="flat" cmpd="sng" algn="ctr">
          <a:noFill/>
          <a:prstDash val="solid"/>
          <a:miter lim="800000"/>
        </a:ln>
        <a:effectLst/>
      </a:spPr>
      <a:bodyPr wrap="square" lIns="91440" tIns="45720" rIns="91440" bIns="45720" anchor="ctr">
        <a:normAutofit/>
      </a:bodyPr>
      <a:lstStyle>
        <a:defPPr algn="ctr" defTabSz="914377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185</TotalTime>
  <Words>2419</Words>
  <Application>Microsoft Office PowerPoint</Application>
  <PresentationFormat>宽屏</PresentationFormat>
  <Paragraphs>459</Paragraphs>
  <Slides>36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微软雅黑</vt:lpstr>
      <vt:lpstr>Arial</vt:lpstr>
      <vt:lpstr>Calibri</vt:lpstr>
      <vt:lpstr>Impact</vt:lpstr>
      <vt:lpstr>Leelawadee UI</vt:lpstr>
      <vt:lpstr>主题5</vt:lpstr>
      <vt:lpstr>2封面大标题</vt:lpstr>
      <vt:lpstr>PowerPoint 演示文稿</vt:lpstr>
      <vt:lpstr>公司简介</vt:lpstr>
      <vt:lpstr>公司概况</vt:lpstr>
      <vt:lpstr>分支机构</vt:lpstr>
      <vt:lpstr>产品线丰富</vt:lpstr>
      <vt:lpstr>五千多家客户覆盖各行各业</vt:lpstr>
      <vt:lpstr>问题分析</vt:lpstr>
      <vt:lpstr>PowerPoint 演示文稿</vt:lpstr>
      <vt:lpstr>PowerPoint 演示文稿</vt:lpstr>
      <vt:lpstr>PowerPoint 演示文稿</vt:lpstr>
      <vt:lpstr>建设专业的售后工单管理系统</vt:lpstr>
      <vt:lpstr>产品方案</vt:lpstr>
      <vt:lpstr>PowerPoint 演示文稿</vt:lpstr>
      <vt:lpstr>多种统计报表</vt:lpstr>
      <vt:lpstr>量身定制，完善的解决方案</vt:lpstr>
      <vt:lpstr>实施服务</vt:lpstr>
      <vt:lpstr>项目流程</vt:lpstr>
      <vt:lpstr>项目管理及人员要求</vt:lpstr>
      <vt:lpstr>PowerPoint 演示文稿</vt:lpstr>
      <vt:lpstr>PowerPoint 演示文稿</vt:lpstr>
      <vt:lpstr>客户案例</vt:lpstr>
      <vt:lpstr>PowerPoint 演示文稿</vt:lpstr>
      <vt:lpstr>PowerPoint 演示文稿</vt:lpstr>
      <vt:lpstr>PowerPoint 演示文稿</vt:lpstr>
      <vt:lpstr>PowerPoint 演示文稿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谢谢 感谢您的观看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eva4</cp:lastModifiedBy>
  <cp:revision>58</cp:revision>
  <cp:lastPrinted>2019-09-11T16:00:00Z</cp:lastPrinted>
  <dcterms:created xsi:type="dcterms:W3CDTF">2019-09-11T16:00:00Z</dcterms:created>
  <dcterms:modified xsi:type="dcterms:W3CDTF">2019-10-28T06:37:19Z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